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2.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2.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3.xml" ContentType="application/vnd.openxmlformats-officedocument.presentationml.notesSlide+xml"/>
  <Override PartName="/ppt/tags/tag144.xml" ContentType="application/vnd.openxmlformats-officedocument.presentationml.tags+xml"/>
  <Override PartName="/ppt/tags/tag146.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4.xml" ContentType="application/vnd.openxmlformats-officedocument.presentationml.notesSlide+xml"/>
  <Override PartName="/ppt/tags/tag161.xml" ContentType="application/vnd.openxmlformats-officedocument.presentationml.tags+xml"/>
  <Override PartName="/ppt/tags/tag163.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5.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80.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6.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8.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9.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20.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21.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notesSlides/notesSlide22.xml" ContentType="application/vnd.openxmlformats-officedocument.presentationml.notesSlide+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notesSlides/notesSlide23.xml" ContentType="application/vnd.openxmlformats-officedocument.presentationml.notesSlide+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notesSlides/notesSlide24.xml" ContentType="application/vnd.openxmlformats-officedocument.presentationml.notesSlide+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notesSlides/notesSlide25.xml" ContentType="application/vnd.openxmlformats-officedocument.presentationml.notesSlide+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notesSlides/notesSlide26.xml" ContentType="application/vnd.openxmlformats-officedocument.presentationml.notesSlide+xml"/>
  <Override PartName="/ppt/tags/tag976.xml" ContentType="application/vnd.openxmlformats-officedocument.presentationml.tags+xml"/>
  <Override PartName="/ppt/tags/tag97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notesSlides/notesSlide27.xml" ContentType="application/vnd.openxmlformats-officedocument.presentationml.notesSlide+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notesSlides/notesSlide28.xml" ContentType="application/vnd.openxmlformats-officedocument.presentationml.notesSlide+xml"/>
  <Override PartName="/ppt/tags/tag1006.xml" ContentType="application/vnd.openxmlformats-officedocument.presentationml.tags+xml"/>
  <Override PartName="/ppt/tags/tag1008.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notesSlides/notesSlide29.xml" ContentType="application/vnd.openxmlformats-officedocument.presentationml.notesSlide+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30.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notesSlides/notesSlide30.xml" ContentType="application/vnd.openxmlformats-officedocument.presentationml.notesSlide+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8.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notesSlides/notesSlide31.xml" ContentType="application/vnd.openxmlformats-officedocument.presentationml.notesSlide+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7.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notesSlides/notesSlide32.xml" ContentType="application/vnd.openxmlformats-officedocument.presentationml.notesSlide+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notesSlides/notesSlide33.xml" ContentType="application/vnd.openxmlformats-officedocument.presentationml.notesSlide+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notesSlides/notesSlide34.xml" ContentType="application/vnd.openxmlformats-officedocument.presentationml.notesSlide+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notesSlides/notesSlide35.xml" ContentType="application/vnd.openxmlformats-officedocument.presentationml.notesSlide+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notesSlides/notesSlide36.xml" ContentType="application/vnd.openxmlformats-officedocument.presentationml.notesSlide+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notesSlides/notesSlide37.xml" ContentType="application/vnd.openxmlformats-officedocument.presentationml.notesSlide+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80.xml" ContentType="application/vnd.openxmlformats-officedocument.presentationml.tags+xml"/>
  <Override PartName="/ppt/notesSlides/notesSlide38.xml" ContentType="application/vnd.openxmlformats-officedocument.presentationml.notesSlide+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notesSlides/notesSlide39.xml" ContentType="application/vnd.openxmlformats-officedocument.presentationml.notesSlide+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notesSlides/notesSlide40.xml" ContentType="application/vnd.openxmlformats-officedocument.presentationml.notesSlide+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notesSlides/notesSlide41.xml" ContentType="application/vnd.openxmlformats-officedocument.presentationml.notesSlide+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notesSlides/notesSlide42.xml" ContentType="application/vnd.openxmlformats-officedocument.presentationml.notesSlide+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notesSlides/notesSlide43.xml" ContentType="application/vnd.openxmlformats-officedocument.presentationml.notesSlide+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notesSlides/notesSlide44.xml" ContentType="application/vnd.openxmlformats-officedocument.presentationml.notesSlide+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notesSlides/notesSlide45.xml" ContentType="application/vnd.openxmlformats-officedocument.presentationml.notesSlide+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notesSlides/notesSlide46.xml" ContentType="application/vnd.openxmlformats-officedocument.presentationml.notesSlide+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notesSlides/notesSlide47.xml" ContentType="application/vnd.openxmlformats-officedocument.presentationml.notesSlide+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notesSlides/notesSlide48.xml" ContentType="application/vnd.openxmlformats-officedocument.presentationml.notesSlide+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notesSlides/notesSlide49.xml" ContentType="application/vnd.openxmlformats-officedocument.presentationml.notesSlide+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notesSlides/notesSlide50.xml" ContentType="application/vnd.openxmlformats-officedocument.presentationml.notesSlide+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notesSlides/notesSlide51.xml" ContentType="application/vnd.openxmlformats-officedocument.presentationml.notesSlide+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notesSlides/notesSlide52.xml" ContentType="application/vnd.openxmlformats-officedocument.presentationml.notesSlide+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notesSlides/notesSlide53.xml" ContentType="application/vnd.openxmlformats-officedocument.presentationml.notesSlide+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notesSlides/notesSlide54.xml" ContentType="application/vnd.openxmlformats-officedocument.presentationml.notesSlide+xml"/>
  <Override PartName="/ppt/tags/tag2076.xml" ContentType="application/vnd.openxmlformats-officedocument.presentationml.tags+xml"/>
  <Override PartName="/ppt/tags/tag2077.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notesSlides/notesSlide57.xml" ContentType="application/vnd.openxmlformats-officedocument.presentationml.notesSlide+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notesSlides/notesSlide58.xml" ContentType="application/vnd.openxmlformats-officedocument.presentationml.notesSlide+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notesSlides/notesSlide59.xml" ContentType="application/vnd.openxmlformats-officedocument.presentationml.notesSlide+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notesSlides/notesSlide60.xml" ContentType="application/vnd.openxmlformats-officedocument.presentationml.notesSlide+xml"/>
  <Override PartName="/ppt/tags/tag2120.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notesSlides/notesSlide61.xml" ContentType="application/vnd.openxmlformats-officedocument.presentationml.notesSlide+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notesSlides/notesSlide62.xml" ContentType="application/vnd.openxmlformats-officedocument.presentationml.notesSlide+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notesSlides/notesSlide63.xml" ContentType="application/vnd.openxmlformats-officedocument.presentationml.notesSlide+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notesSlides/notesSlide64.xml" ContentType="application/vnd.openxmlformats-officedocument.presentationml.notesSlide+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notesSlides/notesSlide65.xml" ContentType="application/vnd.openxmlformats-officedocument.presentationml.notesSlide+xml"/>
  <Override PartName="/ppt/tags/tag2173.xml" ContentType="application/vnd.openxmlformats-officedocument.presentationml.tags+xml"/>
  <Override PartName="/ppt/notesSlides/notesSlide66.xml" ContentType="application/vnd.openxmlformats-officedocument.presentationml.notesSlide+xml"/>
  <Override PartName="/ppt/tags/tag2174.xml" ContentType="application/vnd.openxmlformats-officedocument.presentationml.tags+xml"/>
  <Override PartName="/ppt/tags/tag2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710.xml" ContentType="application/vnd.openxmlformats-officedocument.presentationml.tags+xml"/>
  <Override PartName="/ppt/tags/tag3210.xml" ContentType="application/vnd.openxmlformats-officedocument.presentationml.tags+xml"/>
  <Override PartName="/ppt/tags/tag37.xml" ContentType="application/vnd.openxmlformats-officedocument.presentationml.tags+xml"/>
  <Override PartName="/ppt/tags/tag4110.xml" ContentType="application/vnd.openxmlformats-officedocument.presentationml.tags+xml"/>
  <Override PartName="/ppt/tags/tag4610.xml" ContentType="application/vnd.openxmlformats-officedocument.presentationml.tags+xml"/>
  <Override PartName="/ppt/tags/tag52.xml" ContentType="application/vnd.openxmlformats-officedocument.presentationml.tags+xml"/>
  <Override PartName="/ppt/tags/tag5610.xml" ContentType="application/vnd.openxmlformats-officedocument.presentationml.tags+xml"/>
  <Override PartName="/ppt/tags/tag6110.xml" ContentType="application/vnd.openxmlformats-officedocument.presentationml.tags+xml"/>
  <Override PartName="/ppt/tags/tag6710.xml" ContentType="application/vnd.openxmlformats-officedocument.presentationml.tags+xml"/>
  <Override PartName="/ppt/tags/tag7610.xml" ContentType="application/vnd.openxmlformats-officedocument.presentationml.tags+xml"/>
  <Override PartName="/ppt/tags/tag8510.xml" ContentType="application/vnd.openxmlformats-officedocument.presentationml.tags+xml"/>
  <Override PartName="/ppt/tags/tag92.xml" ContentType="application/vnd.openxmlformats-officedocument.presentationml.tags+xml"/>
  <Override PartName="/ppt/tags/tag114.xml" ContentType="application/vnd.openxmlformats-officedocument.presentationml.tags+xml"/>
  <Override PartName="/ppt/tags/tag118.xml" ContentType="application/vnd.openxmlformats-officedocument.presentationml.tags+xml"/>
  <Override PartName="/ppt/tags/tag121.xml" ContentType="application/vnd.openxmlformats-officedocument.presentationml.tags+xml"/>
  <Override PartName="/ppt/tags/tag123.xml" ContentType="application/vnd.openxmlformats-officedocument.presentationml.tags+xml"/>
  <Override PartName="/ppt/tags/tag131.xml" ContentType="application/vnd.openxmlformats-officedocument.presentationml.tags+xml"/>
  <Override PartName="/ppt/tags/tag137.xml" ContentType="application/vnd.openxmlformats-officedocument.presentationml.tags+xml"/>
  <Override PartName="/ppt/tags/tag145.xml" ContentType="application/vnd.openxmlformats-officedocument.presentationml.tags+xml"/>
  <Override PartName="/ppt/tags/tag147.xml" ContentType="application/vnd.openxmlformats-officedocument.presentationml.tags+xml"/>
  <Override PartName="/ppt/tags/tag154.xml" ContentType="application/vnd.openxmlformats-officedocument.presentationml.tags+xml"/>
  <Override PartName="/ppt/tags/tag162.xml" ContentType="application/vnd.openxmlformats-officedocument.presentationml.tags+xml"/>
  <Override PartName="/ppt/tags/tag164.xml" ContentType="application/vnd.openxmlformats-officedocument.presentationml.tags+xml"/>
  <Override PartName="/ppt/tags/tag171.xml" ContentType="application/vnd.openxmlformats-officedocument.presentationml.tags+xml"/>
  <Override PartName="/ppt/tags/tag179.xml" ContentType="application/vnd.openxmlformats-officedocument.presentationml.tags+xml"/>
  <Override PartName="/ppt/tags/tag181.xml" ContentType="application/vnd.openxmlformats-officedocument.presentationml.tags+xml"/>
  <Override PartName="/ppt/tags/tag187.xml" ContentType="application/vnd.openxmlformats-officedocument.presentationml.tags+xml"/>
  <Override PartName="/ppt/tags/tag18910.xml" ContentType="application/vnd.openxmlformats-officedocument.presentationml.tags+xml"/>
  <Override PartName="/ppt/tags/tag221.xml" ContentType="application/vnd.openxmlformats-officedocument.presentationml.tags+xml"/>
  <Override PartName="/ppt/tags/tag977.xml" ContentType="application/vnd.openxmlformats-officedocument.presentationml.tags+xml"/>
  <Override PartName="/ppt/tags/tag979.xml" ContentType="application/vnd.openxmlformats-officedocument.presentationml.tags+xml"/>
  <Override PartName="/ppt/tags/tag10030.xml" ContentType="application/vnd.openxmlformats-officedocument.presentationml.tags+xml"/>
  <Override PartName="/ppt/tags/tag1005.xml" ContentType="application/vnd.openxmlformats-officedocument.presentationml.tags+xml"/>
  <Override PartName="/ppt/tags/tag1007.xml" ContentType="application/vnd.openxmlformats-officedocument.presentationml.tags+xml"/>
  <Override PartName="/ppt/tags/tag1009.xml" ContentType="application/vnd.openxmlformats-officedocument.presentationml.tags+xml"/>
  <Override PartName="/ppt/tags/tag10210.xml" ContentType="application/vnd.openxmlformats-officedocument.presentationml.tags+xml"/>
  <Override PartName="/ppt/tags/tag10230.xml" ContentType="application/vnd.openxmlformats-officedocument.presentationml.tags+xml"/>
  <Override PartName="/ppt/tags/tag1029.xml" ContentType="application/vnd.openxmlformats-officedocument.presentationml.tags+xml"/>
  <Override PartName="/ppt/tags/tag1031.xml" ContentType="application/vnd.openxmlformats-officedocument.presentationml.tags+xml"/>
  <Override PartName="/ppt/tags/tag1047.xml" ContentType="application/vnd.openxmlformats-officedocument.presentationml.tags+xml"/>
  <Override PartName="/ppt/tags/tag1049.xml" ContentType="application/vnd.openxmlformats-officedocument.presentationml.tags+xml"/>
  <Override PartName="/ppt/tags/tag10610.xml" ContentType="application/vnd.openxmlformats-officedocument.presentationml.tags+xml"/>
  <Override PartName="/ppt/tags/tag1086.xml" ContentType="application/vnd.openxmlformats-officedocument.presentationml.tags+xml"/>
  <Override PartName="/ppt/tags/tag1088.xml" ContentType="application/vnd.openxmlformats-officedocument.presentationml.tags+xml"/>
  <Override PartName="/ppt/tags/tag10910.xml" ContentType="application/vnd.openxmlformats-officedocument.presentationml.tags+xml"/>
  <Override PartName="/ppt/tags/tag11550.xml" ContentType="application/vnd.openxmlformats-officedocument.presentationml.tags+xml"/>
  <Override PartName="/ppt/tags/tag12290.xml" ContentType="application/vnd.openxmlformats-officedocument.presentationml.tags+xml"/>
  <Override PartName="/ppt/tags/tag1379.xml" ContentType="application/vnd.openxmlformats-officedocument.presentationml.tags+xml"/>
  <Override PartName="/ppt/tags/tag1384.xml" ContentType="application/vnd.openxmlformats-officedocument.presentationml.tags+xml"/>
  <Override PartName="/ppt/tags/tag1402.xml" ContentType="application/vnd.openxmlformats-officedocument.presentationml.tags+xml"/>
  <Override PartName="/ppt/tags/tag1419.xml" ContentType="application/vnd.openxmlformats-officedocument.presentationml.tags+xml"/>
  <Override PartName="/ppt/tags/tag1434.xml" ContentType="application/vnd.openxmlformats-officedocument.presentationml.tags+xml"/>
  <Override PartName="/ppt/tags/tag14410.xml" ContentType="application/vnd.openxmlformats-officedocument.presentationml.tags+xml"/>
  <Override PartName="/ppt/tags/tag1456.xml" ContentType="application/vnd.openxmlformats-officedocument.presentationml.tags+xml"/>
  <Override PartName="/ppt/tags/tag1467.xml" ContentType="application/vnd.openxmlformats-officedocument.presentationml.tags+xml"/>
  <Override PartName="/ppt/tags/tag14740.xml" ContentType="application/vnd.openxmlformats-officedocument.presentationml.tags+xml"/>
  <Override PartName="/ppt/tags/tag1491.xml" ContentType="application/vnd.openxmlformats-officedocument.presentationml.tags+xml"/>
  <Override PartName="/ppt/tags/tag1502.xml" ContentType="application/vnd.openxmlformats-officedocument.presentationml.tags+xml"/>
  <Override PartName="/ppt/tags/tag212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handoutMasterIdLst>
    <p:handoutMasterId r:id="rId70"/>
  </p:handoutMasterIdLst>
  <p:sldIdLst>
    <p:sldId id="261" r:id="rId2"/>
    <p:sldId id="807" r:id="rId3"/>
    <p:sldId id="778" r:id="rId4"/>
    <p:sldId id="818" r:id="rId5"/>
    <p:sldId id="817" r:id="rId6"/>
    <p:sldId id="816" r:id="rId7"/>
    <p:sldId id="813" r:id="rId8"/>
    <p:sldId id="819" r:id="rId9"/>
    <p:sldId id="1175" r:id="rId10"/>
    <p:sldId id="949" r:id="rId11"/>
    <p:sldId id="940" r:id="rId12"/>
    <p:sldId id="941" r:id="rId13"/>
    <p:sldId id="942" r:id="rId14"/>
    <p:sldId id="1098" r:id="rId15"/>
    <p:sldId id="1099" r:id="rId16"/>
    <p:sldId id="943" r:id="rId17"/>
    <p:sldId id="838" r:id="rId18"/>
    <p:sldId id="841" r:id="rId19"/>
    <p:sldId id="842" r:id="rId20"/>
    <p:sldId id="835" r:id="rId21"/>
    <p:sldId id="950" r:id="rId22"/>
    <p:sldId id="840" r:id="rId23"/>
    <p:sldId id="861" r:id="rId24"/>
    <p:sldId id="1185" r:id="rId25"/>
    <p:sldId id="1183" r:id="rId26"/>
    <p:sldId id="1184" r:id="rId27"/>
    <p:sldId id="1188" r:id="rId28"/>
    <p:sldId id="1197" r:id="rId29"/>
    <p:sldId id="1198" r:id="rId30"/>
    <p:sldId id="1196" r:id="rId31"/>
    <p:sldId id="954" r:id="rId32"/>
    <p:sldId id="1102" r:id="rId33"/>
    <p:sldId id="1105" r:id="rId34"/>
    <p:sldId id="1200" r:id="rId35"/>
    <p:sldId id="1199" r:id="rId36"/>
    <p:sldId id="875" r:id="rId37"/>
    <p:sldId id="1201" r:id="rId38"/>
    <p:sldId id="1109" r:id="rId39"/>
    <p:sldId id="1055" r:id="rId40"/>
    <p:sldId id="1058" r:id="rId41"/>
    <p:sldId id="1057" r:id="rId42"/>
    <p:sldId id="1056" r:id="rId43"/>
    <p:sldId id="888" r:id="rId44"/>
    <p:sldId id="1202" r:id="rId45"/>
    <p:sldId id="1203" r:id="rId46"/>
    <p:sldId id="1204" r:id="rId47"/>
    <p:sldId id="1205" r:id="rId48"/>
    <p:sldId id="1206" r:id="rId49"/>
    <p:sldId id="1207" r:id="rId50"/>
    <p:sldId id="1208" r:id="rId51"/>
    <p:sldId id="1209" r:id="rId52"/>
    <p:sldId id="969" r:id="rId53"/>
    <p:sldId id="1210" r:id="rId54"/>
    <p:sldId id="1211" r:id="rId55"/>
    <p:sldId id="890" r:id="rId56"/>
    <p:sldId id="1024" r:id="rId57"/>
    <p:sldId id="898" r:id="rId58"/>
    <p:sldId id="1023" r:id="rId59"/>
    <p:sldId id="899" r:id="rId60"/>
    <p:sldId id="1022" r:id="rId61"/>
    <p:sldId id="900" r:id="rId62"/>
    <p:sldId id="902" r:id="rId63"/>
    <p:sldId id="1021" r:id="rId64"/>
    <p:sldId id="893" r:id="rId65"/>
    <p:sldId id="1020" r:id="rId66"/>
    <p:sldId id="971" r:id="rId67"/>
    <p:sldId id="272" r:id="rId68"/>
  </p:sldIdLst>
  <p:sldSz cx="15838488" cy="11879263"/>
  <p:notesSz cx="6858000" cy="9144000"/>
  <p:custDataLst>
    <p:tags r:id="rId7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1233805" lvl="1" indent="-77660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2466975" lvl="2" indent="-15525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3702050" lvl="3" indent="-23304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4935855" lvl="4" indent="-310705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310705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310705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310705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310705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589" userDrawn="1">
          <p15:clr>
            <a:srgbClr val="A4A3A4"/>
          </p15:clr>
        </p15:guide>
        <p15:guide id="2" pos="47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11"/>
    <a:srgbClr val="FFCD3F"/>
    <a:srgbClr val="DEC0C4"/>
    <a:srgbClr val="D0EAB4"/>
    <a:srgbClr val="B6DF89"/>
    <a:srgbClr val="F7860C"/>
    <a:srgbClr val="FFE089"/>
    <a:srgbClr val="FF0000"/>
    <a:srgbClr val="868AD2"/>
    <a:srgbClr val="D6F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82360" autoAdjust="0"/>
  </p:normalViewPr>
  <p:slideViewPr>
    <p:cSldViewPr showGuides="1">
      <p:cViewPr varScale="1">
        <p:scale>
          <a:sx n="60" d="100"/>
          <a:sy n="60" d="100"/>
        </p:scale>
        <p:origin x="570" y="84"/>
      </p:cViewPr>
      <p:guideLst>
        <p:guide orient="horz" pos="3589"/>
        <p:guide pos="475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F8EDA9-4039-4870-90AE-A79D3ED56A89}"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2023/5/21</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3872E4-2659-4565-9728-306ED473AD2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8C3B09D-9F87-463F-8185-C77A991279E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2023/5/21</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1233805" marR="0" lvl="1" indent="0" algn="l" defTabSz="914400" rtl="0" eaLnBrk="0" fontAlgn="base" latinLnBrk="0" hangingPunct="0">
              <a:lnSpc>
                <a:spcPct val="100000"/>
              </a:lnSpc>
              <a:spcBef>
                <a:spcPct val="3000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第二级</a:t>
            </a:r>
          </a:p>
          <a:p>
            <a:pPr marL="2466975" marR="0" lvl="2" indent="0" algn="l" defTabSz="914400" rtl="0" eaLnBrk="0" fontAlgn="base" latinLnBrk="0" hangingPunct="0">
              <a:lnSpc>
                <a:spcPct val="100000"/>
              </a:lnSpc>
              <a:spcBef>
                <a:spcPct val="3000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第三级</a:t>
            </a:r>
          </a:p>
          <a:p>
            <a:pPr marL="3702050" marR="0" lvl="3" indent="0" algn="l" defTabSz="914400" rtl="0" eaLnBrk="0" fontAlgn="base" latinLnBrk="0" hangingPunct="0">
              <a:lnSpc>
                <a:spcPct val="100000"/>
              </a:lnSpc>
              <a:spcBef>
                <a:spcPct val="3000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第四级</a:t>
            </a:r>
          </a:p>
          <a:p>
            <a:pPr marL="4935855" marR="0" lvl="4" indent="0" algn="l" defTabSz="914400" rtl="0" eaLnBrk="0" fontAlgn="base" latinLnBrk="0" hangingPunct="0">
              <a:lnSpc>
                <a:spcPct val="100000"/>
              </a:lnSpc>
              <a:spcBef>
                <a:spcPct val="3000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CD8AE85-5BC5-4C61-B863-D8D97AD04375}"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3200" kern="1200">
        <a:solidFill>
          <a:schemeClr val="tx1"/>
        </a:solidFill>
        <a:latin typeface="+mn-lt"/>
        <a:ea typeface="+mn-ea"/>
        <a:cs typeface="+mn-cs"/>
      </a:defRPr>
    </a:lvl1pPr>
    <a:lvl2pPr marL="1233805" algn="l" rtl="0" eaLnBrk="0" fontAlgn="base" hangingPunct="0">
      <a:spcBef>
        <a:spcPct val="30000"/>
      </a:spcBef>
      <a:spcAft>
        <a:spcPct val="0"/>
      </a:spcAft>
      <a:defRPr sz="3200" kern="1200">
        <a:solidFill>
          <a:schemeClr val="tx1"/>
        </a:solidFill>
        <a:latin typeface="+mn-lt"/>
        <a:ea typeface="+mn-ea"/>
        <a:cs typeface="+mn-cs"/>
      </a:defRPr>
    </a:lvl2pPr>
    <a:lvl3pPr marL="2466975" algn="l" rtl="0" eaLnBrk="0" fontAlgn="base" hangingPunct="0">
      <a:spcBef>
        <a:spcPct val="30000"/>
      </a:spcBef>
      <a:spcAft>
        <a:spcPct val="0"/>
      </a:spcAft>
      <a:defRPr sz="3200" kern="1200">
        <a:solidFill>
          <a:schemeClr val="tx1"/>
        </a:solidFill>
        <a:latin typeface="+mn-lt"/>
        <a:ea typeface="+mn-ea"/>
        <a:cs typeface="+mn-cs"/>
      </a:defRPr>
    </a:lvl3pPr>
    <a:lvl4pPr marL="3702050" algn="l" rtl="0" eaLnBrk="0" fontAlgn="base" hangingPunct="0">
      <a:spcBef>
        <a:spcPct val="30000"/>
      </a:spcBef>
      <a:spcAft>
        <a:spcPct val="0"/>
      </a:spcAft>
      <a:defRPr sz="3200" kern="1200">
        <a:solidFill>
          <a:schemeClr val="tx1"/>
        </a:solidFill>
        <a:latin typeface="+mn-lt"/>
        <a:ea typeface="+mn-ea"/>
        <a:cs typeface="+mn-cs"/>
      </a:defRPr>
    </a:lvl4pPr>
    <a:lvl5pPr marL="4935855" algn="l" rtl="0" eaLnBrk="0" fontAlgn="base" hangingPunct="0">
      <a:spcBef>
        <a:spcPct val="30000"/>
      </a:spcBef>
      <a:spcAft>
        <a:spcPct val="0"/>
      </a:spcAft>
      <a:defRPr sz="3200" kern="1200">
        <a:solidFill>
          <a:schemeClr val="tx1"/>
        </a:solidFill>
        <a:latin typeface="+mn-lt"/>
        <a:ea typeface="+mn-ea"/>
        <a:cs typeface="+mn-cs"/>
      </a:defRPr>
    </a:lvl5pPr>
    <a:lvl6pPr marL="6171565" algn="l" defTabSz="2468245" rtl="0" eaLnBrk="1" latinLnBrk="0" hangingPunct="1">
      <a:defRPr sz="3240" kern="1200">
        <a:solidFill>
          <a:schemeClr val="tx1"/>
        </a:solidFill>
        <a:latin typeface="+mn-lt"/>
        <a:ea typeface="+mn-ea"/>
        <a:cs typeface="+mn-cs"/>
      </a:defRPr>
    </a:lvl6pPr>
    <a:lvl7pPr marL="7405370" algn="l" defTabSz="2468245" rtl="0" eaLnBrk="1" latinLnBrk="0" hangingPunct="1">
      <a:defRPr sz="3240" kern="1200">
        <a:solidFill>
          <a:schemeClr val="tx1"/>
        </a:solidFill>
        <a:latin typeface="+mn-lt"/>
        <a:ea typeface="+mn-ea"/>
        <a:cs typeface="+mn-cs"/>
      </a:defRPr>
    </a:lvl7pPr>
    <a:lvl8pPr marL="8639810" algn="l" defTabSz="2468245" rtl="0" eaLnBrk="1" latinLnBrk="0" hangingPunct="1">
      <a:defRPr sz="3240" kern="1200">
        <a:solidFill>
          <a:schemeClr val="tx1"/>
        </a:solidFill>
        <a:latin typeface="+mn-lt"/>
        <a:ea typeface="+mn-ea"/>
        <a:cs typeface="+mn-cs"/>
      </a:defRPr>
    </a:lvl8pPr>
    <a:lvl9pPr marL="9874250" algn="l" defTabSz="2468245" rtl="0" eaLnBrk="1" latinLnBrk="0" hangingPunct="1">
      <a:defRPr sz="32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TextEdit="1"/>
          </p:cNvSpPr>
          <p:nvPr>
            <p:ph type="sldImg"/>
          </p:nvPr>
        </p:nvSpPr>
        <p:spPr>
          <a:ln>
            <a:solidFill>
              <a:srgbClr val="000000"/>
            </a:solidFill>
            <a:miter/>
          </a:ln>
        </p:spPr>
      </p:sp>
      <p:sp>
        <p:nvSpPr>
          <p:cNvPr id="921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t" anchorCtr="0" compatLnSpc="1">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altLang="zh-CN" sz="3240" b="0" i="0" u="none" strike="noStrike" kern="1200" cap="none" spc="0" normalizeH="0" baseline="0" noProof="0" dirty="0">
                <a:ln>
                  <a:noFill/>
                </a:ln>
                <a:solidFill>
                  <a:schemeClr val="tx1"/>
                </a:solidFill>
                <a:effectLst/>
                <a:uLnTx/>
                <a:uFillTx/>
                <a:latin typeface="+mn-lt"/>
                <a:ea typeface="+mn-ea"/>
                <a:cs typeface="+mn-cs"/>
              </a:rPr>
              <a:t>Hello, everyone. </a:t>
            </a:r>
            <a:r>
              <a:rPr kumimoji="0" lang="zh-CN" altLang="zh-CN" sz="3240" b="0" i="0" u="none" strike="noStrike" kern="1200" cap="none" spc="0" normalizeH="0" baseline="0" noProof="0" dirty="0">
                <a:ln>
                  <a:noFill/>
                </a:ln>
                <a:solidFill>
                  <a:schemeClr val="tx1"/>
                </a:solidFill>
                <a:effectLst/>
                <a:uLnTx/>
                <a:uFillTx/>
                <a:latin typeface="+mn-lt"/>
                <a:ea typeface="+mn-ea"/>
                <a:cs typeface="+mn-cs"/>
              </a:rPr>
              <a:t>My name is </a:t>
            </a:r>
            <a:r>
              <a:rPr kumimoji="0" lang="en-US" altLang="zh-CN" sz="3240" b="0" i="0" u="none" strike="noStrike" kern="1200" cap="none" spc="0" normalizeH="0" baseline="0" noProof="0" dirty="0">
                <a:ln>
                  <a:noFill/>
                </a:ln>
                <a:solidFill>
                  <a:schemeClr val="tx1"/>
                </a:solidFill>
                <a:effectLst/>
                <a:uLnTx/>
                <a:uFillTx/>
                <a:latin typeface="+mn-lt"/>
                <a:ea typeface="+mn-ea"/>
                <a:cs typeface="+mn-cs"/>
              </a:rPr>
              <a:t>Zeyu</a:t>
            </a:r>
            <a:r>
              <a:rPr kumimoji="0" lang="zh-CN" altLang="zh-CN" sz="3240" b="0" i="0" u="none" strike="noStrike" kern="1200" cap="none" spc="0" normalizeH="0" baseline="0" noProof="0" dirty="0">
                <a:ln>
                  <a:noFill/>
                </a:ln>
                <a:solidFill>
                  <a:schemeClr val="tx1"/>
                </a:solidFill>
                <a:effectLst/>
                <a:uLnTx/>
                <a:uFillTx/>
                <a:latin typeface="+mn-lt"/>
                <a:ea typeface="+mn-ea"/>
                <a:cs typeface="+mn-cs"/>
              </a:rPr>
              <a:t> Wang. Im a PhD student at </a:t>
            </a:r>
            <a:r>
              <a:rPr kumimoji="0" lang="en-US" altLang="zh-CN" sz="3240" b="0" i="0" u="none" strike="noStrike" kern="1200" cap="none" spc="0" normalizeH="0" baseline="0" noProof="0" dirty="0">
                <a:ln>
                  <a:noFill/>
                </a:ln>
                <a:solidFill>
                  <a:schemeClr val="tx1"/>
                </a:solidFill>
                <a:effectLst/>
                <a:uLnTx/>
                <a:uFillTx/>
                <a:latin typeface="+mn-lt"/>
                <a:ea typeface="+mn-ea"/>
                <a:cs typeface="+mn-cs"/>
              </a:rPr>
              <a:t>Fudan </a:t>
            </a:r>
            <a:r>
              <a:rPr kumimoji="0" lang="zh-CN" altLang="zh-CN" sz="3240" b="0" i="0" u="none" strike="noStrike" kern="1200" cap="none" spc="0" normalizeH="0" baseline="0" noProof="0" dirty="0">
                <a:ln>
                  <a:noFill/>
                </a:ln>
                <a:solidFill>
                  <a:schemeClr val="tx1"/>
                </a:solidFill>
                <a:effectLst/>
                <a:uLnTx/>
                <a:uFillTx/>
                <a:latin typeface="+mn-lt"/>
                <a:ea typeface="+mn-ea"/>
                <a:cs typeface="+mn-cs"/>
              </a:rPr>
              <a:t>University with </a:t>
            </a:r>
            <a:r>
              <a:rPr kumimoji="0" lang="en-US" altLang="zh-CN" sz="3240" b="0" i="0" u="none" strike="noStrike" kern="1200" cap="none" spc="0" normalizeH="0" baseline="0" noProof="0" dirty="0">
                <a:ln>
                  <a:noFill/>
                </a:ln>
                <a:solidFill>
                  <a:schemeClr val="tx1"/>
                </a:solidFill>
                <a:effectLst/>
                <a:uLnTx/>
                <a:uFillTx/>
                <a:latin typeface="+mn-lt"/>
                <a:ea typeface="+mn-ea"/>
                <a:cs typeface="+mn-cs"/>
              </a:rPr>
              <a:t>Peng Wang</a:t>
            </a:r>
            <a:r>
              <a:rPr kumimoji="0" lang="zh-CN" altLang="zh-CN" sz="324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zh-CN" sz="3240" b="0" i="0" u="none" strike="noStrike" kern="1200" cap="none" spc="0" normalizeH="0" baseline="0" noProof="0" dirty="0">
                <a:ln>
                  <a:noFill/>
                </a:ln>
                <a:solidFill>
                  <a:schemeClr val="tx1"/>
                </a:solidFill>
                <a:effectLst/>
                <a:uLnTx/>
                <a:uFillTx/>
                <a:latin typeface="+mn-lt"/>
                <a:ea typeface="+mn-ea"/>
                <a:cs typeface="+mn-cs"/>
              </a:rPr>
              <a:t>Today I will share with you our work on </a:t>
            </a:r>
            <a:r>
              <a:rPr kumimoji="0" lang="en-US" altLang="zh-CN" sz="3240" b="0" i="0" u="none" strike="noStrike" kern="1200" cap="none" spc="0" normalizeH="0" baseline="0" noProof="0" dirty="0">
                <a:ln>
                  <a:noFill/>
                </a:ln>
                <a:solidFill>
                  <a:schemeClr val="tx1"/>
                </a:solidFill>
                <a:effectLst/>
                <a:uLnTx/>
                <a:uFillTx/>
                <a:latin typeface="+mn-lt"/>
                <a:ea typeface="+mn-ea"/>
                <a:cs typeface="+mn-cs"/>
              </a:rPr>
              <a:t>a novel data series index for scalable</a:t>
            </a:r>
            <a:r>
              <a:rPr kumimoji="0" lang="zh-CN" altLang="zh-CN" sz="3240" b="0" i="0" u="none" strike="noStrike" kern="1200" cap="none" spc="0" normalizeH="0" baseline="0" noProof="0" dirty="0">
                <a:ln>
                  <a:noFill/>
                </a:ln>
                <a:solidFill>
                  <a:schemeClr val="tx1"/>
                </a:solidFill>
                <a:effectLst/>
                <a:uLnTx/>
                <a:uFillTx/>
                <a:latin typeface="+mn-lt"/>
                <a:ea typeface="+mn-ea"/>
                <a:cs typeface="+mn-cs"/>
              </a:rPr>
              <a:t> similarity search. </a:t>
            </a:r>
          </a:p>
        </p:txBody>
      </p:sp>
      <p:sp>
        <p:nvSpPr>
          <p:cNvPr id="7172" name="页眉占位符 1"/>
          <p:cNvSpPr txBox="1">
            <a:spLocks noGrp="1"/>
          </p:cNvSpPr>
          <p:nvPr>
            <p:ph type="hdr" sz="quarter"/>
          </p:nvPr>
        </p:nvSpPr>
        <p:spPr bwMode="auto">
          <a:noFill/>
          <a:ln>
            <a:noFill/>
            <a:miter lim="800000"/>
          </a:ln>
        </p:spPr>
        <p:txBody>
          <a:bodyPr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CC6600"/>
                </a:solidFill>
                <a:effectLst/>
                <a:uLnTx/>
                <a:uFillTx/>
                <a:latin typeface="宋体" panose="02010600030101010101" pitchFamily="2" charset="-122"/>
                <a:ea typeface="+mn-ea"/>
                <a:cs typeface="+mn-cs"/>
              </a:rPr>
              <a:t>IBM UR Proposal 2013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Next we briefly inrtoduce the iSAX index family and analyze its problem.</a:t>
            </a:r>
          </a:p>
          <a:p>
            <a:endParaRPr lang="en-US" altLang="zh-CN" sz="800" dirty="0">
              <a:latin typeface="+mn-ea"/>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To build iSAX index, a raw time series, is first translated to its PAA summariazation.</a:t>
            </a:r>
          </a:p>
          <a:p>
            <a:r>
              <a:rPr lang="en-US" altLang="zh-CN" sz="800" dirty="0">
                <a:latin typeface="+mn-ea"/>
                <a:sym typeface="+mn-ea"/>
              </a:rPr>
              <a:t>PAA splits the series into equal-length segments, and then use the mean value to represent each segment.</a:t>
            </a:r>
            <a:endParaRPr lang="en-US" altLang="zh-CN" sz="800" dirty="0">
              <a:latin typeface="+mn-ea"/>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The mean values will then be quantized into SAX symbols based on their value ranges.</a:t>
            </a:r>
            <a:endParaRPr lang="en-US" altLang="zh-CN" sz="800" dirty="0">
              <a:latin typeface="+mn-ea"/>
              <a:ea typeface="+mn-ea"/>
            </a:endParaRPr>
          </a:p>
          <a:p>
            <a:r>
              <a:rPr lang="en-US" altLang="zh-CN" sz="800" dirty="0">
                <a:latin typeface="+mn-ea"/>
                <a:sym typeface="+mn-ea"/>
              </a:rPr>
              <a:t>We use a group of breakpoints to partition the whole value space, with a bit-code as a symbol for each partition.</a:t>
            </a:r>
          </a:p>
          <a:p>
            <a:r>
              <a:rPr lang="en-US" altLang="zh-CN" sz="800" dirty="0">
                <a:latin typeface="+mn-ea"/>
                <a:ea typeface="+mn-ea"/>
              </a:rPr>
              <a:t>So the SAX word of a series is a list of bit-codes.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We could use different number of bits to quantize the mean value.</a:t>
            </a:r>
          </a:p>
          <a:p>
            <a:r>
              <a:rPr lang="en-US" altLang="zh-CN" sz="800" dirty="0">
                <a:latin typeface="+mn-ea"/>
                <a:ea typeface="+mn-ea"/>
              </a:rPr>
              <a:t>iSAX word is a prefix of the SAX word. Some segments are fine-grained with more bits, while others are coarse-grained with fewer bits.</a:t>
            </a:r>
          </a:p>
          <a:p>
            <a:r>
              <a:rPr lang="en-US" altLang="zh-CN" sz="800" dirty="0">
                <a:latin typeface="+mn-ea"/>
                <a:ea typeface="+mn-ea"/>
              </a:rPr>
              <a:t>In this example, the first segment has two bits covering two partitions.</a:t>
            </a:r>
          </a:p>
          <a:p>
            <a:endParaRPr lang="en-US" altLang="zh-CN" sz="800" dirty="0">
              <a:latin typeface="+mn-ea"/>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second segment has three bits covering one partition.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third one is coarse-grained with only one bit, covering four partitions.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Based on iSAX summarization, iSAX index is designed as a top-down tree structure.</a:t>
            </a:r>
          </a:p>
          <a:p>
            <a:r>
              <a:rPr lang="en-US" altLang="zh-CN" sz="800" dirty="0">
                <a:latin typeface="+mn-ea"/>
                <a:sym typeface="+mn-ea"/>
              </a:rPr>
              <a:t>The series inside each node has a common iSAX word.</a:t>
            </a:r>
          </a:p>
          <a:p>
            <a:r>
              <a:rPr lang="en-US" altLang="zh-CN" sz="800" dirty="0">
                <a:latin typeface="+mn-ea"/>
                <a:sym typeface="+mn-ea"/>
              </a:rPr>
              <a:t>We can split the over-sized node by extending one bit along some segment.</a:t>
            </a:r>
          </a:p>
          <a:p>
            <a:r>
              <a:rPr lang="en-US" altLang="zh-CN" sz="800" dirty="0">
                <a:latin typeface="+mn-ea"/>
                <a:ea typeface="+mn-ea"/>
              </a:rPr>
              <a:t>It actually splits the SAX space hierarchically.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Now we introduce the proximity problem of two-ary iSAX index. That is, the series in the same node is not simlar enough.</a:t>
            </a:r>
          </a:p>
          <a:p>
            <a:r>
              <a:rPr lang="en-US" altLang="zh-CN" sz="800" dirty="0">
                <a:latin typeface="+mn-ea"/>
                <a:ea typeface="+mn-ea"/>
              </a:rPr>
              <a:t>Consider this leaf node of this iSAX index.</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second segment is split three times and has a high granularity.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while the other 2 segments are hardly chosen and have a low-granularity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A data series is a sequence of points ordered along some dimension.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In the SAX space, the low-granulairty segment covers a large value range and is thus hard to distinct different series.</a:t>
            </a:r>
          </a:p>
          <a:p>
            <a:r>
              <a:rPr lang="en-US" altLang="zh-CN" sz="800" dirty="0">
                <a:latin typeface="+mn-ea"/>
                <a:ea typeface="+mn-ea"/>
              </a:rPr>
              <a:t>The high-ranularity, on the contrary, has a high degree of distintion.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Such a skewed split results that the series inside a node are not similar.</a:t>
            </a:r>
          </a:p>
          <a:p>
            <a:r>
              <a:rPr lang="en-US" altLang="zh-CN" sz="800" dirty="0">
                <a:latin typeface="+mn-ea"/>
                <a:sym typeface="+mn-ea"/>
              </a:rPr>
              <a:t>Consider these three series, two grey series, b and c are very close but c is excluded from this node for the slight difference in segment 2.</a:t>
            </a:r>
            <a:endParaRPr lang="en-US" altLang="zh-CN" sz="800" dirty="0">
              <a:latin typeface="+mn-ea"/>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On the other, the blue series a, is far from the other 2 series, but mixed in this node.</a:t>
            </a:r>
          </a:p>
          <a:p>
            <a:r>
              <a:rPr lang="en-US" altLang="zh-CN" sz="800" dirty="0">
                <a:latin typeface="+mn-ea"/>
                <a:ea typeface="+mn-ea"/>
              </a:rPr>
              <a:t>The large differene in segment 1 and 3 are ignored due to the low distinction in these two segments.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reason behind is that this node over-focuse on the similarity on segment 2. But </a:t>
            </a:r>
            <a:r>
              <a:rPr lang="en-US" altLang="zh-CN" sz="800" b="1">
                <a:ln>
                  <a:noFill/>
                </a:ln>
                <a:solidFill>
                  <a:srgbClr val="FF0000"/>
                </a:solidFill>
                <a:effectLst/>
                <a:latin typeface="Times New Roman" panose="02020603050405020304" charset="0"/>
                <a:cs typeface="Times New Roman" panose="02020603050405020304" charset="0"/>
                <a:sym typeface="+mn-ea"/>
              </a:rPr>
              <a:t>the final distance is eaqually contributed by all 3 segments.</a:t>
            </a:r>
          </a:p>
          <a:p>
            <a:r>
              <a:rPr lang="en-US" altLang="zh-CN" sz="800" dirty="0">
                <a:latin typeface="+mn-ea"/>
                <a:ea typeface="+mn-ea"/>
              </a:rPr>
              <a:t>This </a:t>
            </a:r>
            <a:r>
              <a:rPr lang="en-US" altLang="zh-CN" sz="800" dirty="0">
                <a:latin typeface="+mn-ea"/>
                <a:sym typeface="+mn-ea"/>
              </a:rPr>
              <a:t>leads to a low proximity of series inside nodes</a:t>
            </a:r>
            <a:endParaRPr lang="en-US" altLang="zh-CN" sz="800" dirty="0">
              <a:latin typeface="+mn-ea"/>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If it’s turned to an even split where each segment has a similar granularity, the result will be corret.</a:t>
            </a:r>
          </a:p>
          <a:p>
            <a:endParaRPr lang="en-US" altLang="zh-CN" sz="800" dirty="0">
              <a:latin typeface="+mn-ea"/>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full-ary index is proposed based on this heuristic.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It extends all segments when spliting and surely generates even split.</a:t>
            </a:r>
          </a:p>
          <a:p>
            <a:r>
              <a:rPr lang="en-US" altLang="zh-CN" sz="800" dirty="0">
                <a:latin typeface="+mn-ea"/>
                <a:ea typeface="+mn-ea"/>
              </a:rPr>
              <a:t>However, it generates too many nodes and leads to excessive random disk accesses in index building and querying.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We observe that between these two extremes, there is a design trade-off about the fanout limiting the overall performance of iSAX index.</a:t>
            </a:r>
            <a:endParaRPr lang="en-US" altLang="zh-CN" sz="800" dirty="0">
              <a:latin typeface="+mn-ea"/>
              <a:ea typeface="+mn-ea"/>
            </a:endParaRPr>
          </a:p>
          <a:p>
            <a:r>
              <a:rPr lang="en-US" altLang="zh-CN" sz="800" dirty="0">
                <a:latin typeface="+mn-ea"/>
                <a:sym typeface="+mn-ea"/>
              </a:rPr>
              <a:t>And it is impossible to determine a fixed fanout or structure for all cases.</a:t>
            </a:r>
            <a:endParaRPr lang="en-US" altLang="zh-CN" sz="800" dirty="0">
              <a:latin typeface="+mn-ea"/>
              <a:ea typeface="+mn-ea"/>
            </a:endParaRPr>
          </a:p>
          <a:p>
            <a:r>
              <a:rPr lang="en-US" altLang="zh-CN" sz="800" dirty="0">
                <a:latin typeface="+mn-ea"/>
                <a:ea typeface="+mn-ea"/>
              </a:rPr>
              <a:t>Therefore, Dumpy chooses to dynamically decide the fanout and the split strategy to strike the right balance in this trade-off.</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We now elaborate our solution, Dumpy’s adaptive spit strategy.</a:t>
            </a:r>
          </a:p>
          <a:p>
            <a:r>
              <a:rPr lang="en-US" altLang="zh-CN" sz="800" dirty="0">
                <a:latin typeface="+mn-ea"/>
                <a:ea typeface="+mn-ea"/>
              </a:rPr>
              <a:t>Dumpy doesn’t determine the fanout or how to split at the beginning, but at the time when we`ve collected enough information and are ready to split.</a:t>
            </a:r>
          </a:p>
          <a:p>
            <a:r>
              <a:rPr lang="en-US" altLang="zh-CN" sz="800" dirty="0">
                <a:latin typeface="+mn-ea"/>
                <a:ea typeface="+mn-ea"/>
              </a:rPr>
              <a:t>The fanout of a node can be any number between two and two to the power of w. </a:t>
            </a:r>
          </a:p>
          <a:p>
            <a:endParaRPr lang="en-US" altLang="zh-CN" sz="800" dirty="0">
              <a:latin typeface="+mn-ea"/>
              <a:ea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Formally, the target of our split algorithm is to determine a list of segments, denoted by csl, and we split the node along the segments in csl.</a:t>
            </a:r>
          </a:p>
          <a:p>
            <a:r>
              <a:rPr lang="en-US" altLang="zh-CN" sz="800" dirty="0">
                <a:latin typeface="+mn-ea"/>
                <a:ea typeface="+mn-ea"/>
              </a:rPr>
              <a:t>And sid is the concatenation of newly-extened bits in splitting. It`s to identify a child node among its siblings.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Typical dimensions include time, making it a time series, and angle, position, mass and frequency. </a:t>
            </a:r>
            <a:endParaRPr lang="en-US" altLang="zh-CN" sz="800" dirty="0">
              <a:latin typeface="+mn-ea"/>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Note that csl of a node can be any non-empty combination of all w segments. And so there are totally expenenal number ways to split.</a:t>
            </a:r>
          </a:p>
          <a:p>
            <a:r>
              <a:rPr lang="en-US" altLang="zh-CN" sz="800" dirty="0">
                <a:latin typeface="+mn-ea"/>
                <a:ea typeface="+mn-ea"/>
              </a:rPr>
              <a:t>We need to first determine which is the best, and then search for it efficiently.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We use an objective fucntion to score the splits, which is a weighted sum of proximity term and compactness term.</a:t>
            </a:r>
          </a:p>
          <a:p>
            <a:r>
              <a:rPr lang="en-US" altLang="zh-CN" sz="800" dirty="0">
                <a:latin typeface="+mn-ea"/>
                <a:ea typeface="+mn-ea"/>
              </a:rPr>
              <a:t>The plan having the max score is viewed as the optimal.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proximity term is defined by the variance of SAX points inside the node.</a:t>
            </a:r>
          </a:p>
          <a:p>
            <a:r>
              <a:rPr lang="en-US" altLang="zh-CN" sz="800" dirty="0">
                <a:latin typeface="+mn-ea"/>
                <a:ea typeface="+mn-ea"/>
              </a:rPr>
              <a:t>Here we project the SAX points on the segments of a split plan.</a:t>
            </a:r>
          </a:p>
          <a:p>
            <a:r>
              <a:rPr lang="en-US" altLang="zh-CN" sz="800" dirty="0">
                <a:latin typeface="+mn-ea"/>
                <a:ea typeface="+mn-ea"/>
              </a:rPr>
              <a:t>The variance is defined as the average distance between these SAX points and their centroids.</a:t>
            </a:r>
          </a:p>
          <a:p>
            <a:r>
              <a:rPr lang="en-US" altLang="zh-CN" sz="800" dirty="0">
                <a:latin typeface="+mn-ea"/>
                <a:ea typeface="+mn-ea"/>
              </a:rPr>
              <a:t>We prefer a large variance to obtain better distinguishment.</a:t>
            </a:r>
          </a:p>
          <a:p>
            <a:r>
              <a:rPr lang="en-US" altLang="zh-CN" sz="800" dirty="0">
                <a:latin typeface="+mn-ea"/>
                <a:ea typeface="+mn-ea"/>
              </a:rPr>
              <a:t>If the variance is small, it means that these segments contribute little to the whole distance and hence the ability to distinguish different series is weak.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compactness term is the </a:t>
            </a:r>
            <a:r>
              <a:rPr lang="en-US" altLang="zh-CN" sz="800" dirty="0">
                <a:latin typeface="+mn-ea"/>
                <a:sym typeface="+mn-ea"/>
              </a:rPr>
              <a:t>standard deviation of fill factors of child nodes.</a:t>
            </a:r>
          </a:p>
          <a:p>
            <a:r>
              <a:rPr lang="en-US" altLang="zh-CN" sz="800" dirty="0">
                <a:latin typeface="+mn-ea"/>
                <a:ea typeface="+mn-ea"/>
              </a:rPr>
              <a:t>Dumpy expects balanced child nodes and penalize </a:t>
            </a:r>
            <a:r>
              <a:rPr lang="en-US" altLang="zh-CN" sz="800" dirty="0">
                <a:latin typeface="+mn-ea"/>
                <a:sym typeface="+mn-ea"/>
              </a:rPr>
              <a:t>overflowed child nodes</a:t>
            </a:r>
            <a:r>
              <a:rPr lang="en-US" altLang="zh-CN" sz="800" dirty="0">
                <a:latin typeface="+mn-ea"/>
                <a:ea typeface="+mn-ea"/>
              </a:rPr>
              <a:t>.</a:t>
            </a:r>
          </a:p>
          <a:p>
            <a:r>
              <a:rPr lang="en-US" altLang="zh-CN" sz="800" dirty="0">
                <a:latin typeface="+mn-ea"/>
                <a:ea typeface="+mn-ea"/>
              </a:rPr>
              <a:t>The imbalanced split will generate small nodes and when we visit them only a few candidates can be accessed.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Next, we introduce 3 techniques to speedup searching for the optimal plan.</a:t>
            </a:r>
            <a:endParaRPr lang="en-US" altLang="zh-CN" sz="800" dirty="0">
              <a:latin typeface="+mn-ea"/>
              <a:ea typeface="+mn-ea"/>
            </a:endParaRPr>
          </a:p>
          <a:p>
            <a:r>
              <a:rPr lang="en-US" altLang="zh-CN" sz="800" dirty="0">
                <a:latin typeface="+mn-ea"/>
                <a:sym typeface="+mn-ea"/>
              </a:rPr>
              <a:t>We first prove that the variance of SAX points can be pre-computed by linearly summing the variances in all segments.</a:t>
            </a:r>
            <a:endParaRPr lang="en-US" altLang="zh-CN" sz="800" dirty="0">
              <a:latin typeface="+mn-ea"/>
              <a:ea typeface="+mn-ea"/>
            </a:endParaRPr>
          </a:p>
          <a:p>
            <a:r>
              <a:rPr lang="en-US" altLang="zh-CN" sz="800" dirty="0">
                <a:latin typeface="+mn-ea"/>
                <a:sym typeface="+mn-ea"/>
              </a:rPr>
              <a:t>It can be computed once for all split plans.</a:t>
            </a:r>
            <a:endParaRPr lang="en-US" altLang="zh-CN" sz="800" dirty="0">
              <a:latin typeface="+mn-ea"/>
              <a:ea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The second one is to restrict the search space by skipping the plans with too large or too small fanout</a:t>
            </a:r>
            <a:endParaRPr lang="en-US" altLang="zh-CN" sz="800" dirty="0">
              <a:latin typeface="+mn-ea"/>
              <a:ea typeface="+mn-e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The third one is that the child node sizes can be computed hierarchically from other splits.</a:t>
            </a:r>
            <a:endParaRPr lang="en-US" altLang="zh-CN" sz="800" dirty="0">
              <a:latin typeface="+mn-ea"/>
              <a:ea typeface="+mn-ea"/>
            </a:endParaRPr>
          </a:p>
          <a:p>
            <a:r>
              <a:rPr lang="en-US" altLang="zh-CN" sz="800" dirty="0">
                <a:latin typeface="+mn-ea"/>
                <a:sym typeface="+mn-ea"/>
              </a:rPr>
              <a:t>It results in a constant complexity for evaluating the objective function of most candidate plans</a:t>
            </a:r>
            <a:endParaRPr lang="en-US" altLang="zh-CN" sz="800" dirty="0">
              <a:latin typeface="+mn-ea"/>
              <a:ea typeface="+mn-ea"/>
            </a:endParaRPr>
          </a:p>
          <a:p>
            <a:endParaRPr lang="en-US" altLang="zh-CN" sz="800" dirty="0">
              <a:latin typeface="+mn-ea"/>
              <a:ea typeface="+mn-ea"/>
            </a:endParaRPr>
          </a:p>
          <a:p>
            <a:r>
              <a:rPr lang="en-US" altLang="zh-CN" sz="800" dirty="0">
                <a:latin typeface="+mn-ea"/>
                <a:sym typeface="+mn-ea"/>
              </a:rPr>
              <a:t>&lt;8min</a:t>
            </a:r>
            <a:endParaRPr lang="en-US" altLang="zh-CN" sz="800" dirty="0">
              <a:latin typeface="+mn-ea"/>
              <a:ea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Another problem of iSAX index family is data skewness.</a:t>
            </a:r>
          </a:p>
          <a:p>
            <a:r>
              <a:rPr lang="en-US" altLang="zh-CN" sz="800" dirty="0">
                <a:latin typeface="+mn-ea"/>
                <a:ea typeface="+mn-ea"/>
              </a:rPr>
              <a:t>This figure shows the distribution of node sizes in the first layer of iSAX index.</a:t>
            </a:r>
          </a:p>
          <a:p>
            <a:r>
              <a:rPr lang="en-US" altLang="zh-CN" sz="800" dirty="0">
                <a:latin typeface="+mn-ea"/>
                <a:ea typeface="+mn-ea"/>
              </a:rPr>
              <a:t>We can see the sizes of most leaves are below 100, which is very small on disk.</a:t>
            </a:r>
          </a:p>
          <a:p>
            <a:r>
              <a:rPr lang="en-US" altLang="zh-CN" sz="800" dirty="0">
                <a:latin typeface="+mn-ea"/>
                <a:ea typeface="+mn-ea"/>
              </a:rPr>
              <a:t>It will incur many random I/Os in index building and querying.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In this case, Dumpy groups small and similar leaves into leaf packs to mitigate the data skewness and reduce random disk accesses.</a:t>
            </a:r>
          </a:p>
          <a:p>
            <a:r>
              <a:rPr lang="en-US" altLang="zh-CN" sz="800" dirty="0">
                <a:latin typeface="+mn-ea"/>
                <a:ea typeface="+mn-ea"/>
              </a:rPr>
              <a:t>The size of leaf pack is also within the leaf capacity to avoid further split.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problem is that which leaves are simiar enough to be packed together?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Data series similar search is given a query sq</a:t>
            </a:r>
            <a:endParaRPr lang="en-US" altLang="zh-CN" sz="800" dirty="0">
              <a:latin typeface="+mn-ea"/>
              <a:ea typeface="+mn-ea"/>
            </a:endParaRPr>
          </a:p>
          <a:p>
            <a:endParaRPr lang="en-US" altLang="zh-CN" sz="800" dirty="0">
              <a:latin typeface="+mn-ea"/>
              <a:ea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We take an example to illustrate this problem.</a:t>
            </a:r>
          </a:p>
          <a:p>
            <a:r>
              <a:rPr lang="en-US" altLang="zh-CN" sz="800" dirty="0">
                <a:latin typeface="+mn-ea"/>
                <a:ea typeface="+mn-ea"/>
              </a:rPr>
              <a:t>these two sibling leaves have only one different symbol. So the series inside are basically similar.</a:t>
            </a:r>
          </a:p>
          <a:p>
            <a:r>
              <a:rPr lang="en-US" altLang="zh-CN" sz="800" dirty="0">
                <a:latin typeface="+mn-ea"/>
                <a:ea typeface="+mn-ea"/>
              </a:rPr>
              <a:t>We use one star to mask the different segment.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On the contrary, these two leaves have three different symbols, and if packed together, the leaf pack have three stars and in the SAX space, it covers a large area and has a low level of distinction.</a:t>
            </a:r>
          </a:p>
          <a:p>
            <a:endParaRPr lang="en-US" altLang="zh-CN" sz="800" dirty="0">
              <a:latin typeface="+mn-ea"/>
              <a:ea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So our core idea is to minimize the number of different symbols in the leaf packs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Here we take an example to describe our algorithm.</a:t>
            </a:r>
          </a:p>
          <a:p>
            <a:r>
              <a:rPr lang="en-US" altLang="zh-CN" sz="800" dirty="0">
                <a:latin typeface="+mn-ea"/>
                <a:ea typeface="+mn-ea"/>
              </a:rPr>
              <a:t>Consider there have been three packs with some leaves inside. These leaves are the input of algorithm.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Now we want to find a pack for this leaf.</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There are 4 options. Put it into existing packs or create a new one for that.</a:t>
            </a:r>
          </a:p>
          <a:p>
            <a:endParaRPr lang="en-US" altLang="zh-CN" sz="800" dirty="0">
              <a:latin typeface="+mn-ea"/>
              <a:ea typeface="+mn-e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If we select the first pack, this leaf will introduce one more star.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If it’s the second pack, then it will be 4 stars in total. It violates the constraints.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third pack is similar to pack 1, but with smaller size.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Unless all existing packs violate the constraint, we don’t create a new pack for the reason of compactness.</a:t>
            </a:r>
            <a:endParaRPr lang="en-US" altLang="zh-CN" sz="800" dirty="0">
              <a:latin typeface="+mn-ea"/>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 to find the most similar series</a:t>
            </a:r>
            <a:endParaRPr lang="en-US" altLang="zh-CN" sz="800" dirty="0">
              <a:latin typeface="+mn-ea"/>
              <a:ea typeface="+mn-ea"/>
            </a:endParaRPr>
          </a:p>
          <a:p>
            <a:endParaRPr lang="en-US" altLang="zh-CN" sz="800" dirty="0">
              <a:latin typeface="+mn-ea"/>
              <a:ea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We greedily select the pack with the least number of newly-introduced stars.</a:t>
            </a:r>
          </a:p>
          <a:p>
            <a:r>
              <a:rPr lang="en-US" altLang="zh-CN" sz="800" dirty="0">
                <a:latin typeface="+mn-ea"/>
                <a:ea typeface="+mn-ea"/>
              </a:rPr>
              <a:t>The tie is broken by size.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So we finally select the third pack.</a:t>
            </a:r>
          </a:p>
          <a:p>
            <a:r>
              <a:rPr lang="en-US" altLang="zh-CN" sz="800" dirty="0">
                <a:latin typeface="+mn-ea"/>
                <a:ea typeface="+mn-ea"/>
              </a:rPr>
              <a:t>When we iterate over all input leaves, the packing algorithm terminates.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Next I`ll introduce Dumpy-Fuzzy.</a:t>
            </a:r>
          </a:p>
          <a:p>
            <a:r>
              <a:rPr lang="en-US" altLang="zh-CN" sz="800" dirty="0">
                <a:latin typeface="+mn-ea"/>
                <a:ea typeface="+mn-ea"/>
              </a:rPr>
              <a:t>As a space-partition-based method, Dumpy also meets the boundary issue.</a:t>
            </a:r>
          </a:p>
          <a:p>
            <a:r>
              <a:rPr lang="en-US" altLang="zh-CN" sz="800" dirty="0">
                <a:latin typeface="+mn-ea"/>
                <a:ea typeface="+mn-ea"/>
              </a:rPr>
              <a:t>In this example, these two series are very close but lie on different nodes for their slight different near the boundary in seg 2.</a:t>
            </a:r>
          </a:p>
          <a:p>
            <a:r>
              <a:rPr lang="en-US" altLang="zh-CN" sz="800" dirty="0">
                <a:latin typeface="+mn-ea"/>
                <a:ea typeface="+mn-ea"/>
              </a:rPr>
              <a:t>And so we might miss one of them when querying.</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To solve this problem, we turn the static hard boundary into a fuzzy boundary, actually a value range.</a:t>
            </a:r>
          </a:p>
          <a:p>
            <a:r>
              <a:rPr lang="en-US" altLang="zh-CN" sz="800" dirty="0">
                <a:latin typeface="+mn-ea"/>
                <a:ea typeface="+mn-ea"/>
              </a:rPr>
              <a:t>and duplicate the series in this range.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In this example, the blue series b, is duplicated into the node of a.</a:t>
            </a:r>
          </a:p>
          <a:p>
            <a:r>
              <a:rPr lang="en-US" altLang="zh-CN" sz="800" dirty="0">
                <a:latin typeface="+mn-ea"/>
                <a:ea typeface="+mn-ea"/>
              </a:rPr>
              <a:t>In this way, Dumpy-Fuzzy mitigates the boundary issue and improves search accuracy.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&lt; 11’</a:t>
            </a:r>
          </a:p>
          <a:p>
            <a:r>
              <a:rPr lang="en-US" altLang="zh-CN" sz="800" dirty="0">
                <a:latin typeface="+mn-ea"/>
                <a:ea typeface="+mn-ea"/>
              </a:rPr>
              <a:t>Now we evaluate Dumpy in experiments.</a:t>
            </a:r>
          </a:p>
          <a:p>
            <a:r>
              <a:rPr lang="en-US" altLang="zh-CN" sz="800" dirty="0">
                <a:latin typeface="+mn-ea"/>
                <a:ea typeface="+mn-ea"/>
              </a:rPr>
              <a:t>We use one synthetic and three real datasets from various domains in 100 GigaBytes.</a:t>
            </a:r>
          </a:p>
          <a:p>
            <a:r>
              <a:rPr lang="en-US" altLang="zh-CN" sz="800" dirty="0">
                <a:latin typeface="+mn-ea"/>
                <a:ea typeface="+mn-ea"/>
              </a:rPr>
              <a:t>We compare Dumpy with two iSAX-based indexes and DSTree as the SOTA data series indexes.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We first compare the building time across four datasets</a:t>
            </a:r>
          </a:p>
          <a:p>
            <a:endParaRPr lang="en-US" altLang="zh-CN" sz="800" dirty="0">
              <a:latin typeface="+mn-ea"/>
              <a:ea typeface="+mn-e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Dumpy’s building times are all within half an hour, showing the best compactness of index structure and fastest index building</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On TB-level dataset, Dumpy shows linear scalability.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achieving up to 4 faster than SOTA for 800 GB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 or said the k-nearest neighbor series in a collection S to sq.</a:t>
            </a:r>
            <a:endParaRPr lang="en-US" altLang="zh-CN" sz="800" dirty="0">
              <a:latin typeface="+mn-ea"/>
              <a:ea typeface="+mn-e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We evaluate the proximity of nodes by testing the precision of search results when visiting one leaf node.</a:t>
            </a:r>
          </a:p>
          <a:p>
            <a:endParaRPr lang="en-US" altLang="zh-CN" sz="800" dirty="0">
              <a:latin typeface="+mn-ea"/>
              <a:ea typeface="+mn-e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The result shows Dumpy has the best proximity.</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When searching for more nodes, Dumpy achieves ...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800" dirty="0">
              <a:latin typeface="+mn-ea"/>
              <a:ea typeface="+mn-ea"/>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Next we show the performance comparison on claissical pruning-based search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Dumpy also shows the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&lt; 14.5 min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similarity search works as the backbone to facilitate many other downstream applications, including classification, clustering, outlier detection and frequent pattern mining.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sym typeface="+mn-ea"/>
              </a:rPr>
              <a:t>In this paper, we provide solutions for two most common distances, euclidean distance and DTW</a:t>
            </a:r>
          </a:p>
          <a:p>
            <a:r>
              <a:rPr lang="en-US" altLang="zh-CN" sz="800" dirty="0">
                <a:latin typeface="+mn-ea"/>
                <a:sym typeface="+mn-ea"/>
              </a:rPr>
              <a:t>In real applications, exact knn answers are sometimes unnecessary</a:t>
            </a:r>
            <a:endParaRPr lang="en-US" altLang="zh-CN" sz="800" dirty="0">
              <a:latin typeface="+mn-ea"/>
              <a:ea typeface="+mn-ea"/>
            </a:endParaRPr>
          </a:p>
          <a:p>
            <a:r>
              <a:rPr lang="en-US" altLang="zh-CN" sz="800" dirty="0">
                <a:latin typeface="+mn-ea"/>
                <a:ea typeface="+mn-ea"/>
              </a:rPr>
              <a:t>While approximate search, which finds similar series in a short latency, attracts more interest from the downstream areas.</a:t>
            </a:r>
          </a:p>
          <a:p>
            <a:r>
              <a:rPr lang="en-US" altLang="zh-CN" sz="800" dirty="0">
                <a:latin typeface="+mn-ea"/>
                <a:ea typeface="+mn-ea"/>
              </a:rPr>
              <a:t>The core requiremnts are the accurary of search results and the scalability of the method.</a:t>
            </a:r>
          </a:p>
          <a:p>
            <a:r>
              <a:rPr lang="en-US" altLang="zh-CN" sz="800" dirty="0">
                <a:latin typeface="+mn-ea"/>
                <a:ea typeface="+mn-ea"/>
              </a:rPr>
              <a:t>To satisfy these requirements, data series index is proposed.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dirty="0">
                <a:latin typeface="+mn-ea"/>
                <a:ea typeface="+mn-ea"/>
              </a:rPr>
              <a:t>State-of-the-art data series index is iSAX index family, which first </a:t>
            </a:r>
            <a:r>
              <a:rPr lang="en-US" altLang="zh-CN" sz="800" dirty="0">
                <a:latin typeface="+mn-ea"/>
                <a:sym typeface="+mn-ea"/>
              </a:rPr>
              <a:t>summarize </a:t>
            </a:r>
            <a:r>
              <a:rPr lang="en-US" altLang="zh-CN" sz="800" dirty="0">
                <a:latin typeface="+mn-ea"/>
                <a:ea typeface="+mn-ea"/>
              </a:rPr>
              <a:t>data series with iSAX and then build index on these summaries.</a:t>
            </a:r>
          </a:p>
          <a:p>
            <a:r>
              <a:rPr lang="en-US" altLang="zh-CN" sz="800" dirty="0">
                <a:latin typeface="+mn-ea"/>
                <a:ea typeface="+mn-ea"/>
              </a:rPr>
              <a:t>There are mainly two types of iSAX index structures.</a:t>
            </a:r>
          </a:p>
          <a:p>
            <a:r>
              <a:rPr lang="en-US" altLang="zh-CN" sz="800" dirty="0">
                <a:latin typeface="+mn-ea"/>
                <a:ea typeface="+mn-ea"/>
              </a:rPr>
              <a:t>One is two-ary, where each subtree of the root node is a binary tree, which results from making one of all possible splits given our summarization.</a:t>
            </a:r>
          </a:p>
          <a:p>
            <a:r>
              <a:rPr lang="en-US" altLang="zh-CN" sz="800" dirty="0">
                <a:latin typeface="+mn-ea"/>
                <a:ea typeface="+mn-ea"/>
              </a:rPr>
              <a:t>The other is a full-ary tree structure based on making all possible splits each time.</a:t>
            </a:r>
          </a:p>
          <a:p>
            <a:r>
              <a:rPr lang="en-US" altLang="zh-CN" sz="800" dirty="0">
                <a:latin typeface="+mn-ea"/>
                <a:ea typeface="+mn-ea"/>
              </a:rPr>
              <a:t>Since neither of them can satisfy the accuracy and scalability requirements at the same time, in this paper, we explore the design space in between.</a:t>
            </a:r>
          </a:p>
          <a:p>
            <a:r>
              <a:rPr lang="en-US" altLang="zh-CN" sz="800" dirty="0">
                <a:latin typeface="+mn-ea"/>
                <a:ea typeface="+mn-ea"/>
              </a:rPr>
              <a:t>And the second problem is how to efficiently implement splitting which finally determines the index structure and how series will be grouped in leaves. And our target is that the series in the same leaf are as similar as possible to one another.</a:t>
            </a:r>
          </a:p>
          <a:p>
            <a:r>
              <a:rPr lang="en-US" altLang="zh-CN" sz="800" dirty="0">
                <a:latin typeface="+mn-ea"/>
                <a:ea typeface="+mn-ea"/>
              </a:rPr>
              <a:t>By addressing these two problems, our solution Dumpy will improve accuracy and scalability significantly.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058"/>
          <p:cNvPicPr>
            <a:picLocks noChangeAspect="1"/>
          </p:cNvPicPr>
          <p:nvPr userDrawn="1"/>
        </p:nvPicPr>
        <p:blipFill>
          <a:blip r:embed="rId4"/>
          <a:stretch>
            <a:fillRect/>
          </a:stretch>
        </p:blipFill>
        <p:spPr>
          <a:xfrm>
            <a:off x="0" y="10560050"/>
            <a:ext cx="15838488" cy="1319213"/>
          </a:xfrm>
          <a:prstGeom prst="rect">
            <a:avLst/>
          </a:prstGeom>
          <a:noFill/>
          <a:ln w="9525">
            <a:noFill/>
          </a:ln>
        </p:spPr>
      </p:pic>
      <p:sp>
        <p:nvSpPr>
          <p:cNvPr id="11" name="Rectangle 2053"/>
          <p:cNvSpPr>
            <a:spLocks noChangeArrowheads="1"/>
          </p:cNvSpPr>
          <p:nvPr userDrawn="1"/>
        </p:nvSpPr>
        <p:spPr bwMode="auto">
          <a:xfrm>
            <a:off x="10663238" y="10294938"/>
            <a:ext cx="5219700" cy="792163"/>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2" name="Line 2054"/>
          <p:cNvSpPr>
            <a:spLocks noChangeShapeType="1"/>
          </p:cNvSpPr>
          <p:nvPr userDrawn="1"/>
        </p:nvSpPr>
        <p:spPr bwMode="auto">
          <a:xfrm>
            <a:off x="635" y="1207770"/>
            <a:ext cx="15838484" cy="0"/>
          </a:xfrm>
          <a:prstGeom prst="line">
            <a:avLst/>
          </a:prstGeom>
          <a:noFill/>
          <a:ln w="12700">
            <a:gradFill>
              <a:gsLst>
                <a:gs pos="0">
                  <a:srgbClr val="C00000"/>
                </a:gs>
                <a:gs pos="55000">
                  <a:srgbClr val="C00000">
                    <a:alpha val="11000"/>
                  </a:srgbClr>
                </a:gs>
              </a:gsLst>
              <a:lin ang="0" scaled="0"/>
            </a:gradFill>
            <a:rou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Line 2060"/>
          <p:cNvSpPr/>
          <p:nvPr userDrawn="1"/>
        </p:nvSpPr>
        <p:spPr>
          <a:xfrm>
            <a:off x="0" y="10560050"/>
            <a:ext cx="15838488" cy="0"/>
          </a:xfrm>
          <a:prstGeom prst="line">
            <a:avLst/>
          </a:prstGeom>
          <a:ln w="12700" cap="flat" cmpd="sng">
            <a:solidFill>
              <a:schemeClr val="tx1"/>
            </a:solidFill>
            <a:prstDash val="solid"/>
            <a:round/>
            <a:headEnd type="none" w="med" len="med"/>
            <a:tailEnd type="none" w="med" len="med"/>
          </a:ln>
        </p:spPr>
      </p:sp>
      <p:sp>
        <p:nvSpPr>
          <p:cNvPr id="26627" name="Rectangle 2051"/>
          <p:cNvSpPr>
            <a:spLocks noGrp="1" noChangeArrowheads="1"/>
          </p:cNvSpPr>
          <p:nvPr>
            <p:ph type="subTitle" idx="1"/>
          </p:nvPr>
        </p:nvSpPr>
        <p:spPr>
          <a:xfrm>
            <a:off x="3101705" y="6521005"/>
            <a:ext cx="9635080" cy="3035812"/>
          </a:xfrm>
        </p:spPr>
        <p:txBody>
          <a:bodyPr/>
          <a:lstStyle>
            <a:lvl1pPr marL="0" indent="0" algn="ctr">
              <a:buFont typeface="Wingdings" panose="05000000000000000000" pitchFamily="2" charset="2"/>
              <a:buNone/>
              <a:defRPr sz="3270"/>
            </a:lvl1pPr>
          </a:lstStyle>
          <a:p>
            <a:pPr fontAlgn="base"/>
            <a:r>
              <a:rPr lang="zh-CN" altLang="en-US" sz="3270" strike="noStrike" noProof="1"/>
              <a:t>单击此处编辑母版副标题样式</a:t>
            </a:r>
            <a:endParaRPr lang="en-US" strike="noStrike" noProof="1"/>
          </a:p>
        </p:txBody>
      </p:sp>
      <p:sp>
        <p:nvSpPr>
          <p:cNvPr id="26628" name="Rectangle 2052"/>
          <p:cNvSpPr>
            <a:spLocks noGrp="1" noChangeArrowheads="1"/>
          </p:cNvSpPr>
          <p:nvPr>
            <p:ph type="ctrTitle"/>
          </p:nvPr>
        </p:nvSpPr>
        <p:spPr>
          <a:xfrm>
            <a:off x="2001808" y="2507848"/>
            <a:ext cx="12029027" cy="3431787"/>
          </a:xfrm>
        </p:spPr>
        <p:txBody>
          <a:bodyPr/>
          <a:lstStyle>
            <a:lvl1pPr algn="ctr">
              <a:defRPr sz="5140"/>
            </a:lvl1pPr>
          </a:lstStyle>
          <a:p>
            <a:pPr fontAlgn="base"/>
            <a:r>
              <a:rPr lang="zh-CN" altLang="en-US" sz="5140" strike="noStrike" noProof="1"/>
              <a:t>单击此处编辑母版标题样式</a:t>
            </a:r>
            <a:endParaRPr lang="en-US" strike="noStrike" noProof="1"/>
          </a:p>
        </p:txBody>
      </p:sp>
      <p:pic>
        <p:nvPicPr>
          <p:cNvPr id="3" name="Picture 21"/>
          <p:cNvPicPr>
            <a:picLocks noChangeAspect="1"/>
          </p:cNvPicPr>
          <p:nvPr userDrawn="1">
            <p:custDataLst>
              <p:tags r:id="rId1"/>
            </p:custDataLst>
          </p:nvPr>
        </p:nvPicPr>
        <p:blipFill>
          <a:blip r:embed="rId5"/>
          <a:srcRect l="10002" r="28511" b="82494"/>
          <a:stretch>
            <a:fillRect/>
          </a:stretch>
        </p:blipFill>
        <p:spPr>
          <a:xfrm>
            <a:off x="14404340" y="111760"/>
            <a:ext cx="1344295" cy="487045"/>
          </a:xfrm>
          <a:prstGeom prst="rect">
            <a:avLst/>
          </a:prstGeom>
          <a:noFill/>
          <a:ln w="9525">
            <a:noFill/>
          </a:ln>
        </p:spPr>
      </p:pic>
      <p:pic>
        <p:nvPicPr>
          <p:cNvPr id="5" name="图片 4"/>
          <p:cNvPicPr>
            <a:picLocks noChangeAspect="1"/>
          </p:cNvPicPr>
          <p:nvPr userDrawn="1">
            <p:custDataLst>
              <p:tags r:id="rId2"/>
            </p:custDataLst>
          </p:nvPr>
        </p:nvPicPr>
        <p:blipFill>
          <a:blip r:embed="rId6"/>
          <a:stretch>
            <a:fillRect/>
          </a:stretch>
        </p:blipFill>
        <p:spPr>
          <a:xfrm>
            <a:off x="14327505" y="610235"/>
            <a:ext cx="1497965" cy="571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10854" y="1055938"/>
            <a:ext cx="3827635" cy="9107435"/>
          </a:xfrm>
        </p:spPr>
        <p:txBody>
          <a:bodyPr vert="eaVert"/>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a:xfrm>
            <a:off x="527951" y="1055938"/>
            <a:ext cx="11218929" cy="910743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Title 1"/>
          <p:cNvSpPr>
            <a:spLocks noGrp="1"/>
          </p:cNvSpPr>
          <p:nvPr>
            <p:ph type="title"/>
          </p:nvPr>
        </p:nvSpPr>
        <p:spPr>
          <a:xfrm>
            <a:off x="527951" y="1055935"/>
            <a:ext cx="15310539" cy="923943"/>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sz="half" idx="1"/>
          </p:nvPr>
        </p:nvSpPr>
        <p:spPr>
          <a:xfrm>
            <a:off x="659937" y="2375854"/>
            <a:ext cx="6929338" cy="7787517"/>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Content Placeholder 3"/>
          <p:cNvSpPr>
            <a:spLocks noGrp="1"/>
          </p:cNvSpPr>
          <p:nvPr>
            <p:ph sz="half" idx="2"/>
          </p:nvPr>
        </p:nvSpPr>
        <p:spPr>
          <a:xfrm>
            <a:off x="7853252" y="2375854"/>
            <a:ext cx="6929338" cy="7787517"/>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527951" y="1055935"/>
            <a:ext cx="15310539" cy="923943"/>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sz="half" idx="1"/>
          </p:nvPr>
        </p:nvSpPr>
        <p:spPr>
          <a:xfrm>
            <a:off x="659937" y="2375854"/>
            <a:ext cx="6929338" cy="7787517"/>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Content Placeholder 3"/>
          <p:cNvSpPr>
            <a:spLocks noGrp="1"/>
          </p:cNvSpPr>
          <p:nvPr>
            <p:ph sz="quarter" idx="2"/>
          </p:nvPr>
        </p:nvSpPr>
        <p:spPr>
          <a:xfrm>
            <a:off x="7853252" y="2375856"/>
            <a:ext cx="6929338" cy="3761767"/>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Content Placeholder 4"/>
          <p:cNvSpPr>
            <a:spLocks noGrp="1"/>
          </p:cNvSpPr>
          <p:nvPr>
            <p:ph sz="quarter" idx="3"/>
          </p:nvPr>
        </p:nvSpPr>
        <p:spPr>
          <a:xfrm>
            <a:off x="7853252" y="6401605"/>
            <a:ext cx="6929338" cy="3761767"/>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10" name="TextBox 14"/>
          <p:cNvSpPr txBox="1">
            <a:spLocks noChangeArrowheads="1"/>
          </p:cNvSpPr>
          <p:nvPr/>
        </p:nvSpPr>
        <p:spPr bwMode="auto">
          <a:xfrm>
            <a:off x="15095538" y="10850563"/>
            <a:ext cx="990600" cy="34448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D5B1A39F-A13F-4A7D-B871-E1A808E5B501}" type="slidenum">
              <a:rPr kumimoji="0" lang="zh-CN" altLang="en-US" sz="1635" b="0" i="0" u="none" strike="noStrike" kern="1200" cap="none" spc="0" normalizeH="0" baseline="0" noProof="0" smtClean="0">
                <a:ln>
                  <a:noFill/>
                </a:ln>
                <a:solidFill>
                  <a:schemeClr val="tx1"/>
                </a:solidFill>
                <a:effectLst/>
                <a:uLnTx/>
                <a:uFillTx/>
                <a:latin typeface="Verdana" panose="020B0604030504040204" pitchFamily="34" charset="0"/>
                <a:ea typeface="宋体" panose="02010600030101010101" pitchFamily="2" charset="-122"/>
                <a:cs typeface="+mn-cs"/>
              </a:rPr>
              <a:t>‹#›</a:t>
            </a:fld>
            <a:endParaRPr kumimoji="0" lang="en-US" altLang="zh-CN" sz="1635"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 name="Title 1"/>
          <p:cNvSpPr>
            <a:spLocks noGrp="1"/>
          </p:cNvSpPr>
          <p:nvPr>
            <p:ph type="title"/>
          </p:nvPr>
        </p:nvSpPr>
        <p:spPr>
          <a:xfrm>
            <a:off x="527050" y="189230"/>
            <a:ext cx="11249660" cy="1057275"/>
          </a:xfrm>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51131" y="7633527"/>
            <a:ext cx="13462715" cy="2359354"/>
          </a:xfrm>
        </p:spPr>
        <p:txBody>
          <a:bodyPr anchor="t"/>
          <a:lstStyle>
            <a:lvl1pPr algn="l">
              <a:defRPr sz="4670" b="1" cap="all"/>
            </a:lvl1pPr>
          </a:lstStyle>
          <a:p>
            <a:pPr fontAlgn="base"/>
            <a:r>
              <a:rPr lang="zh-CN" altLang="en-US" sz="4670" strike="noStrike" noProof="1"/>
              <a:t>单击此处编辑母版标题样式</a:t>
            </a:r>
            <a:endParaRPr lang="en-US" strike="noStrike" noProof="1"/>
          </a:p>
        </p:txBody>
      </p:sp>
      <p:sp>
        <p:nvSpPr>
          <p:cNvPr id="3" name="Text Placeholder 2"/>
          <p:cNvSpPr>
            <a:spLocks noGrp="1"/>
          </p:cNvSpPr>
          <p:nvPr>
            <p:ph type="body" idx="1"/>
          </p:nvPr>
        </p:nvSpPr>
        <p:spPr>
          <a:xfrm>
            <a:off x="1251131" y="5034939"/>
            <a:ext cx="13462715" cy="2598588"/>
          </a:xfrm>
        </p:spPr>
        <p:txBody>
          <a:bodyPr anchor="b"/>
          <a:lstStyle>
            <a:lvl1pPr marL="0" indent="0">
              <a:buNone/>
              <a:defRPr sz="2335"/>
            </a:lvl1pPr>
            <a:lvl2pPr marL="534035" indent="0">
              <a:buNone/>
              <a:defRPr sz="2105"/>
            </a:lvl2pPr>
            <a:lvl3pPr marL="1068070" indent="0">
              <a:buNone/>
              <a:defRPr sz="1870"/>
            </a:lvl3pPr>
            <a:lvl4pPr marL="1602105" indent="0">
              <a:buNone/>
              <a:defRPr sz="1635"/>
            </a:lvl4pPr>
            <a:lvl5pPr marL="2136140" indent="0">
              <a:buNone/>
              <a:defRPr sz="1635"/>
            </a:lvl5pPr>
            <a:lvl6pPr marL="2670175" indent="0">
              <a:buNone/>
              <a:defRPr sz="1635"/>
            </a:lvl6pPr>
            <a:lvl7pPr marL="3204210" indent="0">
              <a:buNone/>
              <a:defRPr sz="1635"/>
            </a:lvl7pPr>
            <a:lvl8pPr marL="3738245" indent="0">
              <a:buNone/>
              <a:defRPr sz="1635"/>
            </a:lvl8pPr>
            <a:lvl9pPr marL="4272280" indent="0">
              <a:buNone/>
              <a:defRPr sz="1635"/>
            </a:lvl9pPr>
          </a:lstStyle>
          <a:p>
            <a:pPr lvl="0" fontAlgn="base"/>
            <a:r>
              <a:rPr lang="zh-CN" altLang="en-US" sz="2335"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sz="half" idx="1"/>
          </p:nvPr>
        </p:nvSpPr>
        <p:spPr>
          <a:xfrm>
            <a:off x="659937" y="2375854"/>
            <a:ext cx="6929338" cy="7787517"/>
          </a:xfrm>
        </p:spPr>
        <p:txBody>
          <a:bodyPr/>
          <a:lstStyle>
            <a:lvl1pPr>
              <a:defRPr sz="3270"/>
            </a:lvl1pPr>
            <a:lvl2pPr>
              <a:defRPr sz="2805"/>
            </a:lvl2pPr>
            <a:lvl3pPr>
              <a:defRPr sz="2335"/>
            </a:lvl3pPr>
            <a:lvl4pPr>
              <a:defRPr sz="2105"/>
            </a:lvl4pPr>
            <a:lvl5pPr>
              <a:defRPr sz="2105"/>
            </a:lvl5pPr>
            <a:lvl6pPr>
              <a:defRPr sz="2105"/>
            </a:lvl6pPr>
            <a:lvl7pPr>
              <a:defRPr sz="2105"/>
            </a:lvl7pPr>
            <a:lvl8pPr>
              <a:defRPr sz="2105"/>
            </a:lvl8pPr>
            <a:lvl9pPr>
              <a:defRPr sz="2105"/>
            </a:lvl9pPr>
          </a:lstStyle>
          <a:p>
            <a:pPr lvl="0" fontAlgn="base"/>
            <a:r>
              <a:rPr lang="zh-CN" altLang="en-US" sz="3270" strike="noStrike" noProof="1"/>
              <a:t>单击此处编辑母版文本样式</a:t>
            </a:r>
            <a:endParaRPr lang="zh-CN" altLang="en-US" strike="noStrike" noProof="1"/>
          </a:p>
          <a:p>
            <a:pPr lvl="1" fontAlgn="base"/>
            <a:r>
              <a:rPr lang="zh-CN" altLang="en-US" sz="2805" strike="noStrike" noProof="1"/>
              <a:t>第二级</a:t>
            </a:r>
            <a:endParaRPr lang="zh-CN" altLang="en-US" strike="noStrike" noProof="1"/>
          </a:p>
          <a:p>
            <a:pPr lvl="2" fontAlgn="base"/>
            <a:r>
              <a:rPr lang="zh-CN" altLang="en-US" sz="2335" strike="noStrike" noProof="1"/>
              <a:t>第三级</a:t>
            </a:r>
            <a:endParaRPr lang="zh-CN" altLang="en-US" strike="noStrike" noProof="1"/>
          </a:p>
          <a:p>
            <a:pPr lvl="3" fontAlgn="base"/>
            <a:r>
              <a:rPr lang="zh-CN" altLang="en-US" sz="2105" strike="noStrike" noProof="1"/>
              <a:t>第四级</a:t>
            </a:r>
            <a:endParaRPr lang="zh-CN" altLang="en-US" strike="noStrike" noProof="1"/>
          </a:p>
          <a:p>
            <a:pPr lvl="4" fontAlgn="base"/>
            <a:r>
              <a:rPr lang="zh-CN" altLang="en-US" sz="2105" strike="noStrike" noProof="1"/>
              <a:t>第五级</a:t>
            </a:r>
            <a:endParaRPr lang="en-US" strike="noStrike" noProof="1"/>
          </a:p>
        </p:txBody>
      </p:sp>
      <p:sp>
        <p:nvSpPr>
          <p:cNvPr id="4" name="Content Placeholder 3"/>
          <p:cNvSpPr>
            <a:spLocks noGrp="1"/>
          </p:cNvSpPr>
          <p:nvPr>
            <p:ph sz="half" idx="2"/>
          </p:nvPr>
        </p:nvSpPr>
        <p:spPr>
          <a:xfrm>
            <a:off x="7853252" y="2375854"/>
            <a:ext cx="6929338" cy="7787517"/>
          </a:xfrm>
        </p:spPr>
        <p:txBody>
          <a:bodyPr/>
          <a:lstStyle>
            <a:lvl1pPr>
              <a:defRPr sz="3270"/>
            </a:lvl1pPr>
            <a:lvl2pPr>
              <a:defRPr sz="2805"/>
            </a:lvl2pPr>
            <a:lvl3pPr>
              <a:defRPr sz="2335"/>
            </a:lvl3pPr>
            <a:lvl4pPr>
              <a:defRPr sz="2105"/>
            </a:lvl4pPr>
            <a:lvl5pPr>
              <a:defRPr sz="2105"/>
            </a:lvl5pPr>
            <a:lvl6pPr>
              <a:defRPr sz="2105"/>
            </a:lvl6pPr>
            <a:lvl7pPr>
              <a:defRPr sz="2105"/>
            </a:lvl7pPr>
            <a:lvl8pPr>
              <a:defRPr sz="2105"/>
            </a:lvl8pPr>
            <a:lvl9pPr>
              <a:defRPr sz="2105"/>
            </a:lvl9pPr>
          </a:lstStyle>
          <a:p>
            <a:pPr lvl="0" fontAlgn="base"/>
            <a:r>
              <a:rPr lang="zh-CN" altLang="en-US" sz="3270" strike="noStrike" noProof="1"/>
              <a:t>单击此处编辑母版文本样式</a:t>
            </a:r>
            <a:endParaRPr lang="zh-CN" altLang="en-US" strike="noStrike" noProof="1"/>
          </a:p>
          <a:p>
            <a:pPr lvl="1" fontAlgn="base"/>
            <a:r>
              <a:rPr lang="zh-CN" altLang="en-US" sz="2805" strike="noStrike" noProof="1"/>
              <a:t>第二级</a:t>
            </a:r>
            <a:endParaRPr lang="zh-CN" altLang="en-US" strike="noStrike" noProof="1"/>
          </a:p>
          <a:p>
            <a:pPr lvl="2" fontAlgn="base"/>
            <a:r>
              <a:rPr lang="zh-CN" altLang="en-US" sz="2335" strike="noStrike" noProof="1"/>
              <a:t>第三级</a:t>
            </a:r>
            <a:endParaRPr lang="zh-CN" altLang="en-US" strike="noStrike" noProof="1"/>
          </a:p>
          <a:p>
            <a:pPr lvl="3" fontAlgn="base"/>
            <a:r>
              <a:rPr lang="zh-CN" altLang="en-US" sz="2105" strike="noStrike" noProof="1"/>
              <a:t>第四级</a:t>
            </a:r>
            <a:endParaRPr lang="zh-CN" altLang="en-US" strike="noStrike" noProof="1"/>
          </a:p>
          <a:p>
            <a:pPr lvl="4" fontAlgn="base"/>
            <a:r>
              <a:rPr lang="zh-CN" altLang="en-US" sz="2105" strike="noStrike" noProof="1"/>
              <a:t>第五级</a:t>
            </a:r>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91926" y="475725"/>
            <a:ext cx="14254639" cy="1979877"/>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791925" y="2659086"/>
            <a:ext cx="6998083" cy="1108180"/>
          </a:xfrm>
        </p:spPr>
        <p:txBody>
          <a:bodyPr anchor="b"/>
          <a:lstStyle>
            <a:lvl1pPr marL="0" indent="0">
              <a:buNone/>
              <a:defRPr sz="2805" b="1"/>
            </a:lvl1pPr>
            <a:lvl2pPr marL="534035" indent="0">
              <a:buNone/>
              <a:defRPr sz="2335" b="1"/>
            </a:lvl2pPr>
            <a:lvl3pPr marL="1068070" indent="0">
              <a:buNone/>
              <a:defRPr sz="2105" b="1"/>
            </a:lvl3pPr>
            <a:lvl4pPr marL="1602105" indent="0">
              <a:buNone/>
              <a:defRPr sz="1870" b="1"/>
            </a:lvl4pPr>
            <a:lvl5pPr marL="2136140" indent="0">
              <a:buNone/>
              <a:defRPr sz="1870" b="1"/>
            </a:lvl5pPr>
            <a:lvl6pPr marL="2670175" indent="0">
              <a:buNone/>
              <a:defRPr sz="1870" b="1"/>
            </a:lvl6pPr>
            <a:lvl7pPr marL="3204210" indent="0">
              <a:buNone/>
              <a:defRPr sz="1870" b="1"/>
            </a:lvl7pPr>
            <a:lvl8pPr marL="3738245" indent="0">
              <a:buNone/>
              <a:defRPr sz="1870" b="1"/>
            </a:lvl8pPr>
            <a:lvl9pPr marL="4272280" indent="0">
              <a:buNone/>
              <a:defRPr sz="1870" b="1"/>
            </a:lvl9pPr>
          </a:lstStyle>
          <a:p>
            <a:pPr lvl="0" fontAlgn="base"/>
            <a:r>
              <a:rPr lang="zh-CN" altLang="en-US" sz="2805" strike="noStrike" noProof="1"/>
              <a:t>单击此处编辑母版文本样式</a:t>
            </a:r>
            <a:endParaRPr lang="zh-CN" altLang="en-US" strike="noStrike" noProof="1"/>
          </a:p>
        </p:txBody>
      </p:sp>
      <p:sp>
        <p:nvSpPr>
          <p:cNvPr id="4" name="Content Placeholder 3"/>
          <p:cNvSpPr>
            <a:spLocks noGrp="1"/>
          </p:cNvSpPr>
          <p:nvPr>
            <p:ph sz="half" idx="2"/>
          </p:nvPr>
        </p:nvSpPr>
        <p:spPr>
          <a:xfrm>
            <a:off x="791925" y="3767266"/>
            <a:ext cx="6998083" cy="6844326"/>
          </a:xfrm>
        </p:spPr>
        <p:txBody>
          <a:bodyPr/>
          <a:lstStyle>
            <a:lvl1pPr>
              <a:defRPr sz="2805"/>
            </a:lvl1pPr>
            <a:lvl2pPr>
              <a:defRPr sz="2335"/>
            </a:lvl2pPr>
            <a:lvl3pPr>
              <a:defRPr sz="2105"/>
            </a:lvl3pPr>
            <a:lvl4pPr>
              <a:defRPr sz="1870"/>
            </a:lvl4pPr>
            <a:lvl5pPr>
              <a:defRPr sz="1870"/>
            </a:lvl5pPr>
            <a:lvl6pPr>
              <a:defRPr sz="1870"/>
            </a:lvl6pPr>
            <a:lvl7pPr>
              <a:defRPr sz="1870"/>
            </a:lvl7pPr>
            <a:lvl8pPr>
              <a:defRPr sz="1870"/>
            </a:lvl8pPr>
            <a:lvl9pPr>
              <a:defRPr sz="1870"/>
            </a:lvl9pPr>
          </a:lstStyle>
          <a:p>
            <a:pPr lvl="0" fontAlgn="base"/>
            <a:r>
              <a:rPr lang="zh-CN" altLang="en-US" sz="2805" strike="noStrike" noProof="1"/>
              <a:t>单击此处编辑母版文本样式</a:t>
            </a:r>
            <a:endParaRPr lang="zh-CN" altLang="en-US" strike="noStrike" noProof="1"/>
          </a:p>
          <a:p>
            <a:pPr lvl="1" fontAlgn="base"/>
            <a:r>
              <a:rPr lang="zh-CN" altLang="en-US" sz="2335" strike="noStrike" noProof="1"/>
              <a:t>第二级</a:t>
            </a:r>
            <a:endParaRPr lang="zh-CN" altLang="en-US" strike="noStrike" noProof="1"/>
          </a:p>
          <a:p>
            <a:pPr lvl="2" fontAlgn="base"/>
            <a:r>
              <a:rPr lang="zh-CN" altLang="en-US" sz="2105" strike="noStrike" noProof="1"/>
              <a:t>第三级</a:t>
            </a:r>
            <a:endParaRPr lang="zh-CN" altLang="en-US" strike="noStrike" noProof="1"/>
          </a:p>
          <a:p>
            <a:pPr lvl="3" fontAlgn="base"/>
            <a:r>
              <a:rPr lang="zh-CN" altLang="en-US" sz="1870" strike="noStrike" noProof="1"/>
              <a:t>第四级</a:t>
            </a:r>
            <a:endParaRPr lang="zh-CN" altLang="en-US" strike="noStrike" noProof="1"/>
          </a:p>
          <a:p>
            <a:pPr lvl="4" fontAlgn="base"/>
            <a:r>
              <a:rPr lang="zh-CN" altLang="en-US" sz="1870" strike="noStrike" noProof="1"/>
              <a:t>第五级</a:t>
            </a:r>
            <a:endParaRPr lang="en-US" strike="noStrike" noProof="1"/>
          </a:p>
        </p:txBody>
      </p:sp>
      <p:sp>
        <p:nvSpPr>
          <p:cNvPr id="5" name="Text Placeholder 4"/>
          <p:cNvSpPr>
            <a:spLocks noGrp="1"/>
          </p:cNvSpPr>
          <p:nvPr>
            <p:ph type="body" sz="quarter" idx="3"/>
          </p:nvPr>
        </p:nvSpPr>
        <p:spPr>
          <a:xfrm>
            <a:off x="8045733" y="2659086"/>
            <a:ext cx="7000832" cy="1108180"/>
          </a:xfrm>
        </p:spPr>
        <p:txBody>
          <a:bodyPr anchor="b"/>
          <a:lstStyle>
            <a:lvl1pPr marL="0" indent="0">
              <a:buNone/>
              <a:defRPr sz="2805" b="1"/>
            </a:lvl1pPr>
            <a:lvl2pPr marL="534035" indent="0">
              <a:buNone/>
              <a:defRPr sz="2335" b="1"/>
            </a:lvl2pPr>
            <a:lvl3pPr marL="1068070" indent="0">
              <a:buNone/>
              <a:defRPr sz="2105" b="1"/>
            </a:lvl3pPr>
            <a:lvl4pPr marL="1602105" indent="0">
              <a:buNone/>
              <a:defRPr sz="1870" b="1"/>
            </a:lvl4pPr>
            <a:lvl5pPr marL="2136140" indent="0">
              <a:buNone/>
              <a:defRPr sz="1870" b="1"/>
            </a:lvl5pPr>
            <a:lvl6pPr marL="2670175" indent="0">
              <a:buNone/>
              <a:defRPr sz="1870" b="1"/>
            </a:lvl6pPr>
            <a:lvl7pPr marL="3204210" indent="0">
              <a:buNone/>
              <a:defRPr sz="1870" b="1"/>
            </a:lvl7pPr>
            <a:lvl8pPr marL="3738245" indent="0">
              <a:buNone/>
              <a:defRPr sz="1870" b="1"/>
            </a:lvl8pPr>
            <a:lvl9pPr marL="4272280" indent="0">
              <a:buNone/>
              <a:defRPr sz="1870" b="1"/>
            </a:lvl9pPr>
          </a:lstStyle>
          <a:p>
            <a:pPr lvl="0" fontAlgn="base"/>
            <a:r>
              <a:rPr lang="zh-CN" altLang="en-US" sz="2805"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8045733" y="3767266"/>
            <a:ext cx="7000832" cy="6844326"/>
          </a:xfrm>
        </p:spPr>
        <p:txBody>
          <a:bodyPr/>
          <a:lstStyle>
            <a:lvl1pPr>
              <a:defRPr sz="2805"/>
            </a:lvl1pPr>
            <a:lvl2pPr>
              <a:defRPr sz="2335"/>
            </a:lvl2pPr>
            <a:lvl3pPr>
              <a:defRPr sz="2105"/>
            </a:lvl3pPr>
            <a:lvl4pPr>
              <a:defRPr sz="1870"/>
            </a:lvl4pPr>
            <a:lvl5pPr>
              <a:defRPr sz="1870"/>
            </a:lvl5pPr>
            <a:lvl6pPr>
              <a:defRPr sz="1870"/>
            </a:lvl6pPr>
            <a:lvl7pPr>
              <a:defRPr sz="1870"/>
            </a:lvl7pPr>
            <a:lvl8pPr>
              <a:defRPr sz="1870"/>
            </a:lvl8pPr>
            <a:lvl9pPr>
              <a:defRPr sz="1870"/>
            </a:lvl9pPr>
          </a:lstStyle>
          <a:p>
            <a:pPr lvl="0" fontAlgn="base"/>
            <a:r>
              <a:rPr lang="zh-CN" altLang="en-US" sz="2805" strike="noStrike" noProof="1"/>
              <a:t>单击此处编辑母版文本样式</a:t>
            </a:r>
            <a:endParaRPr lang="zh-CN" altLang="en-US" strike="noStrike" noProof="1"/>
          </a:p>
          <a:p>
            <a:pPr lvl="1" fontAlgn="base"/>
            <a:r>
              <a:rPr lang="zh-CN" altLang="en-US" sz="2335" strike="noStrike" noProof="1"/>
              <a:t>第二级</a:t>
            </a:r>
            <a:endParaRPr lang="zh-CN" altLang="en-US" strike="noStrike" noProof="1"/>
          </a:p>
          <a:p>
            <a:pPr lvl="2" fontAlgn="base"/>
            <a:r>
              <a:rPr lang="zh-CN" altLang="en-US" sz="2105" strike="noStrike" noProof="1"/>
              <a:t>第三级</a:t>
            </a:r>
            <a:endParaRPr lang="zh-CN" altLang="en-US" strike="noStrike" noProof="1"/>
          </a:p>
          <a:p>
            <a:pPr lvl="3" fontAlgn="base"/>
            <a:r>
              <a:rPr lang="zh-CN" altLang="en-US" sz="1870" strike="noStrike" noProof="1"/>
              <a:t>第四级</a:t>
            </a:r>
            <a:endParaRPr lang="zh-CN" altLang="en-US" strike="noStrike" noProof="1"/>
          </a:p>
          <a:p>
            <a:pPr lvl="4" fontAlgn="base"/>
            <a:r>
              <a:rPr lang="zh-CN" altLang="en-US" sz="1870" strike="noStrike" noProof="1"/>
              <a:t>第五级</a:t>
            </a:r>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91927" y="472975"/>
            <a:ext cx="5210753" cy="2012875"/>
          </a:xfrm>
        </p:spPr>
        <p:txBody>
          <a:bodyPr anchor="b"/>
          <a:lstStyle>
            <a:lvl1pPr algn="l">
              <a:defRPr sz="2335" b="1"/>
            </a:lvl1pPr>
          </a:lstStyle>
          <a:p>
            <a:pPr fontAlgn="base"/>
            <a:r>
              <a:rPr lang="zh-CN" altLang="en-US" sz="2335" strike="noStrike" noProof="1"/>
              <a:t>单击此处编辑母版标题样式</a:t>
            </a:r>
            <a:endParaRPr lang="en-US" strike="noStrike" noProof="1"/>
          </a:p>
        </p:txBody>
      </p:sp>
      <p:sp>
        <p:nvSpPr>
          <p:cNvPr id="3" name="Content Placeholder 2"/>
          <p:cNvSpPr>
            <a:spLocks noGrp="1"/>
          </p:cNvSpPr>
          <p:nvPr>
            <p:ph idx="1"/>
          </p:nvPr>
        </p:nvSpPr>
        <p:spPr>
          <a:xfrm>
            <a:off x="6192409" y="472971"/>
            <a:ext cx="8854154" cy="10138622"/>
          </a:xfrm>
        </p:spPr>
        <p:txBody>
          <a:bodyPr/>
          <a:lstStyle>
            <a:lvl1pPr>
              <a:defRPr sz="3740"/>
            </a:lvl1pPr>
            <a:lvl2pPr>
              <a:defRPr sz="3270"/>
            </a:lvl2pPr>
            <a:lvl3pPr>
              <a:defRPr sz="2805"/>
            </a:lvl3pPr>
            <a:lvl4pPr>
              <a:defRPr sz="2335"/>
            </a:lvl4pPr>
            <a:lvl5pPr>
              <a:defRPr sz="2335"/>
            </a:lvl5pPr>
            <a:lvl6pPr>
              <a:defRPr sz="2335"/>
            </a:lvl6pPr>
            <a:lvl7pPr>
              <a:defRPr sz="2335"/>
            </a:lvl7pPr>
            <a:lvl8pPr>
              <a:defRPr sz="2335"/>
            </a:lvl8pPr>
            <a:lvl9pPr>
              <a:defRPr sz="2335"/>
            </a:lvl9pPr>
          </a:lstStyle>
          <a:p>
            <a:pPr lvl="0" fontAlgn="base"/>
            <a:r>
              <a:rPr lang="zh-CN" altLang="en-US" sz="3740" strike="noStrike" noProof="1"/>
              <a:t>单击此处编辑母版文本样式</a:t>
            </a:r>
            <a:endParaRPr lang="zh-CN" altLang="en-US" strike="noStrike" noProof="1"/>
          </a:p>
          <a:p>
            <a:pPr lvl="1" fontAlgn="base"/>
            <a:r>
              <a:rPr lang="zh-CN" altLang="en-US" sz="3270" strike="noStrike" noProof="1"/>
              <a:t>第二级</a:t>
            </a:r>
            <a:endParaRPr lang="zh-CN" altLang="en-US" strike="noStrike" noProof="1"/>
          </a:p>
          <a:p>
            <a:pPr lvl="2" fontAlgn="base"/>
            <a:r>
              <a:rPr lang="zh-CN" altLang="en-US" sz="2805" strike="noStrike" noProof="1"/>
              <a:t>第三级</a:t>
            </a:r>
            <a:endParaRPr lang="zh-CN" altLang="en-US" strike="noStrike" noProof="1"/>
          </a:p>
          <a:p>
            <a:pPr lvl="3" fontAlgn="base"/>
            <a:r>
              <a:rPr lang="zh-CN" altLang="en-US" sz="2335" strike="noStrike" noProof="1"/>
              <a:t>第四级</a:t>
            </a:r>
            <a:endParaRPr lang="zh-CN" altLang="en-US" strike="noStrike" noProof="1"/>
          </a:p>
          <a:p>
            <a:pPr lvl="4" fontAlgn="base"/>
            <a:r>
              <a:rPr lang="zh-CN" altLang="en-US" sz="2335" strike="noStrike" noProof="1"/>
              <a:t>第五级</a:t>
            </a:r>
            <a:endParaRPr lang="en-US" strike="noStrike" noProof="1"/>
          </a:p>
        </p:txBody>
      </p:sp>
      <p:sp>
        <p:nvSpPr>
          <p:cNvPr id="4" name="Text Placeholder 3"/>
          <p:cNvSpPr>
            <a:spLocks noGrp="1"/>
          </p:cNvSpPr>
          <p:nvPr>
            <p:ph type="body" sz="half" idx="2"/>
          </p:nvPr>
        </p:nvSpPr>
        <p:spPr>
          <a:xfrm>
            <a:off x="791927" y="2485851"/>
            <a:ext cx="5210753" cy="8125747"/>
          </a:xfrm>
        </p:spPr>
        <p:txBody>
          <a:bodyPr/>
          <a:lstStyle>
            <a:lvl1pPr marL="0" indent="0">
              <a:buNone/>
              <a:defRPr sz="1635"/>
            </a:lvl1pPr>
            <a:lvl2pPr marL="534035" indent="0">
              <a:buNone/>
              <a:defRPr sz="1405"/>
            </a:lvl2pPr>
            <a:lvl3pPr marL="1068070" indent="0">
              <a:buNone/>
              <a:defRPr sz="1170"/>
            </a:lvl3pPr>
            <a:lvl4pPr marL="1602105" indent="0">
              <a:buNone/>
              <a:defRPr sz="1050"/>
            </a:lvl4pPr>
            <a:lvl5pPr marL="2136140" indent="0">
              <a:buNone/>
              <a:defRPr sz="1050"/>
            </a:lvl5pPr>
            <a:lvl6pPr marL="2670175" indent="0">
              <a:buNone/>
              <a:defRPr sz="1050"/>
            </a:lvl6pPr>
            <a:lvl7pPr marL="3204210" indent="0">
              <a:buNone/>
              <a:defRPr sz="1050"/>
            </a:lvl7pPr>
            <a:lvl8pPr marL="3738245" indent="0">
              <a:buNone/>
              <a:defRPr sz="1050"/>
            </a:lvl8pPr>
            <a:lvl9pPr marL="4272280" indent="0">
              <a:buNone/>
              <a:defRPr sz="1050"/>
            </a:lvl9pPr>
          </a:lstStyle>
          <a:p>
            <a:pPr lvl="0" fontAlgn="base"/>
            <a:r>
              <a:rPr lang="zh-CN" altLang="en-US" sz="1635"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104456" y="8315484"/>
            <a:ext cx="9503093" cy="981690"/>
          </a:xfrm>
        </p:spPr>
        <p:txBody>
          <a:bodyPr anchor="b"/>
          <a:lstStyle>
            <a:lvl1pPr algn="l">
              <a:defRPr sz="2335" b="1"/>
            </a:lvl1pPr>
          </a:lstStyle>
          <a:p>
            <a:pPr fontAlgn="base"/>
            <a:r>
              <a:rPr lang="zh-CN" altLang="en-US" sz="2335" strike="noStrike" noProof="1"/>
              <a:t>单击此处编辑母版标题样式</a:t>
            </a:r>
            <a:endParaRPr lang="en-US" strike="noStrike" noProof="1"/>
          </a:p>
        </p:txBody>
      </p:sp>
      <p:sp>
        <p:nvSpPr>
          <p:cNvPr id="3" name="Picture Placeholder 2"/>
          <p:cNvSpPr>
            <a:spLocks noGrp="1"/>
          </p:cNvSpPr>
          <p:nvPr>
            <p:ph type="pic" idx="1"/>
          </p:nvPr>
        </p:nvSpPr>
        <p:spPr>
          <a:xfrm>
            <a:off x="3104456" y="1061434"/>
            <a:ext cx="9503093" cy="7127558"/>
          </a:xfrm>
        </p:spPr>
        <p:txBody>
          <a:bodyPr vert="horz" wrap="square" lIns="90488" tIns="44450" rIns="90488" bIns="44450" numCol="1" anchor="t" anchorCtr="0" compatLnSpc="1"/>
          <a:lstStyle>
            <a:lvl1pPr marL="0" indent="0">
              <a:buNone/>
              <a:defRPr sz="3740"/>
            </a:lvl1pPr>
            <a:lvl2pPr marL="534035" indent="0">
              <a:buNone/>
              <a:defRPr sz="3270"/>
            </a:lvl2pPr>
            <a:lvl3pPr marL="1068070" indent="0">
              <a:buNone/>
              <a:defRPr sz="2805"/>
            </a:lvl3pPr>
            <a:lvl4pPr marL="1602105" indent="0">
              <a:buNone/>
              <a:defRPr sz="2335"/>
            </a:lvl4pPr>
            <a:lvl5pPr marL="2136140" indent="0">
              <a:buNone/>
              <a:defRPr sz="2335"/>
            </a:lvl5pPr>
            <a:lvl6pPr marL="2670175" indent="0">
              <a:buNone/>
              <a:defRPr sz="2335"/>
            </a:lvl6pPr>
            <a:lvl7pPr marL="3204210" indent="0">
              <a:buNone/>
              <a:defRPr sz="2335"/>
            </a:lvl7pPr>
            <a:lvl8pPr marL="3738245" indent="0">
              <a:buNone/>
              <a:defRPr sz="2335"/>
            </a:lvl8pPr>
            <a:lvl9pPr marL="4272280" indent="0">
              <a:buNone/>
              <a:defRPr sz="2335"/>
            </a:lvl9pPr>
          </a:lstStyle>
          <a:p>
            <a:pPr marL="0" marR="0" lvl="0" indent="0" algn="l" defTabSz="914400" rtl="0" eaLnBrk="0" fontAlgn="base" latinLnBrk="0" hangingPunct="0">
              <a:lnSpc>
                <a:spcPct val="120000"/>
              </a:lnSpc>
              <a:spcBef>
                <a:spcPct val="20000"/>
              </a:spcBef>
              <a:spcAft>
                <a:spcPct val="0"/>
              </a:spcAft>
              <a:buClr>
                <a:srgbClr val="840C22"/>
              </a:buClr>
              <a:buSzPct val="100000"/>
              <a:buFont typeface="Wingdings" panose="05000000000000000000" pitchFamily="2" charset="2"/>
              <a:buNone/>
              <a:defRPr/>
            </a:pPr>
            <a:r>
              <a:rPr kumimoji="0" lang="zh-CN" altLang="en-US" sz="3740" b="0" i="0" u="none" strike="noStrike" kern="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单击图标添加图片</a:t>
            </a:r>
            <a:endParaRPr kumimoji="0" lang="en-US" sz="3740" b="0" i="0" u="none" strike="noStrike" kern="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 Placeholder 3"/>
          <p:cNvSpPr>
            <a:spLocks noGrp="1"/>
          </p:cNvSpPr>
          <p:nvPr>
            <p:ph type="body" sz="half" idx="2"/>
          </p:nvPr>
        </p:nvSpPr>
        <p:spPr>
          <a:xfrm>
            <a:off x="3104456" y="9297178"/>
            <a:ext cx="9503093" cy="1394163"/>
          </a:xfrm>
        </p:spPr>
        <p:txBody>
          <a:bodyPr/>
          <a:lstStyle>
            <a:lvl1pPr marL="0" indent="0">
              <a:buNone/>
              <a:defRPr sz="1635"/>
            </a:lvl1pPr>
            <a:lvl2pPr marL="534035" indent="0">
              <a:buNone/>
              <a:defRPr sz="1405"/>
            </a:lvl2pPr>
            <a:lvl3pPr marL="1068070" indent="0">
              <a:buNone/>
              <a:defRPr sz="1170"/>
            </a:lvl3pPr>
            <a:lvl4pPr marL="1602105" indent="0">
              <a:buNone/>
              <a:defRPr sz="1050"/>
            </a:lvl4pPr>
            <a:lvl5pPr marL="2136140" indent="0">
              <a:buNone/>
              <a:defRPr sz="1050"/>
            </a:lvl5pPr>
            <a:lvl6pPr marL="2670175" indent="0">
              <a:buNone/>
              <a:defRPr sz="1050"/>
            </a:lvl6pPr>
            <a:lvl7pPr marL="3204210" indent="0">
              <a:buNone/>
              <a:defRPr sz="1050"/>
            </a:lvl7pPr>
            <a:lvl8pPr marL="3738245" indent="0">
              <a:buNone/>
              <a:defRPr sz="1050"/>
            </a:lvl8pPr>
            <a:lvl9pPr marL="4272280" indent="0">
              <a:buNone/>
              <a:defRPr sz="1050"/>
            </a:lvl9pPr>
          </a:lstStyle>
          <a:p>
            <a:pPr lvl="0" fontAlgn="base"/>
            <a:r>
              <a:rPr lang="zh-CN" altLang="en-US" sz="1635"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body"/>
          </p:nvPr>
        </p:nvSpPr>
        <p:spPr>
          <a:xfrm>
            <a:off x="658813" y="2376488"/>
            <a:ext cx="14123987" cy="7786687"/>
          </a:xfrm>
          <a:prstGeom prst="rect">
            <a:avLst/>
          </a:prstGeom>
          <a:noFill/>
          <a:ln w="9525">
            <a:noFill/>
          </a:ln>
        </p:spPr>
        <p:txBody>
          <a:bodyPr lIns="90488" tIns="44450" rIns="90488" bIns="44450" anchor="t" anchorCtr="0"/>
          <a:lstStyle/>
          <a:p>
            <a:pPr lvl="0"/>
            <a:r>
              <a:rPr lang="zh-CN" altLang="en-US" dirty="0"/>
              <a:t>单击此处编辑母版文本样式</a:t>
            </a:r>
          </a:p>
          <a:p>
            <a:pPr lvl="1" indent="-333375"/>
            <a:r>
              <a:rPr lang="zh-CN" altLang="en-US" dirty="0"/>
              <a:t>第二级</a:t>
            </a:r>
          </a:p>
          <a:p>
            <a:pPr lvl="2" indent="-266700"/>
            <a:r>
              <a:rPr lang="zh-CN" altLang="en-US" dirty="0"/>
              <a:t>第三级</a:t>
            </a:r>
          </a:p>
          <a:p>
            <a:pPr lvl="3" indent="-266700"/>
            <a:r>
              <a:rPr lang="zh-CN" altLang="en-US" dirty="0"/>
              <a:t>第四级</a:t>
            </a:r>
          </a:p>
          <a:p>
            <a:pPr lvl="4" indent="-266700"/>
            <a:r>
              <a:rPr lang="zh-CN" altLang="en-US" dirty="0"/>
              <a:t>第五级</a:t>
            </a:r>
            <a:endParaRPr lang="en-US" altLang="zh-CN" dirty="0"/>
          </a:p>
        </p:txBody>
      </p:sp>
      <p:sp>
        <p:nvSpPr>
          <p:cNvPr id="1027" name="Rectangle 3"/>
          <p:cNvSpPr>
            <a:spLocks noGrp="1"/>
          </p:cNvSpPr>
          <p:nvPr>
            <p:ph type="title"/>
          </p:nvPr>
        </p:nvSpPr>
        <p:spPr>
          <a:xfrm>
            <a:off x="527050" y="188913"/>
            <a:ext cx="15311438" cy="1057275"/>
          </a:xfrm>
          <a:prstGeom prst="rect">
            <a:avLst/>
          </a:prstGeom>
          <a:noFill/>
          <a:ln w="9525">
            <a:noFill/>
          </a:ln>
        </p:spPr>
        <p:txBody>
          <a:bodyPr lIns="90488" tIns="44450" rIns="90488" bIns="44450" anchor="ctr" anchorCtr="0"/>
          <a:lstStyle/>
          <a:p>
            <a:pPr lvl="0"/>
            <a:r>
              <a:rPr lang="zh-CN" altLang="en-US" dirty="0"/>
              <a:t>单击此处编辑母版标题样式</a:t>
            </a:r>
            <a:endParaRPr lang="en-US" altLang="zh-CN" dirty="0"/>
          </a:p>
        </p:txBody>
      </p:sp>
      <p:sp>
        <p:nvSpPr>
          <p:cNvPr id="1028" name="Rectangle 4"/>
          <p:cNvSpPr>
            <a:spLocks noChangeArrowheads="1"/>
          </p:cNvSpPr>
          <p:nvPr userDrawn="1"/>
        </p:nvSpPr>
        <p:spPr bwMode="auto">
          <a:xfrm>
            <a:off x="10663238" y="10294938"/>
            <a:ext cx="5219700" cy="792163"/>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pic>
        <p:nvPicPr>
          <p:cNvPr id="1029" name="Picture 8"/>
          <p:cNvPicPr>
            <a:picLocks noChangeAspect="1"/>
          </p:cNvPicPr>
          <p:nvPr userDrawn="1"/>
        </p:nvPicPr>
        <p:blipFill>
          <a:blip r:embed="rId16"/>
          <a:stretch>
            <a:fillRect/>
          </a:stretch>
        </p:blipFill>
        <p:spPr>
          <a:xfrm>
            <a:off x="0" y="10560050"/>
            <a:ext cx="15838488" cy="1341438"/>
          </a:xfrm>
          <a:prstGeom prst="rect">
            <a:avLst/>
          </a:prstGeom>
          <a:noFill/>
          <a:ln w="9525">
            <a:noFill/>
          </a:ln>
        </p:spPr>
      </p:pic>
      <p:sp>
        <p:nvSpPr>
          <p:cNvPr id="1030" name="Line 11"/>
          <p:cNvSpPr/>
          <p:nvPr userDrawn="1"/>
        </p:nvSpPr>
        <p:spPr>
          <a:xfrm>
            <a:off x="0" y="10560050"/>
            <a:ext cx="15838488" cy="0"/>
          </a:xfrm>
          <a:prstGeom prst="line">
            <a:avLst/>
          </a:prstGeom>
          <a:ln w="12700" cap="flat" cmpd="sng">
            <a:solidFill>
              <a:schemeClr val="tx1"/>
            </a:solidFill>
            <a:prstDash val="solid"/>
            <a:round/>
            <a:headEnd type="none" w="med" len="med"/>
            <a:tailEnd type="none" w="med" len="med"/>
          </a:ln>
        </p:spPr>
      </p:sp>
      <p:pic>
        <p:nvPicPr>
          <p:cNvPr id="1031" name="Picture 21"/>
          <p:cNvPicPr>
            <a:picLocks noChangeAspect="1"/>
          </p:cNvPicPr>
          <p:nvPr userDrawn="1"/>
        </p:nvPicPr>
        <p:blipFill>
          <a:blip r:embed="rId17"/>
          <a:srcRect l="10002" r="28511" b="82494"/>
          <a:stretch>
            <a:fillRect/>
          </a:stretch>
        </p:blipFill>
        <p:spPr>
          <a:xfrm>
            <a:off x="14404340" y="111760"/>
            <a:ext cx="1344295" cy="487045"/>
          </a:xfrm>
          <a:prstGeom prst="rect">
            <a:avLst/>
          </a:prstGeom>
          <a:noFill/>
          <a:ln w="9525">
            <a:noFill/>
          </a:ln>
        </p:spPr>
      </p:pic>
      <p:sp>
        <p:nvSpPr>
          <p:cNvPr id="1032" name="矩形 1"/>
          <p:cNvSpPr/>
          <p:nvPr userDrawn="1"/>
        </p:nvSpPr>
        <p:spPr>
          <a:xfrm>
            <a:off x="0" y="465138"/>
            <a:ext cx="431800" cy="504825"/>
          </a:xfrm>
          <a:prstGeom prst="rect">
            <a:avLst/>
          </a:prstGeom>
          <a:gradFill rotWithShape="0">
            <a:gsLst>
              <a:gs pos="0">
                <a:srgbClr val="C00000"/>
              </a:gs>
              <a:gs pos="100000">
                <a:srgbClr val="FF0000"/>
              </a:gs>
            </a:gsLst>
            <a:lin ang="1200000"/>
            <a:tileRect/>
          </a:gradFill>
          <a:ln w="12700">
            <a:noFill/>
          </a:ln>
        </p:spPr>
        <p:txBody>
          <a:bodyPr anchor="t" anchorCtr="0"/>
          <a:lstStyle/>
          <a:p>
            <a:pPr lvl="0" eaLnBrk="0" hangingPunct="0"/>
            <a:endParaRPr lang="zh-CN" altLang="en-US" sz="2400" dirty="0">
              <a:latin typeface="Geneva"/>
              <a:ea typeface="宋体" panose="02010600030101010101" pitchFamily="2" charset="-122"/>
            </a:endParaRPr>
          </a:p>
        </p:txBody>
      </p:sp>
      <p:sp>
        <p:nvSpPr>
          <p:cNvPr id="13" name="Line 2054"/>
          <p:cNvSpPr>
            <a:spLocks noChangeShapeType="1"/>
          </p:cNvSpPr>
          <p:nvPr userDrawn="1"/>
        </p:nvSpPr>
        <p:spPr bwMode="auto">
          <a:xfrm>
            <a:off x="0" y="1135063"/>
            <a:ext cx="15838487" cy="0"/>
          </a:xfrm>
          <a:prstGeom prst="line">
            <a:avLst/>
          </a:prstGeom>
          <a:noFill/>
          <a:ln w="12700">
            <a:gradFill>
              <a:gsLst>
                <a:gs pos="0">
                  <a:srgbClr val="C00000"/>
                </a:gs>
                <a:gs pos="55000">
                  <a:srgbClr val="C00000">
                    <a:alpha val="11000"/>
                  </a:srgbClr>
                </a:gs>
              </a:gsLst>
              <a:lin ang="0" scaled="0"/>
            </a:gradFill>
            <a:rou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 name="图片 3"/>
          <p:cNvPicPr>
            <a:picLocks noChangeAspect="1"/>
          </p:cNvPicPr>
          <p:nvPr userDrawn="1">
            <p:custDataLst>
              <p:tags r:id="rId15"/>
            </p:custDataLst>
          </p:nvPr>
        </p:nvPicPr>
        <p:blipFill>
          <a:blip r:embed="rId18"/>
          <a:stretch>
            <a:fillRect/>
          </a:stretch>
        </p:blipFill>
        <p:spPr>
          <a:xfrm>
            <a:off x="14327505" y="610235"/>
            <a:ext cx="1497965" cy="571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200" b="1">
          <a:solidFill>
            <a:srgbClr val="881C1C"/>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spcBef>
          <a:spcPct val="0"/>
        </a:spcBef>
        <a:spcAft>
          <a:spcPct val="0"/>
        </a:spcAft>
        <a:defRPr sz="3200" b="1">
          <a:solidFill>
            <a:srgbClr val="881C1C"/>
          </a:solidFill>
          <a:latin typeface="微软雅黑" panose="020B0503020204020204" pitchFamily="34" charset="-122"/>
          <a:ea typeface="微软雅黑" panose="020B0503020204020204" pitchFamily="34" charset="-122"/>
          <a:cs typeface="微软雅黑" panose="020B0503020204020204" pitchFamily="34" charset="-122"/>
        </a:defRPr>
      </a:lvl2pPr>
      <a:lvl3pPr algn="l" rtl="0" eaLnBrk="0" fontAlgn="base" hangingPunct="0">
        <a:spcBef>
          <a:spcPct val="0"/>
        </a:spcBef>
        <a:spcAft>
          <a:spcPct val="0"/>
        </a:spcAft>
        <a:defRPr sz="3200" b="1">
          <a:solidFill>
            <a:srgbClr val="881C1C"/>
          </a:solidFill>
          <a:latin typeface="微软雅黑" panose="020B0503020204020204" pitchFamily="34" charset="-122"/>
          <a:ea typeface="微软雅黑" panose="020B0503020204020204" pitchFamily="34" charset="-122"/>
          <a:cs typeface="微软雅黑" panose="020B0503020204020204" pitchFamily="34" charset="-122"/>
        </a:defRPr>
      </a:lvl3pPr>
      <a:lvl4pPr algn="l" rtl="0" eaLnBrk="0" fontAlgn="base" hangingPunct="0">
        <a:spcBef>
          <a:spcPct val="0"/>
        </a:spcBef>
        <a:spcAft>
          <a:spcPct val="0"/>
        </a:spcAft>
        <a:defRPr sz="3200" b="1">
          <a:solidFill>
            <a:srgbClr val="881C1C"/>
          </a:solidFill>
          <a:latin typeface="微软雅黑" panose="020B0503020204020204" pitchFamily="34" charset="-122"/>
          <a:ea typeface="微软雅黑" panose="020B0503020204020204" pitchFamily="34" charset="-122"/>
          <a:cs typeface="微软雅黑" panose="020B0503020204020204" pitchFamily="34" charset="-122"/>
        </a:defRPr>
      </a:lvl4pPr>
      <a:lvl5pPr algn="l" rtl="0" eaLnBrk="0" fontAlgn="base" hangingPunct="0">
        <a:spcBef>
          <a:spcPct val="0"/>
        </a:spcBef>
        <a:spcAft>
          <a:spcPct val="0"/>
        </a:spcAft>
        <a:defRPr sz="3200" b="1">
          <a:solidFill>
            <a:srgbClr val="881C1C"/>
          </a:solidFill>
          <a:latin typeface="微软雅黑" panose="020B0503020204020204" pitchFamily="34" charset="-122"/>
          <a:ea typeface="微软雅黑" panose="020B0503020204020204" pitchFamily="34" charset="-122"/>
          <a:cs typeface="微软雅黑" panose="020B0503020204020204" pitchFamily="34" charset="-122"/>
        </a:defRPr>
      </a:lvl5pPr>
      <a:lvl6pPr marL="534035" algn="l" rtl="0" eaLnBrk="1" fontAlgn="base" hangingPunct="1">
        <a:spcBef>
          <a:spcPct val="0"/>
        </a:spcBef>
        <a:spcAft>
          <a:spcPct val="0"/>
        </a:spcAft>
        <a:defRPr sz="3505">
          <a:solidFill>
            <a:srgbClr val="881C1C"/>
          </a:solidFill>
          <a:latin typeface="Georgia" panose="02040502050405020303" pitchFamily="18" charset="0"/>
        </a:defRPr>
      </a:lvl6pPr>
      <a:lvl7pPr marL="1068070" algn="l" rtl="0" eaLnBrk="1" fontAlgn="base" hangingPunct="1">
        <a:spcBef>
          <a:spcPct val="0"/>
        </a:spcBef>
        <a:spcAft>
          <a:spcPct val="0"/>
        </a:spcAft>
        <a:defRPr sz="3505">
          <a:solidFill>
            <a:srgbClr val="881C1C"/>
          </a:solidFill>
          <a:latin typeface="Georgia" panose="02040502050405020303" pitchFamily="18" charset="0"/>
        </a:defRPr>
      </a:lvl7pPr>
      <a:lvl8pPr marL="1602105" algn="l" rtl="0" eaLnBrk="1" fontAlgn="base" hangingPunct="1">
        <a:spcBef>
          <a:spcPct val="0"/>
        </a:spcBef>
        <a:spcAft>
          <a:spcPct val="0"/>
        </a:spcAft>
        <a:defRPr sz="3505">
          <a:solidFill>
            <a:srgbClr val="881C1C"/>
          </a:solidFill>
          <a:latin typeface="Georgia" panose="02040502050405020303" pitchFamily="18" charset="0"/>
        </a:defRPr>
      </a:lvl8pPr>
      <a:lvl9pPr marL="2136140" algn="l" rtl="0" eaLnBrk="1" fontAlgn="base" hangingPunct="1">
        <a:spcBef>
          <a:spcPct val="0"/>
        </a:spcBef>
        <a:spcAft>
          <a:spcPct val="0"/>
        </a:spcAft>
        <a:defRPr sz="3505">
          <a:solidFill>
            <a:srgbClr val="881C1C"/>
          </a:solidFill>
          <a:latin typeface="Georgia" panose="02040502050405020303" pitchFamily="18" charset="0"/>
        </a:defRPr>
      </a:lvl9pPr>
    </p:titleStyle>
    <p:body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p:bodyStyle>
    <p:otherStyle>
      <a:defPPr>
        <a:defRPr lang="en-US"/>
      </a:defPPr>
      <a:lvl1pPr marL="0" algn="l" defTabSz="1068070" rtl="0" eaLnBrk="1" latinLnBrk="0" hangingPunct="1">
        <a:defRPr sz="2105" kern="1200">
          <a:solidFill>
            <a:schemeClr val="tx1"/>
          </a:solidFill>
          <a:latin typeface="+mn-lt"/>
          <a:ea typeface="+mn-ea"/>
          <a:cs typeface="+mn-cs"/>
        </a:defRPr>
      </a:lvl1pPr>
      <a:lvl2pPr marL="534035" algn="l" defTabSz="1068070" rtl="0" eaLnBrk="1" latinLnBrk="0" hangingPunct="1">
        <a:defRPr sz="2105" kern="1200">
          <a:solidFill>
            <a:schemeClr val="tx1"/>
          </a:solidFill>
          <a:latin typeface="+mn-lt"/>
          <a:ea typeface="+mn-ea"/>
          <a:cs typeface="+mn-cs"/>
        </a:defRPr>
      </a:lvl2pPr>
      <a:lvl3pPr marL="1068070" algn="l" defTabSz="1068070" rtl="0" eaLnBrk="1" latinLnBrk="0" hangingPunct="1">
        <a:defRPr sz="2105" kern="1200">
          <a:solidFill>
            <a:schemeClr val="tx1"/>
          </a:solidFill>
          <a:latin typeface="+mn-lt"/>
          <a:ea typeface="+mn-ea"/>
          <a:cs typeface="+mn-cs"/>
        </a:defRPr>
      </a:lvl3pPr>
      <a:lvl4pPr marL="1602105" algn="l" defTabSz="1068070" rtl="0" eaLnBrk="1" latinLnBrk="0" hangingPunct="1">
        <a:defRPr sz="2105" kern="1200">
          <a:solidFill>
            <a:schemeClr val="tx1"/>
          </a:solidFill>
          <a:latin typeface="+mn-lt"/>
          <a:ea typeface="+mn-ea"/>
          <a:cs typeface="+mn-cs"/>
        </a:defRPr>
      </a:lvl4pPr>
      <a:lvl5pPr marL="2136140" algn="l" defTabSz="1068070" rtl="0" eaLnBrk="1" latinLnBrk="0" hangingPunct="1">
        <a:defRPr sz="2105" kern="1200">
          <a:solidFill>
            <a:schemeClr val="tx1"/>
          </a:solidFill>
          <a:latin typeface="+mn-lt"/>
          <a:ea typeface="+mn-ea"/>
          <a:cs typeface="+mn-cs"/>
        </a:defRPr>
      </a:lvl5pPr>
      <a:lvl6pPr marL="2670175" algn="l" defTabSz="1068070" rtl="0" eaLnBrk="1" latinLnBrk="0" hangingPunct="1">
        <a:defRPr sz="2105" kern="1200">
          <a:solidFill>
            <a:schemeClr val="tx1"/>
          </a:solidFill>
          <a:latin typeface="+mn-lt"/>
          <a:ea typeface="+mn-ea"/>
          <a:cs typeface="+mn-cs"/>
        </a:defRPr>
      </a:lvl6pPr>
      <a:lvl7pPr marL="3204210" algn="l" defTabSz="1068070" rtl="0" eaLnBrk="1" latinLnBrk="0" hangingPunct="1">
        <a:defRPr sz="2105" kern="1200">
          <a:solidFill>
            <a:schemeClr val="tx1"/>
          </a:solidFill>
          <a:latin typeface="+mn-lt"/>
          <a:ea typeface="+mn-ea"/>
          <a:cs typeface="+mn-cs"/>
        </a:defRPr>
      </a:lvl7pPr>
      <a:lvl8pPr marL="3738245" algn="l" defTabSz="1068070" rtl="0" eaLnBrk="1" latinLnBrk="0" hangingPunct="1">
        <a:defRPr sz="2105" kern="1200">
          <a:solidFill>
            <a:schemeClr val="tx1"/>
          </a:solidFill>
          <a:latin typeface="+mn-lt"/>
          <a:ea typeface="+mn-ea"/>
          <a:cs typeface="+mn-cs"/>
        </a:defRPr>
      </a:lvl8pPr>
      <a:lvl9pPr marL="4272280" algn="l" defTabSz="1068070"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xml"/><Relationship Id="rId7"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hyperlink" Target="https://github.com/DSM-fudan/Dumpy" TargetMode="External"/><Relationship Id="rId5" Type="http://schemas.openxmlformats.org/officeDocument/2006/relationships/tags" Target="../tags/tag9.xml"/><Relationship Id="rId10" Type="http://schemas.openxmlformats.org/officeDocument/2006/relationships/hyperlink" Target="https://files.atypon.com/acm/99f6febc21ad6c5a979f504caf188d9a" TargetMode="External"/><Relationship Id="rId4" Type="http://schemas.openxmlformats.org/officeDocument/2006/relationships/tags" Target="../tags/tag8.xml"/><Relationship Id="rId9" Type="http://schemas.openxmlformats.org/officeDocument/2006/relationships/hyperlink" Target="https://helios2.mi.parisdescartes.fr/~themisp/publications/sigmod23-dumpy.pdf"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6.xml"/><Relationship Id="rId7" Type="http://schemas.openxmlformats.org/officeDocument/2006/relationships/tags" Target="../tags/tag114.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tags" Target="../tags/tag109.xml"/><Relationship Id="rId7" Type="http://schemas.openxmlformats.org/officeDocument/2006/relationships/notesSlide" Target="../notesSlides/notesSlide11.xml"/><Relationship Id="rId12" Type="http://schemas.openxmlformats.org/officeDocument/2006/relationships/tags" Target="../tags/tag12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11" Type="http://schemas.openxmlformats.org/officeDocument/2006/relationships/image" Target="../media/image20.png"/><Relationship Id="rId5" Type="http://schemas.openxmlformats.org/officeDocument/2006/relationships/tags" Target="../tags/tag111.xml"/><Relationship Id="rId15" Type="http://schemas.openxmlformats.org/officeDocument/2006/relationships/image" Target="../media/image23.png"/><Relationship Id="rId10" Type="http://schemas.openxmlformats.org/officeDocument/2006/relationships/tags" Target="../tags/tag118.xml"/><Relationship Id="rId4" Type="http://schemas.openxmlformats.org/officeDocument/2006/relationships/tags" Target="../tags/tag110.xml"/><Relationship Id="rId9" Type="http://schemas.openxmlformats.org/officeDocument/2006/relationships/image" Target="../media/image21.png"/><Relationship Id="rId14" Type="http://schemas.openxmlformats.org/officeDocument/2006/relationships/tags" Target="../tags/tag123.xml"/></Relationships>
</file>

<file path=ppt/slides/_rels/slide12.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Layout" Target="../slideLayouts/slideLayout2.xml"/><Relationship Id="rId18" Type="http://schemas.openxmlformats.org/officeDocument/2006/relationships/image" Target="../media/image24.png"/><Relationship Id="rId3" Type="http://schemas.openxmlformats.org/officeDocument/2006/relationships/tags" Target="../tags/tag115.xml"/><Relationship Id="rId21" Type="http://schemas.openxmlformats.org/officeDocument/2006/relationships/image" Target="../media/image26.png"/><Relationship Id="rId7" Type="http://schemas.openxmlformats.org/officeDocument/2006/relationships/tags" Target="../tags/tag120.xml"/><Relationship Id="rId12" Type="http://schemas.openxmlformats.org/officeDocument/2006/relationships/tags" Target="../tags/tag127.xml"/><Relationship Id="rId17" Type="http://schemas.openxmlformats.org/officeDocument/2006/relationships/tags" Target="../tags/tag131.xml"/><Relationship Id="rId2" Type="http://schemas.openxmlformats.org/officeDocument/2006/relationships/tags" Target="../tags/tag113.xml"/><Relationship Id="rId16" Type="http://schemas.openxmlformats.org/officeDocument/2006/relationships/image" Target="../media/image21.png"/><Relationship Id="rId20" Type="http://schemas.openxmlformats.org/officeDocument/2006/relationships/tags" Target="../tags/tag137.xml"/><Relationship Id="rId1" Type="http://schemas.openxmlformats.org/officeDocument/2006/relationships/tags" Target="../tags/tag112.xml"/><Relationship Id="rId6" Type="http://schemas.openxmlformats.org/officeDocument/2006/relationships/tags" Target="../tags/tag119.xml"/><Relationship Id="rId11" Type="http://schemas.openxmlformats.org/officeDocument/2006/relationships/tags" Target="../tags/tag126.xml"/><Relationship Id="rId5" Type="http://schemas.openxmlformats.org/officeDocument/2006/relationships/tags" Target="../tags/tag117.xml"/><Relationship Id="rId15" Type="http://schemas.openxmlformats.org/officeDocument/2006/relationships/image" Target="../media/image19.png"/><Relationship Id="rId10" Type="http://schemas.openxmlformats.org/officeDocument/2006/relationships/tags" Target="../tags/tag125.xml"/><Relationship Id="rId19" Type="http://schemas.openxmlformats.org/officeDocument/2006/relationships/image" Target="../media/image25.png"/><Relationship Id="rId4" Type="http://schemas.openxmlformats.org/officeDocument/2006/relationships/tags" Target="../tags/tag116.xml"/><Relationship Id="rId9" Type="http://schemas.openxmlformats.org/officeDocument/2006/relationships/tags" Target="../tags/tag124.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2.xml"/><Relationship Id="rId18" Type="http://schemas.openxmlformats.org/officeDocument/2006/relationships/image" Target="../media/image21.png"/><Relationship Id="rId26" Type="http://schemas.openxmlformats.org/officeDocument/2006/relationships/image" Target="../media/image31.png"/><Relationship Id="rId3" Type="http://schemas.openxmlformats.org/officeDocument/2006/relationships/tags" Target="../tags/tag130.xml"/><Relationship Id="rId21" Type="http://schemas.openxmlformats.org/officeDocument/2006/relationships/image" Target="../media/image28.png"/><Relationship Id="rId7" Type="http://schemas.openxmlformats.org/officeDocument/2006/relationships/tags" Target="../tags/tag135.xml"/><Relationship Id="rId12" Type="http://schemas.openxmlformats.org/officeDocument/2006/relationships/tags" Target="../tags/tag141.xml"/><Relationship Id="rId17" Type="http://schemas.openxmlformats.org/officeDocument/2006/relationships/image" Target="../media/image19.png"/><Relationship Id="rId25" Type="http://schemas.openxmlformats.org/officeDocument/2006/relationships/tags" Target="../tags/tag154.xml"/><Relationship Id="rId2" Type="http://schemas.openxmlformats.org/officeDocument/2006/relationships/tags" Target="../tags/tag129.xml"/><Relationship Id="rId16" Type="http://schemas.openxmlformats.org/officeDocument/2006/relationships/notesSlide" Target="../notesSlides/notesSlide13.xml"/><Relationship Id="rId20" Type="http://schemas.openxmlformats.org/officeDocument/2006/relationships/tags" Target="../tags/tag145.xml"/><Relationship Id="rId1" Type="http://schemas.openxmlformats.org/officeDocument/2006/relationships/tags" Target="../tags/tag128.xml"/><Relationship Id="rId6" Type="http://schemas.openxmlformats.org/officeDocument/2006/relationships/tags" Target="../tags/tag134.xml"/><Relationship Id="rId11" Type="http://schemas.openxmlformats.org/officeDocument/2006/relationships/tags" Target="../tags/tag140.xml"/><Relationship Id="rId24" Type="http://schemas.openxmlformats.org/officeDocument/2006/relationships/image" Target="../media/image30.png"/><Relationship Id="rId5" Type="http://schemas.openxmlformats.org/officeDocument/2006/relationships/tags" Target="../tags/tag133.xml"/><Relationship Id="rId15" Type="http://schemas.openxmlformats.org/officeDocument/2006/relationships/slideLayout" Target="../slideLayouts/slideLayout2.xml"/><Relationship Id="rId23" Type="http://schemas.openxmlformats.org/officeDocument/2006/relationships/image" Target="../media/image29.png"/><Relationship Id="rId10" Type="http://schemas.openxmlformats.org/officeDocument/2006/relationships/tags" Target="../tags/tag139.xml"/><Relationship Id="rId19" Type="http://schemas.openxmlformats.org/officeDocument/2006/relationships/image" Target="../media/image27.png"/><Relationship Id="rId4" Type="http://schemas.openxmlformats.org/officeDocument/2006/relationships/tags" Target="../tags/tag132.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47.xml"/></Relationships>
</file>

<file path=ppt/slides/_rels/slide14.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9.xml"/><Relationship Id="rId18" Type="http://schemas.openxmlformats.org/officeDocument/2006/relationships/image" Target="../media/image21.png"/><Relationship Id="rId26" Type="http://schemas.openxmlformats.org/officeDocument/2006/relationships/image" Target="../media/image31.png"/><Relationship Id="rId3" Type="http://schemas.openxmlformats.org/officeDocument/2006/relationships/tags" Target="../tags/tag148.xml"/><Relationship Id="rId21" Type="http://schemas.openxmlformats.org/officeDocument/2006/relationships/image" Target="../media/image28.png"/><Relationship Id="rId7" Type="http://schemas.openxmlformats.org/officeDocument/2006/relationships/tags" Target="../tags/tag152.xml"/><Relationship Id="rId12" Type="http://schemas.openxmlformats.org/officeDocument/2006/relationships/tags" Target="../tags/tag158.xml"/><Relationship Id="rId17" Type="http://schemas.openxmlformats.org/officeDocument/2006/relationships/image" Target="../media/image19.png"/><Relationship Id="rId25" Type="http://schemas.openxmlformats.org/officeDocument/2006/relationships/tags" Target="../tags/tag171.xml"/><Relationship Id="rId2" Type="http://schemas.openxmlformats.org/officeDocument/2006/relationships/tags" Target="../tags/tag146.xml"/><Relationship Id="rId16" Type="http://schemas.openxmlformats.org/officeDocument/2006/relationships/notesSlide" Target="../notesSlides/notesSlide14.xml"/><Relationship Id="rId20" Type="http://schemas.openxmlformats.org/officeDocument/2006/relationships/tags" Target="../tags/tag162.xml"/><Relationship Id="rId1" Type="http://schemas.openxmlformats.org/officeDocument/2006/relationships/tags" Target="../tags/tag144.xml"/><Relationship Id="rId6" Type="http://schemas.openxmlformats.org/officeDocument/2006/relationships/tags" Target="../tags/tag151.xml"/><Relationship Id="rId11" Type="http://schemas.openxmlformats.org/officeDocument/2006/relationships/tags" Target="../tags/tag157.xml"/><Relationship Id="rId24" Type="http://schemas.openxmlformats.org/officeDocument/2006/relationships/image" Target="../media/image30.png"/><Relationship Id="rId5" Type="http://schemas.openxmlformats.org/officeDocument/2006/relationships/tags" Target="../tags/tag150.xml"/><Relationship Id="rId15" Type="http://schemas.openxmlformats.org/officeDocument/2006/relationships/slideLayout" Target="../slideLayouts/slideLayout2.xml"/><Relationship Id="rId23" Type="http://schemas.openxmlformats.org/officeDocument/2006/relationships/image" Target="../media/image29.png"/><Relationship Id="rId10" Type="http://schemas.openxmlformats.org/officeDocument/2006/relationships/tags" Target="../tags/tag156.xml"/><Relationship Id="rId19" Type="http://schemas.openxmlformats.org/officeDocument/2006/relationships/image" Target="../media/image27.png"/><Relationship Id="rId4" Type="http://schemas.openxmlformats.org/officeDocument/2006/relationships/tags" Target="../tags/tag149.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tags" Target="../tags/tag164.xml"/></Relationships>
</file>

<file path=ppt/slides/_rels/slide15.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6.xml"/><Relationship Id="rId18" Type="http://schemas.openxmlformats.org/officeDocument/2006/relationships/image" Target="../media/image27.png"/><Relationship Id="rId3" Type="http://schemas.openxmlformats.org/officeDocument/2006/relationships/tags" Target="../tags/tag165.xml"/><Relationship Id="rId21" Type="http://schemas.openxmlformats.org/officeDocument/2006/relationships/tags" Target="../tags/tag181.xml"/><Relationship Id="rId7" Type="http://schemas.openxmlformats.org/officeDocument/2006/relationships/tags" Target="../tags/tag169.xml"/><Relationship Id="rId12" Type="http://schemas.openxmlformats.org/officeDocument/2006/relationships/tags" Target="../tags/tag175.xml"/><Relationship Id="rId17" Type="http://schemas.openxmlformats.org/officeDocument/2006/relationships/image" Target="../media/image21.png"/><Relationship Id="rId25" Type="http://schemas.openxmlformats.org/officeDocument/2006/relationships/image" Target="../media/image31.png"/><Relationship Id="rId2" Type="http://schemas.openxmlformats.org/officeDocument/2006/relationships/tags" Target="../tags/tag163.xml"/><Relationship Id="rId16" Type="http://schemas.openxmlformats.org/officeDocument/2006/relationships/image" Target="../media/image19.png"/><Relationship Id="rId20" Type="http://schemas.openxmlformats.org/officeDocument/2006/relationships/image" Target="../media/image28.png"/><Relationship Id="rId1" Type="http://schemas.openxmlformats.org/officeDocument/2006/relationships/tags" Target="../tags/tag161.xml"/><Relationship Id="rId6" Type="http://schemas.openxmlformats.org/officeDocument/2006/relationships/tags" Target="../tags/tag168.xml"/><Relationship Id="rId11" Type="http://schemas.openxmlformats.org/officeDocument/2006/relationships/tags" Target="../tags/tag174.xml"/><Relationship Id="rId24" Type="http://schemas.openxmlformats.org/officeDocument/2006/relationships/tags" Target="../tags/tag187.xml"/><Relationship Id="rId5" Type="http://schemas.openxmlformats.org/officeDocument/2006/relationships/tags" Target="../tags/tag167.xml"/><Relationship Id="rId15" Type="http://schemas.openxmlformats.org/officeDocument/2006/relationships/notesSlide" Target="../notesSlides/notesSlide15.xml"/><Relationship Id="rId23" Type="http://schemas.openxmlformats.org/officeDocument/2006/relationships/image" Target="../media/image30.png"/><Relationship Id="rId10" Type="http://schemas.openxmlformats.org/officeDocument/2006/relationships/tags" Target="../tags/tag173.xml"/><Relationship Id="rId19" Type="http://schemas.openxmlformats.org/officeDocument/2006/relationships/tags" Target="../tags/tag179.xml"/><Relationship Id="rId4" Type="http://schemas.openxmlformats.org/officeDocument/2006/relationships/tags" Target="../tags/tag166.xml"/><Relationship Id="rId9" Type="http://schemas.openxmlformats.org/officeDocument/2006/relationships/tags" Target="../tags/tag172.xml"/><Relationship Id="rId14" Type="http://schemas.openxmlformats.org/officeDocument/2006/relationships/slideLayout" Target="../slideLayouts/slideLayout2.xml"/><Relationship Id="rId22" Type="http://schemas.openxmlformats.org/officeDocument/2006/relationships/image" Target="../media/image29.png"/></Relationships>
</file>

<file path=ppt/slides/_rels/slide16.xml.rels><?xml version="1.0" encoding="UTF-8" standalone="yes"?>
<Relationships xmlns="http://schemas.openxmlformats.org/package/2006/relationships"><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9" Type="http://schemas.openxmlformats.org/officeDocument/2006/relationships/image" Target="../media/image21.png"/><Relationship Id="rId21" Type="http://schemas.openxmlformats.org/officeDocument/2006/relationships/tags" Target="../tags/tag200.xml"/><Relationship Id="rId34" Type="http://schemas.openxmlformats.org/officeDocument/2006/relationships/slideLayout" Target="../slideLayouts/slideLayout2.xml"/><Relationship Id="rId42" Type="http://schemas.openxmlformats.org/officeDocument/2006/relationships/tags" Target="../tags/tag221.xml"/><Relationship Id="rId7" Type="http://schemas.openxmlformats.org/officeDocument/2006/relationships/tags" Target="../tags/tag185.xml"/><Relationship Id="rId2" Type="http://schemas.openxmlformats.org/officeDocument/2006/relationships/tags" Target="../tags/tag178.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tags" Target="../tags/tag208.xml"/><Relationship Id="rId41" Type="http://schemas.openxmlformats.org/officeDocument/2006/relationships/image" Target="../media/image32.png"/><Relationship Id="rId1" Type="http://schemas.openxmlformats.org/officeDocument/2006/relationships/tags" Target="../tags/tag177.xml"/><Relationship Id="rId6" Type="http://schemas.openxmlformats.org/officeDocument/2006/relationships/tags" Target="../tags/tag184.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37" Type="http://schemas.openxmlformats.org/officeDocument/2006/relationships/image" Target="../media/image31.png"/><Relationship Id="rId40" Type="http://schemas.openxmlformats.org/officeDocument/2006/relationships/image" Target="../media/image27.png"/><Relationship Id="rId5" Type="http://schemas.openxmlformats.org/officeDocument/2006/relationships/tags" Target="../tags/tag183.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tags" Target="../tags/tag18910.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 Type="http://schemas.openxmlformats.org/officeDocument/2006/relationships/tags" Target="../tags/tag182.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notesSlide" Target="../notesSlides/notesSlide16.xml"/><Relationship Id="rId43" Type="http://schemas.openxmlformats.org/officeDocument/2006/relationships/image" Target="../media/image33.png"/><Relationship Id="rId8" Type="http://schemas.openxmlformats.org/officeDocument/2006/relationships/tags" Target="../tags/tag186.xml"/><Relationship Id="rId3" Type="http://schemas.openxmlformats.org/officeDocument/2006/relationships/tags" Target="../tags/tag180.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38"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6.xml"/><Relationship Id="rId18" Type="http://schemas.openxmlformats.org/officeDocument/2006/relationships/notesSlide" Target="../notesSlides/notesSlide17.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5.xml"/><Relationship Id="rId17" Type="http://schemas.openxmlformats.org/officeDocument/2006/relationships/slideLayout" Target="../slideLayouts/slideLayout2.xml"/><Relationship Id="rId2" Type="http://schemas.openxmlformats.org/officeDocument/2006/relationships/tags" Target="../tags/tag214.xml"/><Relationship Id="rId16" Type="http://schemas.openxmlformats.org/officeDocument/2006/relationships/tags" Target="../tags/tag229.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4.xml"/><Relationship Id="rId5" Type="http://schemas.openxmlformats.org/officeDocument/2006/relationships/tags" Target="../tags/tag217.xml"/><Relationship Id="rId15" Type="http://schemas.openxmlformats.org/officeDocument/2006/relationships/tags" Target="../tags/tag228.xml"/><Relationship Id="rId10" Type="http://schemas.openxmlformats.org/officeDocument/2006/relationships/tags" Target="../tags/tag223.xml"/><Relationship Id="rId4" Type="http://schemas.openxmlformats.org/officeDocument/2006/relationships/tags" Target="../tags/tag216.xml"/><Relationship Id="rId9" Type="http://schemas.openxmlformats.org/officeDocument/2006/relationships/tags" Target="../tags/tag222.xml"/><Relationship Id="rId14" Type="http://schemas.openxmlformats.org/officeDocument/2006/relationships/tags" Target="../tags/tag227.xml"/></Relationships>
</file>

<file path=ppt/slides/_rels/slide18.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notesSlide" Target="../notesSlides/notesSlide18.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5" Type="http://schemas.openxmlformats.org/officeDocument/2006/relationships/tags" Target="../tags/tag234.xml"/><Relationship Id="rId15" Type="http://schemas.openxmlformats.org/officeDocument/2006/relationships/tags" Target="../tags/tag244.xml"/><Relationship Id="rId10" Type="http://schemas.openxmlformats.org/officeDocument/2006/relationships/tags" Target="../tags/tag239.xml"/><Relationship Id="rId19" Type="http://schemas.openxmlformats.org/officeDocument/2006/relationships/slideLayout" Target="../slideLayouts/slideLayout2.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s>
</file>

<file path=ppt/slides/_rels/slide19.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3" Type="http://schemas.openxmlformats.org/officeDocument/2006/relationships/tags" Target="../tags/tag250.xml"/><Relationship Id="rId21" Type="http://schemas.openxmlformats.org/officeDocument/2006/relationships/slideLayout" Target="../slideLayouts/slideLayout2.xml"/><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tags" Target="../tags/tag262.xml"/><Relationship Id="rId10" Type="http://schemas.openxmlformats.org/officeDocument/2006/relationships/tags" Target="../tags/tag257.xml"/><Relationship Id="rId19" Type="http://schemas.openxmlformats.org/officeDocument/2006/relationships/tags" Target="../tags/tag266.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3" Type="http://schemas.openxmlformats.org/officeDocument/2006/relationships/tags" Target="../tags/tag280.xml"/><Relationship Id="rId18" Type="http://schemas.openxmlformats.org/officeDocument/2006/relationships/tags" Target="../tags/tag285.xml"/><Relationship Id="rId26" Type="http://schemas.openxmlformats.org/officeDocument/2006/relationships/tags" Target="../tags/tag293.xml"/><Relationship Id="rId39" Type="http://schemas.openxmlformats.org/officeDocument/2006/relationships/tags" Target="../tags/tag306.xml"/><Relationship Id="rId21" Type="http://schemas.openxmlformats.org/officeDocument/2006/relationships/tags" Target="../tags/tag288.xml"/><Relationship Id="rId34" Type="http://schemas.openxmlformats.org/officeDocument/2006/relationships/tags" Target="../tags/tag301.xml"/><Relationship Id="rId42" Type="http://schemas.openxmlformats.org/officeDocument/2006/relationships/tags" Target="../tags/tag309.xml"/><Relationship Id="rId47" Type="http://schemas.openxmlformats.org/officeDocument/2006/relationships/tags" Target="../tags/tag314.xml"/><Relationship Id="rId50" Type="http://schemas.openxmlformats.org/officeDocument/2006/relationships/tags" Target="../tags/tag317.xml"/><Relationship Id="rId55" Type="http://schemas.openxmlformats.org/officeDocument/2006/relationships/tags" Target="../tags/tag322.xml"/><Relationship Id="rId63" Type="http://schemas.openxmlformats.org/officeDocument/2006/relationships/notesSlide" Target="../notesSlides/notesSlide20.xml"/><Relationship Id="rId7" Type="http://schemas.openxmlformats.org/officeDocument/2006/relationships/tags" Target="../tags/tag274.xml"/><Relationship Id="rId2" Type="http://schemas.openxmlformats.org/officeDocument/2006/relationships/tags" Target="../tags/tag269.xml"/><Relationship Id="rId16" Type="http://schemas.openxmlformats.org/officeDocument/2006/relationships/tags" Target="../tags/tag283.xml"/><Relationship Id="rId29" Type="http://schemas.openxmlformats.org/officeDocument/2006/relationships/tags" Target="../tags/tag296.xml"/><Relationship Id="rId11" Type="http://schemas.openxmlformats.org/officeDocument/2006/relationships/tags" Target="../tags/tag278.xml"/><Relationship Id="rId24" Type="http://schemas.openxmlformats.org/officeDocument/2006/relationships/tags" Target="../tags/tag291.xml"/><Relationship Id="rId32" Type="http://schemas.openxmlformats.org/officeDocument/2006/relationships/tags" Target="../tags/tag299.xml"/><Relationship Id="rId37" Type="http://schemas.openxmlformats.org/officeDocument/2006/relationships/tags" Target="../tags/tag304.xml"/><Relationship Id="rId40" Type="http://schemas.openxmlformats.org/officeDocument/2006/relationships/tags" Target="../tags/tag307.xml"/><Relationship Id="rId45" Type="http://schemas.openxmlformats.org/officeDocument/2006/relationships/tags" Target="../tags/tag312.xml"/><Relationship Id="rId53" Type="http://schemas.openxmlformats.org/officeDocument/2006/relationships/tags" Target="../tags/tag320.xml"/><Relationship Id="rId58" Type="http://schemas.openxmlformats.org/officeDocument/2006/relationships/tags" Target="../tags/tag325.xml"/><Relationship Id="rId5" Type="http://schemas.openxmlformats.org/officeDocument/2006/relationships/tags" Target="../tags/tag272.xml"/><Relationship Id="rId61" Type="http://schemas.openxmlformats.org/officeDocument/2006/relationships/tags" Target="../tags/tag328.xml"/><Relationship Id="rId19" Type="http://schemas.openxmlformats.org/officeDocument/2006/relationships/tags" Target="../tags/tag286.xml"/><Relationship Id="rId14" Type="http://schemas.openxmlformats.org/officeDocument/2006/relationships/tags" Target="../tags/tag281.xml"/><Relationship Id="rId22" Type="http://schemas.openxmlformats.org/officeDocument/2006/relationships/tags" Target="../tags/tag289.xml"/><Relationship Id="rId27" Type="http://schemas.openxmlformats.org/officeDocument/2006/relationships/tags" Target="../tags/tag294.xml"/><Relationship Id="rId30" Type="http://schemas.openxmlformats.org/officeDocument/2006/relationships/tags" Target="../tags/tag297.xml"/><Relationship Id="rId35" Type="http://schemas.openxmlformats.org/officeDocument/2006/relationships/tags" Target="../tags/tag302.xml"/><Relationship Id="rId43" Type="http://schemas.openxmlformats.org/officeDocument/2006/relationships/tags" Target="../tags/tag310.xml"/><Relationship Id="rId48" Type="http://schemas.openxmlformats.org/officeDocument/2006/relationships/tags" Target="../tags/tag315.xml"/><Relationship Id="rId56" Type="http://schemas.openxmlformats.org/officeDocument/2006/relationships/tags" Target="../tags/tag323.xml"/><Relationship Id="rId8" Type="http://schemas.openxmlformats.org/officeDocument/2006/relationships/tags" Target="../tags/tag275.xml"/><Relationship Id="rId51" Type="http://schemas.openxmlformats.org/officeDocument/2006/relationships/tags" Target="../tags/tag318.xml"/><Relationship Id="rId3" Type="http://schemas.openxmlformats.org/officeDocument/2006/relationships/tags" Target="../tags/tag270.xml"/><Relationship Id="rId12" Type="http://schemas.openxmlformats.org/officeDocument/2006/relationships/tags" Target="../tags/tag279.xml"/><Relationship Id="rId17" Type="http://schemas.openxmlformats.org/officeDocument/2006/relationships/tags" Target="../tags/tag284.xml"/><Relationship Id="rId25" Type="http://schemas.openxmlformats.org/officeDocument/2006/relationships/tags" Target="../tags/tag292.xml"/><Relationship Id="rId33" Type="http://schemas.openxmlformats.org/officeDocument/2006/relationships/tags" Target="../tags/tag300.xml"/><Relationship Id="rId38" Type="http://schemas.openxmlformats.org/officeDocument/2006/relationships/tags" Target="../tags/tag305.xml"/><Relationship Id="rId46" Type="http://schemas.openxmlformats.org/officeDocument/2006/relationships/tags" Target="../tags/tag313.xml"/><Relationship Id="rId59" Type="http://schemas.openxmlformats.org/officeDocument/2006/relationships/tags" Target="../tags/tag326.xml"/><Relationship Id="rId20" Type="http://schemas.openxmlformats.org/officeDocument/2006/relationships/tags" Target="../tags/tag287.xml"/><Relationship Id="rId41" Type="http://schemas.openxmlformats.org/officeDocument/2006/relationships/tags" Target="../tags/tag308.xml"/><Relationship Id="rId54" Type="http://schemas.openxmlformats.org/officeDocument/2006/relationships/tags" Target="../tags/tag321.xml"/><Relationship Id="rId62" Type="http://schemas.openxmlformats.org/officeDocument/2006/relationships/slideLayout" Target="../slideLayouts/slideLayout2.xml"/><Relationship Id="rId1" Type="http://schemas.openxmlformats.org/officeDocument/2006/relationships/tags" Target="../tags/tag268.xml"/><Relationship Id="rId6" Type="http://schemas.openxmlformats.org/officeDocument/2006/relationships/tags" Target="../tags/tag273.xml"/><Relationship Id="rId15" Type="http://schemas.openxmlformats.org/officeDocument/2006/relationships/tags" Target="../tags/tag282.xml"/><Relationship Id="rId23" Type="http://schemas.openxmlformats.org/officeDocument/2006/relationships/tags" Target="../tags/tag290.xml"/><Relationship Id="rId28" Type="http://schemas.openxmlformats.org/officeDocument/2006/relationships/tags" Target="../tags/tag295.xml"/><Relationship Id="rId36" Type="http://schemas.openxmlformats.org/officeDocument/2006/relationships/tags" Target="../tags/tag303.xml"/><Relationship Id="rId49" Type="http://schemas.openxmlformats.org/officeDocument/2006/relationships/tags" Target="../tags/tag316.xml"/><Relationship Id="rId57" Type="http://schemas.openxmlformats.org/officeDocument/2006/relationships/tags" Target="../tags/tag324.xml"/><Relationship Id="rId10" Type="http://schemas.openxmlformats.org/officeDocument/2006/relationships/tags" Target="../tags/tag277.xml"/><Relationship Id="rId31" Type="http://schemas.openxmlformats.org/officeDocument/2006/relationships/tags" Target="../tags/tag298.xml"/><Relationship Id="rId44" Type="http://schemas.openxmlformats.org/officeDocument/2006/relationships/tags" Target="../tags/tag311.xml"/><Relationship Id="rId52" Type="http://schemas.openxmlformats.org/officeDocument/2006/relationships/tags" Target="../tags/tag319.xml"/><Relationship Id="rId60" Type="http://schemas.openxmlformats.org/officeDocument/2006/relationships/tags" Target="../tags/tag327.xml"/><Relationship Id="rId4" Type="http://schemas.openxmlformats.org/officeDocument/2006/relationships/tags" Target="../tags/tag271.xml"/><Relationship Id="rId9" Type="http://schemas.openxmlformats.org/officeDocument/2006/relationships/tags" Target="../tags/tag276.xml"/></Relationships>
</file>

<file path=ppt/slides/_rels/slide21.xml.rels><?xml version="1.0" encoding="UTF-8" standalone="yes"?>
<Relationships xmlns="http://schemas.openxmlformats.org/package/2006/relationships"><Relationship Id="rId26" Type="http://schemas.openxmlformats.org/officeDocument/2006/relationships/tags" Target="../tags/tag354.xml"/><Relationship Id="rId117" Type="http://schemas.openxmlformats.org/officeDocument/2006/relationships/tags" Target="../tags/tag445.xml"/><Relationship Id="rId21" Type="http://schemas.openxmlformats.org/officeDocument/2006/relationships/tags" Target="../tags/tag349.xml"/><Relationship Id="rId42" Type="http://schemas.openxmlformats.org/officeDocument/2006/relationships/tags" Target="../tags/tag370.xml"/><Relationship Id="rId47" Type="http://schemas.openxmlformats.org/officeDocument/2006/relationships/tags" Target="../tags/tag375.xml"/><Relationship Id="rId63" Type="http://schemas.openxmlformats.org/officeDocument/2006/relationships/tags" Target="../tags/tag391.xml"/><Relationship Id="rId68" Type="http://schemas.openxmlformats.org/officeDocument/2006/relationships/tags" Target="../tags/tag396.xml"/><Relationship Id="rId84" Type="http://schemas.openxmlformats.org/officeDocument/2006/relationships/tags" Target="../tags/tag412.xml"/><Relationship Id="rId89" Type="http://schemas.openxmlformats.org/officeDocument/2006/relationships/tags" Target="../tags/tag417.xml"/><Relationship Id="rId112" Type="http://schemas.openxmlformats.org/officeDocument/2006/relationships/tags" Target="../tags/tag440.xml"/><Relationship Id="rId16" Type="http://schemas.openxmlformats.org/officeDocument/2006/relationships/tags" Target="../tags/tag344.xml"/><Relationship Id="rId107" Type="http://schemas.openxmlformats.org/officeDocument/2006/relationships/tags" Target="../tags/tag435.xml"/><Relationship Id="rId11" Type="http://schemas.openxmlformats.org/officeDocument/2006/relationships/tags" Target="../tags/tag339.xml"/><Relationship Id="rId32" Type="http://schemas.openxmlformats.org/officeDocument/2006/relationships/tags" Target="../tags/tag360.xml"/><Relationship Id="rId37" Type="http://schemas.openxmlformats.org/officeDocument/2006/relationships/tags" Target="../tags/tag365.xml"/><Relationship Id="rId53" Type="http://schemas.openxmlformats.org/officeDocument/2006/relationships/tags" Target="../tags/tag381.xml"/><Relationship Id="rId58" Type="http://schemas.openxmlformats.org/officeDocument/2006/relationships/tags" Target="../tags/tag386.xml"/><Relationship Id="rId74" Type="http://schemas.openxmlformats.org/officeDocument/2006/relationships/tags" Target="../tags/tag402.xml"/><Relationship Id="rId79" Type="http://schemas.openxmlformats.org/officeDocument/2006/relationships/tags" Target="../tags/tag407.xml"/><Relationship Id="rId102" Type="http://schemas.openxmlformats.org/officeDocument/2006/relationships/tags" Target="../tags/tag430.xml"/><Relationship Id="rId5" Type="http://schemas.openxmlformats.org/officeDocument/2006/relationships/tags" Target="../tags/tag333.xml"/><Relationship Id="rId90" Type="http://schemas.openxmlformats.org/officeDocument/2006/relationships/tags" Target="../tags/tag418.xml"/><Relationship Id="rId95" Type="http://schemas.openxmlformats.org/officeDocument/2006/relationships/tags" Target="../tags/tag423.xml"/><Relationship Id="rId22" Type="http://schemas.openxmlformats.org/officeDocument/2006/relationships/tags" Target="../tags/tag350.xml"/><Relationship Id="rId27" Type="http://schemas.openxmlformats.org/officeDocument/2006/relationships/tags" Target="../tags/tag355.xml"/><Relationship Id="rId43" Type="http://schemas.openxmlformats.org/officeDocument/2006/relationships/tags" Target="../tags/tag371.xml"/><Relationship Id="rId48" Type="http://schemas.openxmlformats.org/officeDocument/2006/relationships/tags" Target="../tags/tag376.xml"/><Relationship Id="rId64" Type="http://schemas.openxmlformats.org/officeDocument/2006/relationships/tags" Target="../tags/tag392.xml"/><Relationship Id="rId69" Type="http://schemas.openxmlformats.org/officeDocument/2006/relationships/tags" Target="../tags/tag397.xml"/><Relationship Id="rId113" Type="http://schemas.openxmlformats.org/officeDocument/2006/relationships/tags" Target="../tags/tag441.xml"/><Relationship Id="rId118" Type="http://schemas.openxmlformats.org/officeDocument/2006/relationships/tags" Target="../tags/tag446.xml"/><Relationship Id="rId80" Type="http://schemas.openxmlformats.org/officeDocument/2006/relationships/tags" Target="../tags/tag408.xml"/><Relationship Id="rId85" Type="http://schemas.openxmlformats.org/officeDocument/2006/relationships/tags" Target="../tags/tag413.xml"/><Relationship Id="rId12" Type="http://schemas.openxmlformats.org/officeDocument/2006/relationships/tags" Target="../tags/tag340.xml"/><Relationship Id="rId17" Type="http://schemas.openxmlformats.org/officeDocument/2006/relationships/tags" Target="../tags/tag345.xml"/><Relationship Id="rId33" Type="http://schemas.openxmlformats.org/officeDocument/2006/relationships/tags" Target="../tags/tag361.xml"/><Relationship Id="rId38" Type="http://schemas.openxmlformats.org/officeDocument/2006/relationships/tags" Target="../tags/tag366.xml"/><Relationship Id="rId59" Type="http://schemas.openxmlformats.org/officeDocument/2006/relationships/tags" Target="../tags/tag387.xml"/><Relationship Id="rId103" Type="http://schemas.openxmlformats.org/officeDocument/2006/relationships/tags" Target="../tags/tag431.xml"/><Relationship Id="rId108" Type="http://schemas.openxmlformats.org/officeDocument/2006/relationships/tags" Target="../tags/tag436.xml"/><Relationship Id="rId54" Type="http://schemas.openxmlformats.org/officeDocument/2006/relationships/tags" Target="../tags/tag382.xml"/><Relationship Id="rId70" Type="http://schemas.openxmlformats.org/officeDocument/2006/relationships/tags" Target="../tags/tag398.xml"/><Relationship Id="rId75" Type="http://schemas.openxmlformats.org/officeDocument/2006/relationships/tags" Target="../tags/tag403.xml"/><Relationship Id="rId91" Type="http://schemas.openxmlformats.org/officeDocument/2006/relationships/tags" Target="../tags/tag419.xml"/><Relationship Id="rId96" Type="http://schemas.openxmlformats.org/officeDocument/2006/relationships/tags" Target="../tags/tag424.xml"/><Relationship Id="rId1" Type="http://schemas.openxmlformats.org/officeDocument/2006/relationships/tags" Target="../tags/tag329.xml"/><Relationship Id="rId6" Type="http://schemas.openxmlformats.org/officeDocument/2006/relationships/tags" Target="../tags/tag334.xml"/><Relationship Id="rId23" Type="http://schemas.openxmlformats.org/officeDocument/2006/relationships/tags" Target="../tags/tag351.xml"/><Relationship Id="rId28" Type="http://schemas.openxmlformats.org/officeDocument/2006/relationships/tags" Target="../tags/tag356.xml"/><Relationship Id="rId49" Type="http://schemas.openxmlformats.org/officeDocument/2006/relationships/tags" Target="../tags/tag377.xml"/><Relationship Id="rId114" Type="http://schemas.openxmlformats.org/officeDocument/2006/relationships/tags" Target="../tags/tag442.xml"/><Relationship Id="rId119" Type="http://schemas.openxmlformats.org/officeDocument/2006/relationships/slideLayout" Target="../slideLayouts/slideLayout2.xml"/><Relationship Id="rId10" Type="http://schemas.openxmlformats.org/officeDocument/2006/relationships/tags" Target="../tags/tag338.xml"/><Relationship Id="rId31" Type="http://schemas.openxmlformats.org/officeDocument/2006/relationships/tags" Target="../tags/tag359.xml"/><Relationship Id="rId44" Type="http://schemas.openxmlformats.org/officeDocument/2006/relationships/tags" Target="../tags/tag372.xml"/><Relationship Id="rId52" Type="http://schemas.openxmlformats.org/officeDocument/2006/relationships/tags" Target="../tags/tag380.xml"/><Relationship Id="rId60" Type="http://schemas.openxmlformats.org/officeDocument/2006/relationships/tags" Target="../tags/tag388.xml"/><Relationship Id="rId65" Type="http://schemas.openxmlformats.org/officeDocument/2006/relationships/tags" Target="../tags/tag393.xml"/><Relationship Id="rId73" Type="http://schemas.openxmlformats.org/officeDocument/2006/relationships/tags" Target="../tags/tag401.xml"/><Relationship Id="rId78" Type="http://schemas.openxmlformats.org/officeDocument/2006/relationships/tags" Target="../tags/tag406.xml"/><Relationship Id="rId81" Type="http://schemas.openxmlformats.org/officeDocument/2006/relationships/tags" Target="../tags/tag409.xml"/><Relationship Id="rId86" Type="http://schemas.openxmlformats.org/officeDocument/2006/relationships/tags" Target="../tags/tag414.xml"/><Relationship Id="rId94" Type="http://schemas.openxmlformats.org/officeDocument/2006/relationships/tags" Target="../tags/tag422.xml"/><Relationship Id="rId99" Type="http://schemas.openxmlformats.org/officeDocument/2006/relationships/tags" Target="../tags/tag427.xml"/><Relationship Id="rId101" Type="http://schemas.openxmlformats.org/officeDocument/2006/relationships/tags" Target="../tags/tag429.xml"/><Relationship Id="rId4" Type="http://schemas.openxmlformats.org/officeDocument/2006/relationships/tags" Target="../tags/tag332.xml"/><Relationship Id="rId9" Type="http://schemas.openxmlformats.org/officeDocument/2006/relationships/tags" Target="../tags/tag337.xml"/><Relationship Id="rId13" Type="http://schemas.openxmlformats.org/officeDocument/2006/relationships/tags" Target="../tags/tag341.xml"/><Relationship Id="rId18" Type="http://schemas.openxmlformats.org/officeDocument/2006/relationships/tags" Target="../tags/tag346.xml"/><Relationship Id="rId39" Type="http://schemas.openxmlformats.org/officeDocument/2006/relationships/tags" Target="../tags/tag367.xml"/><Relationship Id="rId109" Type="http://schemas.openxmlformats.org/officeDocument/2006/relationships/tags" Target="../tags/tag437.xml"/><Relationship Id="rId34" Type="http://schemas.openxmlformats.org/officeDocument/2006/relationships/tags" Target="../tags/tag362.xml"/><Relationship Id="rId50" Type="http://schemas.openxmlformats.org/officeDocument/2006/relationships/tags" Target="../tags/tag378.xml"/><Relationship Id="rId55" Type="http://schemas.openxmlformats.org/officeDocument/2006/relationships/tags" Target="../tags/tag383.xml"/><Relationship Id="rId76" Type="http://schemas.openxmlformats.org/officeDocument/2006/relationships/tags" Target="../tags/tag404.xml"/><Relationship Id="rId97" Type="http://schemas.openxmlformats.org/officeDocument/2006/relationships/tags" Target="../tags/tag425.xml"/><Relationship Id="rId104" Type="http://schemas.openxmlformats.org/officeDocument/2006/relationships/tags" Target="../tags/tag432.xml"/><Relationship Id="rId120" Type="http://schemas.openxmlformats.org/officeDocument/2006/relationships/notesSlide" Target="../notesSlides/notesSlide21.xml"/><Relationship Id="rId7" Type="http://schemas.openxmlformats.org/officeDocument/2006/relationships/tags" Target="../tags/tag335.xml"/><Relationship Id="rId71" Type="http://schemas.openxmlformats.org/officeDocument/2006/relationships/tags" Target="../tags/tag399.xml"/><Relationship Id="rId92" Type="http://schemas.openxmlformats.org/officeDocument/2006/relationships/tags" Target="../tags/tag420.xml"/><Relationship Id="rId2" Type="http://schemas.openxmlformats.org/officeDocument/2006/relationships/tags" Target="../tags/tag330.xml"/><Relationship Id="rId29" Type="http://schemas.openxmlformats.org/officeDocument/2006/relationships/tags" Target="../tags/tag357.xml"/><Relationship Id="rId24" Type="http://schemas.openxmlformats.org/officeDocument/2006/relationships/tags" Target="../tags/tag352.xml"/><Relationship Id="rId40" Type="http://schemas.openxmlformats.org/officeDocument/2006/relationships/tags" Target="../tags/tag368.xml"/><Relationship Id="rId45" Type="http://schemas.openxmlformats.org/officeDocument/2006/relationships/tags" Target="../tags/tag373.xml"/><Relationship Id="rId66" Type="http://schemas.openxmlformats.org/officeDocument/2006/relationships/tags" Target="../tags/tag394.xml"/><Relationship Id="rId87" Type="http://schemas.openxmlformats.org/officeDocument/2006/relationships/tags" Target="../tags/tag415.xml"/><Relationship Id="rId110" Type="http://schemas.openxmlformats.org/officeDocument/2006/relationships/tags" Target="../tags/tag438.xml"/><Relationship Id="rId115" Type="http://schemas.openxmlformats.org/officeDocument/2006/relationships/tags" Target="../tags/tag443.xml"/><Relationship Id="rId61" Type="http://schemas.openxmlformats.org/officeDocument/2006/relationships/tags" Target="../tags/tag389.xml"/><Relationship Id="rId82" Type="http://schemas.openxmlformats.org/officeDocument/2006/relationships/tags" Target="../tags/tag410.xml"/><Relationship Id="rId19" Type="http://schemas.openxmlformats.org/officeDocument/2006/relationships/tags" Target="../tags/tag347.xml"/><Relationship Id="rId14" Type="http://schemas.openxmlformats.org/officeDocument/2006/relationships/tags" Target="../tags/tag342.xml"/><Relationship Id="rId30" Type="http://schemas.openxmlformats.org/officeDocument/2006/relationships/tags" Target="../tags/tag358.xml"/><Relationship Id="rId35" Type="http://schemas.openxmlformats.org/officeDocument/2006/relationships/tags" Target="../tags/tag363.xml"/><Relationship Id="rId56" Type="http://schemas.openxmlformats.org/officeDocument/2006/relationships/tags" Target="../tags/tag384.xml"/><Relationship Id="rId77" Type="http://schemas.openxmlformats.org/officeDocument/2006/relationships/tags" Target="../tags/tag405.xml"/><Relationship Id="rId100" Type="http://schemas.openxmlformats.org/officeDocument/2006/relationships/tags" Target="../tags/tag428.xml"/><Relationship Id="rId105" Type="http://schemas.openxmlformats.org/officeDocument/2006/relationships/tags" Target="../tags/tag433.xml"/><Relationship Id="rId8" Type="http://schemas.openxmlformats.org/officeDocument/2006/relationships/tags" Target="../tags/tag336.xml"/><Relationship Id="rId51" Type="http://schemas.openxmlformats.org/officeDocument/2006/relationships/tags" Target="../tags/tag379.xml"/><Relationship Id="rId72" Type="http://schemas.openxmlformats.org/officeDocument/2006/relationships/tags" Target="../tags/tag400.xml"/><Relationship Id="rId93" Type="http://schemas.openxmlformats.org/officeDocument/2006/relationships/tags" Target="../tags/tag421.xml"/><Relationship Id="rId98" Type="http://schemas.openxmlformats.org/officeDocument/2006/relationships/tags" Target="../tags/tag426.xml"/><Relationship Id="rId3" Type="http://schemas.openxmlformats.org/officeDocument/2006/relationships/tags" Target="../tags/tag331.xml"/><Relationship Id="rId25" Type="http://schemas.openxmlformats.org/officeDocument/2006/relationships/tags" Target="../tags/tag353.xml"/><Relationship Id="rId46" Type="http://schemas.openxmlformats.org/officeDocument/2006/relationships/tags" Target="../tags/tag374.xml"/><Relationship Id="rId67" Type="http://schemas.openxmlformats.org/officeDocument/2006/relationships/tags" Target="../tags/tag395.xml"/><Relationship Id="rId116" Type="http://schemas.openxmlformats.org/officeDocument/2006/relationships/tags" Target="../tags/tag444.xml"/><Relationship Id="rId20" Type="http://schemas.openxmlformats.org/officeDocument/2006/relationships/tags" Target="../tags/tag348.xml"/><Relationship Id="rId41" Type="http://schemas.openxmlformats.org/officeDocument/2006/relationships/tags" Target="../tags/tag369.xml"/><Relationship Id="rId62" Type="http://schemas.openxmlformats.org/officeDocument/2006/relationships/tags" Target="../tags/tag390.xml"/><Relationship Id="rId83" Type="http://schemas.openxmlformats.org/officeDocument/2006/relationships/tags" Target="../tags/tag411.xml"/><Relationship Id="rId88" Type="http://schemas.openxmlformats.org/officeDocument/2006/relationships/tags" Target="../tags/tag416.xml"/><Relationship Id="rId111" Type="http://schemas.openxmlformats.org/officeDocument/2006/relationships/tags" Target="../tags/tag439.xml"/><Relationship Id="rId15" Type="http://schemas.openxmlformats.org/officeDocument/2006/relationships/tags" Target="../tags/tag343.xml"/><Relationship Id="rId36" Type="http://schemas.openxmlformats.org/officeDocument/2006/relationships/tags" Target="../tags/tag364.xml"/><Relationship Id="rId57" Type="http://schemas.openxmlformats.org/officeDocument/2006/relationships/tags" Target="../tags/tag385.xml"/><Relationship Id="rId106" Type="http://schemas.openxmlformats.org/officeDocument/2006/relationships/tags" Target="../tags/tag434.xml"/></Relationships>
</file>

<file path=ppt/slides/_rels/slide22.xml.rels><?xml version="1.0" encoding="UTF-8" standalone="yes"?>
<Relationships xmlns="http://schemas.openxmlformats.org/package/2006/relationships"><Relationship Id="rId26" Type="http://schemas.openxmlformats.org/officeDocument/2006/relationships/tags" Target="../tags/tag472.xml"/><Relationship Id="rId117" Type="http://schemas.openxmlformats.org/officeDocument/2006/relationships/tags" Target="../tags/tag563.xml"/><Relationship Id="rId21" Type="http://schemas.openxmlformats.org/officeDocument/2006/relationships/tags" Target="../tags/tag467.xml"/><Relationship Id="rId42" Type="http://schemas.openxmlformats.org/officeDocument/2006/relationships/tags" Target="../tags/tag488.xml"/><Relationship Id="rId47" Type="http://schemas.openxmlformats.org/officeDocument/2006/relationships/tags" Target="../tags/tag493.xml"/><Relationship Id="rId63" Type="http://schemas.openxmlformats.org/officeDocument/2006/relationships/tags" Target="../tags/tag509.xml"/><Relationship Id="rId68" Type="http://schemas.openxmlformats.org/officeDocument/2006/relationships/tags" Target="../tags/tag514.xml"/><Relationship Id="rId84" Type="http://schemas.openxmlformats.org/officeDocument/2006/relationships/tags" Target="../tags/tag530.xml"/><Relationship Id="rId89" Type="http://schemas.openxmlformats.org/officeDocument/2006/relationships/tags" Target="../tags/tag535.xml"/><Relationship Id="rId112" Type="http://schemas.openxmlformats.org/officeDocument/2006/relationships/tags" Target="../tags/tag558.xml"/><Relationship Id="rId16" Type="http://schemas.openxmlformats.org/officeDocument/2006/relationships/tags" Target="../tags/tag462.xml"/><Relationship Id="rId107" Type="http://schemas.openxmlformats.org/officeDocument/2006/relationships/tags" Target="../tags/tag553.xml"/><Relationship Id="rId11" Type="http://schemas.openxmlformats.org/officeDocument/2006/relationships/tags" Target="../tags/tag457.xml"/><Relationship Id="rId32" Type="http://schemas.openxmlformats.org/officeDocument/2006/relationships/tags" Target="../tags/tag478.xml"/><Relationship Id="rId37" Type="http://schemas.openxmlformats.org/officeDocument/2006/relationships/tags" Target="../tags/tag483.xml"/><Relationship Id="rId53" Type="http://schemas.openxmlformats.org/officeDocument/2006/relationships/tags" Target="../tags/tag499.xml"/><Relationship Id="rId58" Type="http://schemas.openxmlformats.org/officeDocument/2006/relationships/tags" Target="../tags/tag504.xml"/><Relationship Id="rId74" Type="http://schemas.openxmlformats.org/officeDocument/2006/relationships/tags" Target="../tags/tag520.xml"/><Relationship Id="rId79" Type="http://schemas.openxmlformats.org/officeDocument/2006/relationships/tags" Target="../tags/tag525.xml"/><Relationship Id="rId102" Type="http://schemas.openxmlformats.org/officeDocument/2006/relationships/tags" Target="../tags/tag548.xml"/><Relationship Id="rId5" Type="http://schemas.openxmlformats.org/officeDocument/2006/relationships/tags" Target="../tags/tag451.xml"/><Relationship Id="rId90" Type="http://schemas.openxmlformats.org/officeDocument/2006/relationships/tags" Target="../tags/tag536.xml"/><Relationship Id="rId95" Type="http://schemas.openxmlformats.org/officeDocument/2006/relationships/tags" Target="../tags/tag541.xml"/><Relationship Id="rId22" Type="http://schemas.openxmlformats.org/officeDocument/2006/relationships/tags" Target="../tags/tag468.xml"/><Relationship Id="rId27" Type="http://schemas.openxmlformats.org/officeDocument/2006/relationships/tags" Target="../tags/tag473.xml"/><Relationship Id="rId43" Type="http://schemas.openxmlformats.org/officeDocument/2006/relationships/tags" Target="../tags/tag489.xml"/><Relationship Id="rId48" Type="http://schemas.openxmlformats.org/officeDocument/2006/relationships/tags" Target="../tags/tag494.xml"/><Relationship Id="rId64" Type="http://schemas.openxmlformats.org/officeDocument/2006/relationships/tags" Target="../tags/tag510.xml"/><Relationship Id="rId69" Type="http://schemas.openxmlformats.org/officeDocument/2006/relationships/tags" Target="../tags/tag515.xml"/><Relationship Id="rId113" Type="http://schemas.openxmlformats.org/officeDocument/2006/relationships/tags" Target="../tags/tag559.xml"/><Relationship Id="rId118" Type="http://schemas.openxmlformats.org/officeDocument/2006/relationships/tags" Target="../tags/tag564.xml"/><Relationship Id="rId80" Type="http://schemas.openxmlformats.org/officeDocument/2006/relationships/tags" Target="../tags/tag526.xml"/><Relationship Id="rId85" Type="http://schemas.openxmlformats.org/officeDocument/2006/relationships/tags" Target="../tags/tag531.xml"/><Relationship Id="rId12" Type="http://schemas.openxmlformats.org/officeDocument/2006/relationships/tags" Target="../tags/tag458.xml"/><Relationship Id="rId17" Type="http://schemas.openxmlformats.org/officeDocument/2006/relationships/tags" Target="../tags/tag463.xml"/><Relationship Id="rId33" Type="http://schemas.openxmlformats.org/officeDocument/2006/relationships/tags" Target="../tags/tag479.xml"/><Relationship Id="rId38" Type="http://schemas.openxmlformats.org/officeDocument/2006/relationships/tags" Target="../tags/tag484.xml"/><Relationship Id="rId59" Type="http://schemas.openxmlformats.org/officeDocument/2006/relationships/tags" Target="../tags/tag505.xml"/><Relationship Id="rId103" Type="http://schemas.openxmlformats.org/officeDocument/2006/relationships/tags" Target="../tags/tag549.xml"/><Relationship Id="rId108" Type="http://schemas.openxmlformats.org/officeDocument/2006/relationships/tags" Target="../tags/tag554.xml"/><Relationship Id="rId54" Type="http://schemas.openxmlformats.org/officeDocument/2006/relationships/tags" Target="../tags/tag500.xml"/><Relationship Id="rId70" Type="http://schemas.openxmlformats.org/officeDocument/2006/relationships/tags" Target="../tags/tag516.xml"/><Relationship Id="rId75" Type="http://schemas.openxmlformats.org/officeDocument/2006/relationships/tags" Target="../tags/tag521.xml"/><Relationship Id="rId91" Type="http://schemas.openxmlformats.org/officeDocument/2006/relationships/tags" Target="../tags/tag537.xml"/><Relationship Id="rId96" Type="http://schemas.openxmlformats.org/officeDocument/2006/relationships/tags" Target="../tags/tag542.xml"/><Relationship Id="rId1" Type="http://schemas.openxmlformats.org/officeDocument/2006/relationships/tags" Target="../tags/tag447.xml"/><Relationship Id="rId6" Type="http://schemas.openxmlformats.org/officeDocument/2006/relationships/tags" Target="../tags/tag452.xml"/><Relationship Id="rId23" Type="http://schemas.openxmlformats.org/officeDocument/2006/relationships/tags" Target="../tags/tag469.xml"/><Relationship Id="rId28" Type="http://schemas.openxmlformats.org/officeDocument/2006/relationships/tags" Target="../tags/tag474.xml"/><Relationship Id="rId49" Type="http://schemas.openxmlformats.org/officeDocument/2006/relationships/tags" Target="../tags/tag495.xml"/><Relationship Id="rId114" Type="http://schemas.openxmlformats.org/officeDocument/2006/relationships/tags" Target="../tags/tag560.xml"/><Relationship Id="rId119" Type="http://schemas.openxmlformats.org/officeDocument/2006/relationships/slideLayout" Target="../slideLayouts/slideLayout2.xml"/><Relationship Id="rId10" Type="http://schemas.openxmlformats.org/officeDocument/2006/relationships/tags" Target="../tags/tag456.xml"/><Relationship Id="rId31" Type="http://schemas.openxmlformats.org/officeDocument/2006/relationships/tags" Target="../tags/tag477.xml"/><Relationship Id="rId44" Type="http://schemas.openxmlformats.org/officeDocument/2006/relationships/tags" Target="../tags/tag490.xml"/><Relationship Id="rId52" Type="http://schemas.openxmlformats.org/officeDocument/2006/relationships/tags" Target="../tags/tag498.xml"/><Relationship Id="rId60" Type="http://schemas.openxmlformats.org/officeDocument/2006/relationships/tags" Target="../tags/tag506.xml"/><Relationship Id="rId65" Type="http://schemas.openxmlformats.org/officeDocument/2006/relationships/tags" Target="../tags/tag511.xml"/><Relationship Id="rId73" Type="http://schemas.openxmlformats.org/officeDocument/2006/relationships/tags" Target="../tags/tag519.xml"/><Relationship Id="rId78" Type="http://schemas.openxmlformats.org/officeDocument/2006/relationships/tags" Target="../tags/tag524.xml"/><Relationship Id="rId81" Type="http://schemas.openxmlformats.org/officeDocument/2006/relationships/tags" Target="../tags/tag527.xml"/><Relationship Id="rId86" Type="http://schemas.openxmlformats.org/officeDocument/2006/relationships/tags" Target="../tags/tag532.xml"/><Relationship Id="rId94" Type="http://schemas.openxmlformats.org/officeDocument/2006/relationships/tags" Target="../tags/tag540.xml"/><Relationship Id="rId99" Type="http://schemas.openxmlformats.org/officeDocument/2006/relationships/tags" Target="../tags/tag545.xml"/><Relationship Id="rId101" Type="http://schemas.openxmlformats.org/officeDocument/2006/relationships/tags" Target="../tags/tag547.xml"/><Relationship Id="rId4" Type="http://schemas.openxmlformats.org/officeDocument/2006/relationships/tags" Target="../tags/tag450.xml"/><Relationship Id="rId9" Type="http://schemas.openxmlformats.org/officeDocument/2006/relationships/tags" Target="../tags/tag455.xml"/><Relationship Id="rId13" Type="http://schemas.openxmlformats.org/officeDocument/2006/relationships/tags" Target="../tags/tag459.xml"/><Relationship Id="rId18" Type="http://schemas.openxmlformats.org/officeDocument/2006/relationships/tags" Target="../tags/tag464.xml"/><Relationship Id="rId39" Type="http://schemas.openxmlformats.org/officeDocument/2006/relationships/tags" Target="../tags/tag485.xml"/><Relationship Id="rId109" Type="http://schemas.openxmlformats.org/officeDocument/2006/relationships/tags" Target="../tags/tag555.xml"/><Relationship Id="rId34" Type="http://schemas.openxmlformats.org/officeDocument/2006/relationships/tags" Target="../tags/tag480.xml"/><Relationship Id="rId50" Type="http://schemas.openxmlformats.org/officeDocument/2006/relationships/tags" Target="../tags/tag496.xml"/><Relationship Id="rId55" Type="http://schemas.openxmlformats.org/officeDocument/2006/relationships/tags" Target="../tags/tag501.xml"/><Relationship Id="rId76" Type="http://schemas.openxmlformats.org/officeDocument/2006/relationships/tags" Target="../tags/tag522.xml"/><Relationship Id="rId97" Type="http://schemas.openxmlformats.org/officeDocument/2006/relationships/tags" Target="../tags/tag543.xml"/><Relationship Id="rId104" Type="http://schemas.openxmlformats.org/officeDocument/2006/relationships/tags" Target="../tags/tag550.xml"/><Relationship Id="rId120" Type="http://schemas.openxmlformats.org/officeDocument/2006/relationships/notesSlide" Target="../notesSlides/notesSlide22.xml"/><Relationship Id="rId7" Type="http://schemas.openxmlformats.org/officeDocument/2006/relationships/tags" Target="../tags/tag453.xml"/><Relationship Id="rId71" Type="http://schemas.openxmlformats.org/officeDocument/2006/relationships/tags" Target="../tags/tag517.xml"/><Relationship Id="rId92" Type="http://schemas.openxmlformats.org/officeDocument/2006/relationships/tags" Target="../tags/tag538.xml"/><Relationship Id="rId2" Type="http://schemas.openxmlformats.org/officeDocument/2006/relationships/tags" Target="../tags/tag448.xml"/><Relationship Id="rId29" Type="http://schemas.openxmlformats.org/officeDocument/2006/relationships/tags" Target="../tags/tag475.xml"/><Relationship Id="rId24" Type="http://schemas.openxmlformats.org/officeDocument/2006/relationships/tags" Target="../tags/tag470.xml"/><Relationship Id="rId40" Type="http://schemas.openxmlformats.org/officeDocument/2006/relationships/tags" Target="../tags/tag486.xml"/><Relationship Id="rId45" Type="http://schemas.openxmlformats.org/officeDocument/2006/relationships/tags" Target="../tags/tag491.xml"/><Relationship Id="rId66" Type="http://schemas.openxmlformats.org/officeDocument/2006/relationships/tags" Target="../tags/tag512.xml"/><Relationship Id="rId87" Type="http://schemas.openxmlformats.org/officeDocument/2006/relationships/tags" Target="../tags/tag533.xml"/><Relationship Id="rId110" Type="http://schemas.openxmlformats.org/officeDocument/2006/relationships/tags" Target="../tags/tag556.xml"/><Relationship Id="rId115" Type="http://schemas.openxmlformats.org/officeDocument/2006/relationships/tags" Target="../tags/tag561.xml"/><Relationship Id="rId61" Type="http://schemas.openxmlformats.org/officeDocument/2006/relationships/tags" Target="../tags/tag507.xml"/><Relationship Id="rId82" Type="http://schemas.openxmlformats.org/officeDocument/2006/relationships/tags" Target="../tags/tag528.xml"/><Relationship Id="rId19" Type="http://schemas.openxmlformats.org/officeDocument/2006/relationships/tags" Target="../tags/tag465.xml"/><Relationship Id="rId14" Type="http://schemas.openxmlformats.org/officeDocument/2006/relationships/tags" Target="../tags/tag460.xml"/><Relationship Id="rId30" Type="http://schemas.openxmlformats.org/officeDocument/2006/relationships/tags" Target="../tags/tag476.xml"/><Relationship Id="rId35" Type="http://schemas.openxmlformats.org/officeDocument/2006/relationships/tags" Target="../tags/tag481.xml"/><Relationship Id="rId56" Type="http://schemas.openxmlformats.org/officeDocument/2006/relationships/tags" Target="../tags/tag502.xml"/><Relationship Id="rId77" Type="http://schemas.openxmlformats.org/officeDocument/2006/relationships/tags" Target="../tags/tag523.xml"/><Relationship Id="rId100" Type="http://schemas.openxmlformats.org/officeDocument/2006/relationships/tags" Target="../tags/tag546.xml"/><Relationship Id="rId105" Type="http://schemas.openxmlformats.org/officeDocument/2006/relationships/tags" Target="../tags/tag551.xml"/><Relationship Id="rId8" Type="http://schemas.openxmlformats.org/officeDocument/2006/relationships/tags" Target="../tags/tag454.xml"/><Relationship Id="rId51" Type="http://schemas.openxmlformats.org/officeDocument/2006/relationships/tags" Target="../tags/tag497.xml"/><Relationship Id="rId72" Type="http://schemas.openxmlformats.org/officeDocument/2006/relationships/tags" Target="../tags/tag518.xml"/><Relationship Id="rId93" Type="http://schemas.openxmlformats.org/officeDocument/2006/relationships/tags" Target="../tags/tag539.xml"/><Relationship Id="rId98" Type="http://schemas.openxmlformats.org/officeDocument/2006/relationships/tags" Target="../tags/tag544.xml"/><Relationship Id="rId3" Type="http://schemas.openxmlformats.org/officeDocument/2006/relationships/tags" Target="../tags/tag449.xml"/><Relationship Id="rId25" Type="http://schemas.openxmlformats.org/officeDocument/2006/relationships/tags" Target="../tags/tag471.xml"/><Relationship Id="rId46" Type="http://schemas.openxmlformats.org/officeDocument/2006/relationships/tags" Target="../tags/tag492.xml"/><Relationship Id="rId67" Type="http://schemas.openxmlformats.org/officeDocument/2006/relationships/tags" Target="../tags/tag513.xml"/><Relationship Id="rId116" Type="http://schemas.openxmlformats.org/officeDocument/2006/relationships/tags" Target="../tags/tag562.xml"/><Relationship Id="rId20" Type="http://schemas.openxmlformats.org/officeDocument/2006/relationships/tags" Target="../tags/tag466.xml"/><Relationship Id="rId41" Type="http://schemas.openxmlformats.org/officeDocument/2006/relationships/tags" Target="../tags/tag487.xml"/><Relationship Id="rId62" Type="http://schemas.openxmlformats.org/officeDocument/2006/relationships/tags" Target="../tags/tag508.xml"/><Relationship Id="rId83" Type="http://schemas.openxmlformats.org/officeDocument/2006/relationships/tags" Target="../tags/tag529.xml"/><Relationship Id="rId88" Type="http://schemas.openxmlformats.org/officeDocument/2006/relationships/tags" Target="../tags/tag534.xml"/><Relationship Id="rId111" Type="http://schemas.openxmlformats.org/officeDocument/2006/relationships/tags" Target="../tags/tag557.xml"/><Relationship Id="rId15" Type="http://schemas.openxmlformats.org/officeDocument/2006/relationships/tags" Target="../tags/tag461.xml"/><Relationship Id="rId36" Type="http://schemas.openxmlformats.org/officeDocument/2006/relationships/tags" Target="../tags/tag482.xml"/><Relationship Id="rId57" Type="http://schemas.openxmlformats.org/officeDocument/2006/relationships/tags" Target="../tags/tag503.xml"/><Relationship Id="rId106" Type="http://schemas.openxmlformats.org/officeDocument/2006/relationships/tags" Target="../tags/tag552.xml"/></Relationships>
</file>

<file path=ppt/slides/_rels/slide23.xml.rels><?xml version="1.0" encoding="UTF-8" standalone="yes"?>
<Relationships xmlns="http://schemas.openxmlformats.org/package/2006/relationships"><Relationship Id="rId26" Type="http://schemas.openxmlformats.org/officeDocument/2006/relationships/tags" Target="../tags/tag590.xml"/><Relationship Id="rId117" Type="http://schemas.openxmlformats.org/officeDocument/2006/relationships/tags" Target="../tags/tag681.xml"/><Relationship Id="rId21" Type="http://schemas.openxmlformats.org/officeDocument/2006/relationships/tags" Target="../tags/tag585.xml"/><Relationship Id="rId42" Type="http://schemas.openxmlformats.org/officeDocument/2006/relationships/tags" Target="../tags/tag606.xml"/><Relationship Id="rId47" Type="http://schemas.openxmlformats.org/officeDocument/2006/relationships/tags" Target="../tags/tag611.xml"/><Relationship Id="rId63" Type="http://schemas.openxmlformats.org/officeDocument/2006/relationships/tags" Target="../tags/tag627.xml"/><Relationship Id="rId68" Type="http://schemas.openxmlformats.org/officeDocument/2006/relationships/tags" Target="../tags/tag632.xml"/><Relationship Id="rId84" Type="http://schemas.openxmlformats.org/officeDocument/2006/relationships/tags" Target="../tags/tag648.xml"/><Relationship Id="rId89" Type="http://schemas.openxmlformats.org/officeDocument/2006/relationships/tags" Target="../tags/tag653.xml"/><Relationship Id="rId112" Type="http://schemas.openxmlformats.org/officeDocument/2006/relationships/tags" Target="../tags/tag676.xml"/><Relationship Id="rId16" Type="http://schemas.openxmlformats.org/officeDocument/2006/relationships/tags" Target="../tags/tag580.xml"/><Relationship Id="rId107" Type="http://schemas.openxmlformats.org/officeDocument/2006/relationships/tags" Target="../tags/tag671.xml"/><Relationship Id="rId11" Type="http://schemas.openxmlformats.org/officeDocument/2006/relationships/tags" Target="../tags/tag575.xml"/><Relationship Id="rId32" Type="http://schemas.openxmlformats.org/officeDocument/2006/relationships/tags" Target="../tags/tag596.xml"/><Relationship Id="rId37" Type="http://schemas.openxmlformats.org/officeDocument/2006/relationships/tags" Target="../tags/tag601.xml"/><Relationship Id="rId53" Type="http://schemas.openxmlformats.org/officeDocument/2006/relationships/tags" Target="../tags/tag617.xml"/><Relationship Id="rId58" Type="http://schemas.openxmlformats.org/officeDocument/2006/relationships/tags" Target="../tags/tag622.xml"/><Relationship Id="rId74" Type="http://schemas.openxmlformats.org/officeDocument/2006/relationships/tags" Target="../tags/tag638.xml"/><Relationship Id="rId79" Type="http://schemas.openxmlformats.org/officeDocument/2006/relationships/tags" Target="../tags/tag643.xml"/><Relationship Id="rId102" Type="http://schemas.openxmlformats.org/officeDocument/2006/relationships/tags" Target="../tags/tag666.xml"/><Relationship Id="rId5" Type="http://schemas.openxmlformats.org/officeDocument/2006/relationships/tags" Target="../tags/tag569.xml"/><Relationship Id="rId90" Type="http://schemas.openxmlformats.org/officeDocument/2006/relationships/tags" Target="../tags/tag654.xml"/><Relationship Id="rId95" Type="http://schemas.openxmlformats.org/officeDocument/2006/relationships/tags" Target="../tags/tag659.xml"/><Relationship Id="rId22" Type="http://schemas.openxmlformats.org/officeDocument/2006/relationships/tags" Target="../tags/tag586.xml"/><Relationship Id="rId27" Type="http://schemas.openxmlformats.org/officeDocument/2006/relationships/tags" Target="../tags/tag591.xml"/><Relationship Id="rId43" Type="http://schemas.openxmlformats.org/officeDocument/2006/relationships/tags" Target="../tags/tag607.xml"/><Relationship Id="rId48" Type="http://schemas.openxmlformats.org/officeDocument/2006/relationships/tags" Target="../tags/tag612.xml"/><Relationship Id="rId64" Type="http://schemas.openxmlformats.org/officeDocument/2006/relationships/tags" Target="../tags/tag628.xml"/><Relationship Id="rId69" Type="http://schemas.openxmlformats.org/officeDocument/2006/relationships/tags" Target="../tags/tag633.xml"/><Relationship Id="rId113" Type="http://schemas.openxmlformats.org/officeDocument/2006/relationships/tags" Target="../tags/tag677.xml"/><Relationship Id="rId118" Type="http://schemas.openxmlformats.org/officeDocument/2006/relationships/tags" Target="../tags/tag682.xml"/><Relationship Id="rId80" Type="http://schemas.openxmlformats.org/officeDocument/2006/relationships/tags" Target="../tags/tag644.xml"/><Relationship Id="rId85" Type="http://schemas.openxmlformats.org/officeDocument/2006/relationships/tags" Target="../tags/tag649.xml"/><Relationship Id="rId12" Type="http://schemas.openxmlformats.org/officeDocument/2006/relationships/tags" Target="../tags/tag576.xml"/><Relationship Id="rId17" Type="http://schemas.openxmlformats.org/officeDocument/2006/relationships/tags" Target="../tags/tag581.xml"/><Relationship Id="rId33" Type="http://schemas.openxmlformats.org/officeDocument/2006/relationships/tags" Target="../tags/tag597.xml"/><Relationship Id="rId38" Type="http://schemas.openxmlformats.org/officeDocument/2006/relationships/tags" Target="../tags/tag602.xml"/><Relationship Id="rId59" Type="http://schemas.openxmlformats.org/officeDocument/2006/relationships/tags" Target="../tags/tag623.xml"/><Relationship Id="rId103" Type="http://schemas.openxmlformats.org/officeDocument/2006/relationships/tags" Target="../tags/tag667.xml"/><Relationship Id="rId108" Type="http://schemas.openxmlformats.org/officeDocument/2006/relationships/tags" Target="../tags/tag672.xml"/><Relationship Id="rId54" Type="http://schemas.openxmlformats.org/officeDocument/2006/relationships/tags" Target="../tags/tag618.xml"/><Relationship Id="rId70" Type="http://schemas.openxmlformats.org/officeDocument/2006/relationships/tags" Target="../tags/tag634.xml"/><Relationship Id="rId75" Type="http://schemas.openxmlformats.org/officeDocument/2006/relationships/tags" Target="../tags/tag639.xml"/><Relationship Id="rId91" Type="http://schemas.openxmlformats.org/officeDocument/2006/relationships/tags" Target="../tags/tag655.xml"/><Relationship Id="rId96" Type="http://schemas.openxmlformats.org/officeDocument/2006/relationships/tags" Target="../tags/tag660.xml"/><Relationship Id="rId1" Type="http://schemas.openxmlformats.org/officeDocument/2006/relationships/tags" Target="../tags/tag565.xml"/><Relationship Id="rId6" Type="http://schemas.openxmlformats.org/officeDocument/2006/relationships/tags" Target="../tags/tag570.xml"/><Relationship Id="rId23" Type="http://schemas.openxmlformats.org/officeDocument/2006/relationships/tags" Target="../tags/tag587.xml"/><Relationship Id="rId28" Type="http://schemas.openxmlformats.org/officeDocument/2006/relationships/tags" Target="../tags/tag592.xml"/><Relationship Id="rId49" Type="http://schemas.openxmlformats.org/officeDocument/2006/relationships/tags" Target="../tags/tag613.xml"/><Relationship Id="rId114" Type="http://schemas.openxmlformats.org/officeDocument/2006/relationships/tags" Target="../tags/tag678.xml"/><Relationship Id="rId119" Type="http://schemas.openxmlformats.org/officeDocument/2006/relationships/slideLayout" Target="../slideLayouts/slideLayout2.xml"/><Relationship Id="rId10" Type="http://schemas.openxmlformats.org/officeDocument/2006/relationships/tags" Target="../tags/tag574.xml"/><Relationship Id="rId31" Type="http://schemas.openxmlformats.org/officeDocument/2006/relationships/tags" Target="../tags/tag595.xml"/><Relationship Id="rId44" Type="http://schemas.openxmlformats.org/officeDocument/2006/relationships/tags" Target="../tags/tag608.xml"/><Relationship Id="rId52" Type="http://schemas.openxmlformats.org/officeDocument/2006/relationships/tags" Target="../tags/tag616.xml"/><Relationship Id="rId60" Type="http://schemas.openxmlformats.org/officeDocument/2006/relationships/tags" Target="../tags/tag624.xml"/><Relationship Id="rId65" Type="http://schemas.openxmlformats.org/officeDocument/2006/relationships/tags" Target="../tags/tag629.xml"/><Relationship Id="rId73" Type="http://schemas.openxmlformats.org/officeDocument/2006/relationships/tags" Target="../tags/tag637.xml"/><Relationship Id="rId78" Type="http://schemas.openxmlformats.org/officeDocument/2006/relationships/tags" Target="../tags/tag642.xml"/><Relationship Id="rId81" Type="http://schemas.openxmlformats.org/officeDocument/2006/relationships/tags" Target="../tags/tag645.xml"/><Relationship Id="rId86" Type="http://schemas.openxmlformats.org/officeDocument/2006/relationships/tags" Target="../tags/tag650.xml"/><Relationship Id="rId94" Type="http://schemas.openxmlformats.org/officeDocument/2006/relationships/tags" Target="../tags/tag658.xml"/><Relationship Id="rId99" Type="http://schemas.openxmlformats.org/officeDocument/2006/relationships/tags" Target="../tags/tag663.xml"/><Relationship Id="rId101" Type="http://schemas.openxmlformats.org/officeDocument/2006/relationships/tags" Target="../tags/tag665.xml"/><Relationship Id="rId4" Type="http://schemas.openxmlformats.org/officeDocument/2006/relationships/tags" Target="../tags/tag568.xml"/><Relationship Id="rId9" Type="http://schemas.openxmlformats.org/officeDocument/2006/relationships/tags" Target="../tags/tag573.xml"/><Relationship Id="rId13" Type="http://schemas.openxmlformats.org/officeDocument/2006/relationships/tags" Target="../tags/tag577.xml"/><Relationship Id="rId18" Type="http://schemas.openxmlformats.org/officeDocument/2006/relationships/tags" Target="../tags/tag582.xml"/><Relationship Id="rId39" Type="http://schemas.openxmlformats.org/officeDocument/2006/relationships/tags" Target="../tags/tag603.xml"/><Relationship Id="rId109" Type="http://schemas.openxmlformats.org/officeDocument/2006/relationships/tags" Target="../tags/tag673.xml"/><Relationship Id="rId34" Type="http://schemas.openxmlformats.org/officeDocument/2006/relationships/tags" Target="../tags/tag598.xml"/><Relationship Id="rId50" Type="http://schemas.openxmlformats.org/officeDocument/2006/relationships/tags" Target="../tags/tag614.xml"/><Relationship Id="rId55" Type="http://schemas.openxmlformats.org/officeDocument/2006/relationships/tags" Target="../tags/tag619.xml"/><Relationship Id="rId76" Type="http://schemas.openxmlformats.org/officeDocument/2006/relationships/tags" Target="../tags/tag640.xml"/><Relationship Id="rId97" Type="http://schemas.openxmlformats.org/officeDocument/2006/relationships/tags" Target="../tags/tag661.xml"/><Relationship Id="rId104" Type="http://schemas.openxmlformats.org/officeDocument/2006/relationships/tags" Target="../tags/tag668.xml"/><Relationship Id="rId120" Type="http://schemas.openxmlformats.org/officeDocument/2006/relationships/notesSlide" Target="../notesSlides/notesSlide23.xml"/><Relationship Id="rId7" Type="http://schemas.openxmlformats.org/officeDocument/2006/relationships/tags" Target="../tags/tag571.xml"/><Relationship Id="rId71" Type="http://schemas.openxmlformats.org/officeDocument/2006/relationships/tags" Target="../tags/tag635.xml"/><Relationship Id="rId92" Type="http://schemas.openxmlformats.org/officeDocument/2006/relationships/tags" Target="../tags/tag656.xml"/><Relationship Id="rId2" Type="http://schemas.openxmlformats.org/officeDocument/2006/relationships/tags" Target="../tags/tag566.xml"/><Relationship Id="rId29" Type="http://schemas.openxmlformats.org/officeDocument/2006/relationships/tags" Target="../tags/tag593.xml"/><Relationship Id="rId24" Type="http://schemas.openxmlformats.org/officeDocument/2006/relationships/tags" Target="../tags/tag588.xml"/><Relationship Id="rId40" Type="http://schemas.openxmlformats.org/officeDocument/2006/relationships/tags" Target="../tags/tag604.xml"/><Relationship Id="rId45" Type="http://schemas.openxmlformats.org/officeDocument/2006/relationships/tags" Target="../tags/tag609.xml"/><Relationship Id="rId66" Type="http://schemas.openxmlformats.org/officeDocument/2006/relationships/tags" Target="../tags/tag630.xml"/><Relationship Id="rId87" Type="http://schemas.openxmlformats.org/officeDocument/2006/relationships/tags" Target="../tags/tag651.xml"/><Relationship Id="rId110" Type="http://schemas.openxmlformats.org/officeDocument/2006/relationships/tags" Target="../tags/tag674.xml"/><Relationship Id="rId115" Type="http://schemas.openxmlformats.org/officeDocument/2006/relationships/tags" Target="../tags/tag679.xml"/><Relationship Id="rId61" Type="http://schemas.openxmlformats.org/officeDocument/2006/relationships/tags" Target="../tags/tag625.xml"/><Relationship Id="rId82" Type="http://schemas.openxmlformats.org/officeDocument/2006/relationships/tags" Target="../tags/tag646.xml"/><Relationship Id="rId19" Type="http://schemas.openxmlformats.org/officeDocument/2006/relationships/tags" Target="../tags/tag583.xml"/><Relationship Id="rId14" Type="http://schemas.openxmlformats.org/officeDocument/2006/relationships/tags" Target="../tags/tag578.xml"/><Relationship Id="rId30" Type="http://schemas.openxmlformats.org/officeDocument/2006/relationships/tags" Target="../tags/tag594.xml"/><Relationship Id="rId35" Type="http://schemas.openxmlformats.org/officeDocument/2006/relationships/tags" Target="../tags/tag599.xml"/><Relationship Id="rId56" Type="http://schemas.openxmlformats.org/officeDocument/2006/relationships/tags" Target="../tags/tag620.xml"/><Relationship Id="rId77" Type="http://schemas.openxmlformats.org/officeDocument/2006/relationships/tags" Target="../tags/tag641.xml"/><Relationship Id="rId100" Type="http://schemas.openxmlformats.org/officeDocument/2006/relationships/tags" Target="../tags/tag664.xml"/><Relationship Id="rId105" Type="http://schemas.openxmlformats.org/officeDocument/2006/relationships/tags" Target="../tags/tag669.xml"/><Relationship Id="rId8" Type="http://schemas.openxmlformats.org/officeDocument/2006/relationships/tags" Target="../tags/tag572.xml"/><Relationship Id="rId51" Type="http://schemas.openxmlformats.org/officeDocument/2006/relationships/tags" Target="../tags/tag615.xml"/><Relationship Id="rId72" Type="http://schemas.openxmlformats.org/officeDocument/2006/relationships/tags" Target="../tags/tag636.xml"/><Relationship Id="rId93" Type="http://schemas.openxmlformats.org/officeDocument/2006/relationships/tags" Target="../tags/tag657.xml"/><Relationship Id="rId98" Type="http://schemas.openxmlformats.org/officeDocument/2006/relationships/tags" Target="../tags/tag662.xml"/><Relationship Id="rId3" Type="http://schemas.openxmlformats.org/officeDocument/2006/relationships/tags" Target="../tags/tag567.xml"/><Relationship Id="rId25" Type="http://schemas.openxmlformats.org/officeDocument/2006/relationships/tags" Target="../tags/tag589.xml"/><Relationship Id="rId46" Type="http://schemas.openxmlformats.org/officeDocument/2006/relationships/tags" Target="../tags/tag610.xml"/><Relationship Id="rId67" Type="http://schemas.openxmlformats.org/officeDocument/2006/relationships/tags" Target="../tags/tag631.xml"/><Relationship Id="rId116" Type="http://schemas.openxmlformats.org/officeDocument/2006/relationships/tags" Target="../tags/tag680.xml"/><Relationship Id="rId20" Type="http://schemas.openxmlformats.org/officeDocument/2006/relationships/tags" Target="../tags/tag584.xml"/><Relationship Id="rId41" Type="http://schemas.openxmlformats.org/officeDocument/2006/relationships/tags" Target="../tags/tag605.xml"/><Relationship Id="rId62" Type="http://schemas.openxmlformats.org/officeDocument/2006/relationships/tags" Target="../tags/tag626.xml"/><Relationship Id="rId83" Type="http://schemas.openxmlformats.org/officeDocument/2006/relationships/tags" Target="../tags/tag647.xml"/><Relationship Id="rId88" Type="http://schemas.openxmlformats.org/officeDocument/2006/relationships/tags" Target="../tags/tag652.xml"/><Relationship Id="rId111" Type="http://schemas.openxmlformats.org/officeDocument/2006/relationships/tags" Target="../tags/tag675.xml"/><Relationship Id="rId15" Type="http://schemas.openxmlformats.org/officeDocument/2006/relationships/tags" Target="../tags/tag579.xml"/><Relationship Id="rId36" Type="http://schemas.openxmlformats.org/officeDocument/2006/relationships/tags" Target="../tags/tag600.xml"/><Relationship Id="rId57" Type="http://schemas.openxmlformats.org/officeDocument/2006/relationships/tags" Target="../tags/tag621.xml"/><Relationship Id="rId106" Type="http://schemas.openxmlformats.org/officeDocument/2006/relationships/tags" Target="../tags/tag670.xml"/></Relationships>
</file>

<file path=ppt/slides/_rels/slide24.xml.rels><?xml version="1.0" encoding="UTF-8" standalone="yes"?>
<Relationships xmlns="http://schemas.openxmlformats.org/package/2006/relationships"><Relationship Id="rId117" Type="http://schemas.openxmlformats.org/officeDocument/2006/relationships/tags" Target="../tags/tag799.xml"/><Relationship Id="rId21" Type="http://schemas.openxmlformats.org/officeDocument/2006/relationships/tags" Target="../tags/tag703.xml"/><Relationship Id="rId42" Type="http://schemas.openxmlformats.org/officeDocument/2006/relationships/tags" Target="../tags/tag724.xml"/><Relationship Id="rId63" Type="http://schemas.openxmlformats.org/officeDocument/2006/relationships/tags" Target="../tags/tag745.xml"/><Relationship Id="rId84" Type="http://schemas.openxmlformats.org/officeDocument/2006/relationships/tags" Target="../tags/tag766.xml"/><Relationship Id="rId138" Type="http://schemas.openxmlformats.org/officeDocument/2006/relationships/tags" Target="../tags/tag820.xml"/><Relationship Id="rId159" Type="http://schemas.openxmlformats.org/officeDocument/2006/relationships/tags" Target="../tags/tag841.xml"/><Relationship Id="rId170" Type="http://schemas.openxmlformats.org/officeDocument/2006/relationships/tags" Target="../tags/tag852.xml"/><Relationship Id="rId191" Type="http://schemas.openxmlformats.org/officeDocument/2006/relationships/tags" Target="../tags/tag873.xml"/><Relationship Id="rId205" Type="http://schemas.openxmlformats.org/officeDocument/2006/relationships/tags" Target="../tags/tag887.xml"/><Relationship Id="rId107" Type="http://schemas.openxmlformats.org/officeDocument/2006/relationships/tags" Target="../tags/tag789.xml"/><Relationship Id="rId11" Type="http://schemas.openxmlformats.org/officeDocument/2006/relationships/tags" Target="../tags/tag693.xml"/><Relationship Id="rId32" Type="http://schemas.openxmlformats.org/officeDocument/2006/relationships/tags" Target="../tags/tag714.xml"/><Relationship Id="rId53" Type="http://schemas.openxmlformats.org/officeDocument/2006/relationships/tags" Target="../tags/tag735.xml"/><Relationship Id="rId74" Type="http://schemas.openxmlformats.org/officeDocument/2006/relationships/tags" Target="../tags/tag756.xml"/><Relationship Id="rId128" Type="http://schemas.openxmlformats.org/officeDocument/2006/relationships/tags" Target="../tags/tag810.xml"/><Relationship Id="rId149" Type="http://schemas.openxmlformats.org/officeDocument/2006/relationships/tags" Target="../tags/tag831.xml"/><Relationship Id="rId5" Type="http://schemas.openxmlformats.org/officeDocument/2006/relationships/tags" Target="../tags/tag687.xml"/><Relationship Id="rId95" Type="http://schemas.openxmlformats.org/officeDocument/2006/relationships/tags" Target="../tags/tag777.xml"/><Relationship Id="rId160" Type="http://schemas.openxmlformats.org/officeDocument/2006/relationships/tags" Target="../tags/tag842.xml"/><Relationship Id="rId181" Type="http://schemas.openxmlformats.org/officeDocument/2006/relationships/tags" Target="../tags/tag863.xml"/><Relationship Id="rId22" Type="http://schemas.openxmlformats.org/officeDocument/2006/relationships/tags" Target="../tags/tag704.xml"/><Relationship Id="rId43" Type="http://schemas.openxmlformats.org/officeDocument/2006/relationships/tags" Target="../tags/tag725.xml"/><Relationship Id="rId64" Type="http://schemas.openxmlformats.org/officeDocument/2006/relationships/tags" Target="../tags/tag746.xml"/><Relationship Id="rId118" Type="http://schemas.openxmlformats.org/officeDocument/2006/relationships/tags" Target="../tags/tag800.xml"/><Relationship Id="rId139" Type="http://schemas.openxmlformats.org/officeDocument/2006/relationships/tags" Target="../tags/tag821.xml"/><Relationship Id="rId85" Type="http://schemas.openxmlformats.org/officeDocument/2006/relationships/tags" Target="../tags/tag767.xml"/><Relationship Id="rId150" Type="http://schemas.openxmlformats.org/officeDocument/2006/relationships/tags" Target="../tags/tag832.xml"/><Relationship Id="rId171" Type="http://schemas.openxmlformats.org/officeDocument/2006/relationships/tags" Target="../tags/tag853.xml"/><Relationship Id="rId192" Type="http://schemas.openxmlformats.org/officeDocument/2006/relationships/tags" Target="../tags/tag874.xml"/><Relationship Id="rId206" Type="http://schemas.openxmlformats.org/officeDocument/2006/relationships/tags" Target="../tags/tag888.xml"/><Relationship Id="rId12" Type="http://schemas.openxmlformats.org/officeDocument/2006/relationships/tags" Target="../tags/tag694.xml"/><Relationship Id="rId33" Type="http://schemas.openxmlformats.org/officeDocument/2006/relationships/tags" Target="../tags/tag715.xml"/><Relationship Id="rId108" Type="http://schemas.openxmlformats.org/officeDocument/2006/relationships/tags" Target="../tags/tag790.xml"/><Relationship Id="rId129" Type="http://schemas.openxmlformats.org/officeDocument/2006/relationships/tags" Target="../tags/tag811.xml"/><Relationship Id="rId54" Type="http://schemas.openxmlformats.org/officeDocument/2006/relationships/tags" Target="../tags/tag736.xml"/><Relationship Id="rId75" Type="http://schemas.openxmlformats.org/officeDocument/2006/relationships/tags" Target="../tags/tag757.xml"/><Relationship Id="rId96" Type="http://schemas.openxmlformats.org/officeDocument/2006/relationships/tags" Target="../tags/tag778.xml"/><Relationship Id="rId140" Type="http://schemas.openxmlformats.org/officeDocument/2006/relationships/tags" Target="../tags/tag822.xml"/><Relationship Id="rId161" Type="http://schemas.openxmlformats.org/officeDocument/2006/relationships/tags" Target="../tags/tag843.xml"/><Relationship Id="rId182" Type="http://schemas.openxmlformats.org/officeDocument/2006/relationships/tags" Target="../tags/tag864.xml"/><Relationship Id="rId6" Type="http://schemas.openxmlformats.org/officeDocument/2006/relationships/tags" Target="../tags/tag688.xml"/><Relationship Id="rId23" Type="http://schemas.openxmlformats.org/officeDocument/2006/relationships/tags" Target="../tags/tag705.xml"/><Relationship Id="rId119" Type="http://schemas.openxmlformats.org/officeDocument/2006/relationships/tags" Target="../tags/tag801.xml"/><Relationship Id="rId44" Type="http://schemas.openxmlformats.org/officeDocument/2006/relationships/tags" Target="../tags/tag726.xml"/><Relationship Id="rId65" Type="http://schemas.openxmlformats.org/officeDocument/2006/relationships/tags" Target="../tags/tag747.xml"/><Relationship Id="rId86" Type="http://schemas.openxmlformats.org/officeDocument/2006/relationships/tags" Target="../tags/tag768.xml"/><Relationship Id="rId130" Type="http://schemas.openxmlformats.org/officeDocument/2006/relationships/tags" Target="../tags/tag812.xml"/><Relationship Id="rId151" Type="http://schemas.openxmlformats.org/officeDocument/2006/relationships/tags" Target="../tags/tag833.xml"/><Relationship Id="rId172" Type="http://schemas.openxmlformats.org/officeDocument/2006/relationships/tags" Target="../tags/tag854.xml"/><Relationship Id="rId193" Type="http://schemas.openxmlformats.org/officeDocument/2006/relationships/tags" Target="../tags/tag875.xml"/><Relationship Id="rId207" Type="http://schemas.openxmlformats.org/officeDocument/2006/relationships/slideLayout" Target="../slideLayouts/slideLayout2.xml"/><Relationship Id="rId13" Type="http://schemas.openxmlformats.org/officeDocument/2006/relationships/tags" Target="../tags/tag695.xml"/><Relationship Id="rId109" Type="http://schemas.openxmlformats.org/officeDocument/2006/relationships/tags" Target="../tags/tag791.xml"/><Relationship Id="rId34" Type="http://schemas.openxmlformats.org/officeDocument/2006/relationships/tags" Target="../tags/tag716.xml"/><Relationship Id="rId55" Type="http://schemas.openxmlformats.org/officeDocument/2006/relationships/tags" Target="../tags/tag737.xml"/><Relationship Id="rId76" Type="http://schemas.openxmlformats.org/officeDocument/2006/relationships/tags" Target="../tags/tag758.xml"/><Relationship Id="rId97" Type="http://schemas.openxmlformats.org/officeDocument/2006/relationships/tags" Target="../tags/tag779.xml"/><Relationship Id="rId120" Type="http://schemas.openxmlformats.org/officeDocument/2006/relationships/tags" Target="../tags/tag802.xml"/><Relationship Id="rId141" Type="http://schemas.openxmlformats.org/officeDocument/2006/relationships/tags" Target="../tags/tag823.xml"/><Relationship Id="rId7" Type="http://schemas.openxmlformats.org/officeDocument/2006/relationships/tags" Target="../tags/tag689.xml"/><Relationship Id="rId162" Type="http://schemas.openxmlformats.org/officeDocument/2006/relationships/tags" Target="../tags/tag844.xml"/><Relationship Id="rId183" Type="http://schemas.openxmlformats.org/officeDocument/2006/relationships/tags" Target="../tags/tag865.xml"/><Relationship Id="rId24" Type="http://schemas.openxmlformats.org/officeDocument/2006/relationships/tags" Target="../tags/tag706.xml"/><Relationship Id="rId45" Type="http://schemas.openxmlformats.org/officeDocument/2006/relationships/tags" Target="../tags/tag727.xml"/><Relationship Id="rId66" Type="http://schemas.openxmlformats.org/officeDocument/2006/relationships/tags" Target="../tags/tag748.xml"/><Relationship Id="rId87" Type="http://schemas.openxmlformats.org/officeDocument/2006/relationships/tags" Target="../tags/tag769.xml"/><Relationship Id="rId110" Type="http://schemas.openxmlformats.org/officeDocument/2006/relationships/tags" Target="../tags/tag792.xml"/><Relationship Id="rId131" Type="http://schemas.openxmlformats.org/officeDocument/2006/relationships/tags" Target="../tags/tag813.xml"/><Relationship Id="rId61" Type="http://schemas.openxmlformats.org/officeDocument/2006/relationships/tags" Target="../tags/tag743.xml"/><Relationship Id="rId82" Type="http://schemas.openxmlformats.org/officeDocument/2006/relationships/tags" Target="../tags/tag764.xml"/><Relationship Id="rId152" Type="http://schemas.openxmlformats.org/officeDocument/2006/relationships/tags" Target="../tags/tag834.xml"/><Relationship Id="rId173" Type="http://schemas.openxmlformats.org/officeDocument/2006/relationships/tags" Target="../tags/tag855.xml"/><Relationship Id="rId194" Type="http://schemas.openxmlformats.org/officeDocument/2006/relationships/tags" Target="../tags/tag876.xml"/><Relationship Id="rId199" Type="http://schemas.openxmlformats.org/officeDocument/2006/relationships/tags" Target="../tags/tag881.xml"/><Relationship Id="rId203" Type="http://schemas.openxmlformats.org/officeDocument/2006/relationships/tags" Target="../tags/tag885.xml"/><Relationship Id="rId208" Type="http://schemas.openxmlformats.org/officeDocument/2006/relationships/notesSlide" Target="../notesSlides/notesSlide24.xml"/><Relationship Id="rId19" Type="http://schemas.openxmlformats.org/officeDocument/2006/relationships/tags" Target="../tags/tag701.xml"/><Relationship Id="rId14" Type="http://schemas.openxmlformats.org/officeDocument/2006/relationships/tags" Target="../tags/tag696.xml"/><Relationship Id="rId30" Type="http://schemas.openxmlformats.org/officeDocument/2006/relationships/tags" Target="../tags/tag712.xml"/><Relationship Id="rId35" Type="http://schemas.openxmlformats.org/officeDocument/2006/relationships/tags" Target="../tags/tag717.xml"/><Relationship Id="rId56" Type="http://schemas.openxmlformats.org/officeDocument/2006/relationships/tags" Target="../tags/tag738.xml"/><Relationship Id="rId77" Type="http://schemas.openxmlformats.org/officeDocument/2006/relationships/tags" Target="../tags/tag759.xml"/><Relationship Id="rId100" Type="http://schemas.openxmlformats.org/officeDocument/2006/relationships/tags" Target="../tags/tag782.xml"/><Relationship Id="rId105" Type="http://schemas.openxmlformats.org/officeDocument/2006/relationships/tags" Target="../tags/tag787.xml"/><Relationship Id="rId126" Type="http://schemas.openxmlformats.org/officeDocument/2006/relationships/tags" Target="../tags/tag808.xml"/><Relationship Id="rId147" Type="http://schemas.openxmlformats.org/officeDocument/2006/relationships/tags" Target="../tags/tag829.xml"/><Relationship Id="rId168" Type="http://schemas.openxmlformats.org/officeDocument/2006/relationships/tags" Target="../tags/tag850.xml"/><Relationship Id="rId8" Type="http://schemas.openxmlformats.org/officeDocument/2006/relationships/tags" Target="../tags/tag690.xml"/><Relationship Id="rId51" Type="http://schemas.openxmlformats.org/officeDocument/2006/relationships/tags" Target="../tags/tag733.xml"/><Relationship Id="rId72" Type="http://schemas.openxmlformats.org/officeDocument/2006/relationships/tags" Target="../tags/tag754.xml"/><Relationship Id="rId93" Type="http://schemas.openxmlformats.org/officeDocument/2006/relationships/tags" Target="../tags/tag775.xml"/><Relationship Id="rId98" Type="http://schemas.openxmlformats.org/officeDocument/2006/relationships/tags" Target="../tags/tag780.xml"/><Relationship Id="rId121" Type="http://schemas.openxmlformats.org/officeDocument/2006/relationships/tags" Target="../tags/tag803.xml"/><Relationship Id="rId142" Type="http://schemas.openxmlformats.org/officeDocument/2006/relationships/tags" Target="../tags/tag824.xml"/><Relationship Id="rId163" Type="http://schemas.openxmlformats.org/officeDocument/2006/relationships/tags" Target="../tags/tag845.xml"/><Relationship Id="rId184" Type="http://schemas.openxmlformats.org/officeDocument/2006/relationships/tags" Target="../tags/tag866.xml"/><Relationship Id="rId189" Type="http://schemas.openxmlformats.org/officeDocument/2006/relationships/tags" Target="../tags/tag871.xml"/><Relationship Id="rId3" Type="http://schemas.openxmlformats.org/officeDocument/2006/relationships/tags" Target="../tags/tag685.xml"/><Relationship Id="rId25" Type="http://schemas.openxmlformats.org/officeDocument/2006/relationships/tags" Target="../tags/tag707.xml"/><Relationship Id="rId46" Type="http://schemas.openxmlformats.org/officeDocument/2006/relationships/tags" Target="../tags/tag728.xml"/><Relationship Id="rId67" Type="http://schemas.openxmlformats.org/officeDocument/2006/relationships/tags" Target="../tags/tag749.xml"/><Relationship Id="rId116" Type="http://schemas.openxmlformats.org/officeDocument/2006/relationships/tags" Target="../tags/tag798.xml"/><Relationship Id="rId137" Type="http://schemas.openxmlformats.org/officeDocument/2006/relationships/tags" Target="../tags/tag819.xml"/><Relationship Id="rId158" Type="http://schemas.openxmlformats.org/officeDocument/2006/relationships/tags" Target="../tags/tag840.xml"/><Relationship Id="rId20" Type="http://schemas.openxmlformats.org/officeDocument/2006/relationships/tags" Target="../tags/tag702.xml"/><Relationship Id="rId41" Type="http://schemas.openxmlformats.org/officeDocument/2006/relationships/tags" Target="../tags/tag723.xml"/><Relationship Id="rId62" Type="http://schemas.openxmlformats.org/officeDocument/2006/relationships/tags" Target="../tags/tag744.xml"/><Relationship Id="rId83" Type="http://schemas.openxmlformats.org/officeDocument/2006/relationships/tags" Target="../tags/tag765.xml"/><Relationship Id="rId88" Type="http://schemas.openxmlformats.org/officeDocument/2006/relationships/tags" Target="../tags/tag770.xml"/><Relationship Id="rId111" Type="http://schemas.openxmlformats.org/officeDocument/2006/relationships/tags" Target="../tags/tag793.xml"/><Relationship Id="rId132" Type="http://schemas.openxmlformats.org/officeDocument/2006/relationships/tags" Target="../tags/tag814.xml"/><Relationship Id="rId153" Type="http://schemas.openxmlformats.org/officeDocument/2006/relationships/tags" Target="../tags/tag835.xml"/><Relationship Id="rId174" Type="http://schemas.openxmlformats.org/officeDocument/2006/relationships/tags" Target="../tags/tag856.xml"/><Relationship Id="rId179" Type="http://schemas.openxmlformats.org/officeDocument/2006/relationships/tags" Target="../tags/tag861.xml"/><Relationship Id="rId195" Type="http://schemas.openxmlformats.org/officeDocument/2006/relationships/tags" Target="../tags/tag877.xml"/><Relationship Id="rId209" Type="http://schemas.openxmlformats.org/officeDocument/2006/relationships/image" Target="../media/image34.png"/><Relationship Id="rId190" Type="http://schemas.openxmlformats.org/officeDocument/2006/relationships/tags" Target="../tags/tag872.xml"/><Relationship Id="rId204" Type="http://schemas.openxmlformats.org/officeDocument/2006/relationships/tags" Target="../tags/tag886.xml"/><Relationship Id="rId15" Type="http://schemas.openxmlformats.org/officeDocument/2006/relationships/tags" Target="../tags/tag697.xml"/><Relationship Id="rId36" Type="http://schemas.openxmlformats.org/officeDocument/2006/relationships/tags" Target="../tags/tag718.xml"/><Relationship Id="rId57" Type="http://schemas.openxmlformats.org/officeDocument/2006/relationships/tags" Target="../tags/tag739.xml"/><Relationship Id="rId106" Type="http://schemas.openxmlformats.org/officeDocument/2006/relationships/tags" Target="../tags/tag788.xml"/><Relationship Id="rId127" Type="http://schemas.openxmlformats.org/officeDocument/2006/relationships/tags" Target="../tags/tag809.xml"/><Relationship Id="rId10" Type="http://schemas.openxmlformats.org/officeDocument/2006/relationships/tags" Target="../tags/tag692.xml"/><Relationship Id="rId31" Type="http://schemas.openxmlformats.org/officeDocument/2006/relationships/tags" Target="../tags/tag713.xml"/><Relationship Id="rId52" Type="http://schemas.openxmlformats.org/officeDocument/2006/relationships/tags" Target="../tags/tag734.xml"/><Relationship Id="rId73" Type="http://schemas.openxmlformats.org/officeDocument/2006/relationships/tags" Target="../tags/tag755.xml"/><Relationship Id="rId78" Type="http://schemas.openxmlformats.org/officeDocument/2006/relationships/tags" Target="../tags/tag760.xml"/><Relationship Id="rId94" Type="http://schemas.openxmlformats.org/officeDocument/2006/relationships/tags" Target="../tags/tag776.xml"/><Relationship Id="rId99" Type="http://schemas.openxmlformats.org/officeDocument/2006/relationships/tags" Target="../tags/tag781.xml"/><Relationship Id="rId101" Type="http://schemas.openxmlformats.org/officeDocument/2006/relationships/tags" Target="../tags/tag783.xml"/><Relationship Id="rId122" Type="http://schemas.openxmlformats.org/officeDocument/2006/relationships/tags" Target="../tags/tag804.xml"/><Relationship Id="rId143" Type="http://schemas.openxmlformats.org/officeDocument/2006/relationships/tags" Target="../tags/tag825.xml"/><Relationship Id="rId148" Type="http://schemas.openxmlformats.org/officeDocument/2006/relationships/tags" Target="../tags/tag830.xml"/><Relationship Id="rId164" Type="http://schemas.openxmlformats.org/officeDocument/2006/relationships/tags" Target="../tags/tag846.xml"/><Relationship Id="rId169" Type="http://schemas.openxmlformats.org/officeDocument/2006/relationships/tags" Target="../tags/tag851.xml"/><Relationship Id="rId185" Type="http://schemas.openxmlformats.org/officeDocument/2006/relationships/tags" Target="../tags/tag867.xml"/><Relationship Id="rId4" Type="http://schemas.openxmlformats.org/officeDocument/2006/relationships/tags" Target="../tags/tag686.xml"/><Relationship Id="rId9" Type="http://schemas.openxmlformats.org/officeDocument/2006/relationships/tags" Target="../tags/tag691.xml"/><Relationship Id="rId180" Type="http://schemas.openxmlformats.org/officeDocument/2006/relationships/tags" Target="../tags/tag862.xml"/><Relationship Id="rId210" Type="http://schemas.openxmlformats.org/officeDocument/2006/relationships/image" Target="../media/image35.png"/><Relationship Id="rId26" Type="http://schemas.openxmlformats.org/officeDocument/2006/relationships/tags" Target="../tags/tag708.xml"/><Relationship Id="rId47" Type="http://schemas.openxmlformats.org/officeDocument/2006/relationships/tags" Target="../tags/tag729.xml"/><Relationship Id="rId68" Type="http://schemas.openxmlformats.org/officeDocument/2006/relationships/tags" Target="../tags/tag750.xml"/><Relationship Id="rId89" Type="http://schemas.openxmlformats.org/officeDocument/2006/relationships/tags" Target="../tags/tag771.xml"/><Relationship Id="rId112" Type="http://schemas.openxmlformats.org/officeDocument/2006/relationships/tags" Target="../tags/tag794.xml"/><Relationship Id="rId133" Type="http://schemas.openxmlformats.org/officeDocument/2006/relationships/tags" Target="../tags/tag815.xml"/><Relationship Id="rId154" Type="http://schemas.openxmlformats.org/officeDocument/2006/relationships/tags" Target="../tags/tag836.xml"/><Relationship Id="rId175" Type="http://schemas.openxmlformats.org/officeDocument/2006/relationships/tags" Target="../tags/tag857.xml"/><Relationship Id="rId196" Type="http://schemas.openxmlformats.org/officeDocument/2006/relationships/tags" Target="../tags/tag878.xml"/><Relationship Id="rId200" Type="http://schemas.openxmlformats.org/officeDocument/2006/relationships/tags" Target="../tags/tag882.xml"/><Relationship Id="rId16" Type="http://schemas.openxmlformats.org/officeDocument/2006/relationships/tags" Target="../tags/tag698.xml"/><Relationship Id="rId37" Type="http://schemas.openxmlformats.org/officeDocument/2006/relationships/tags" Target="../tags/tag719.xml"/><Relationship Id="rId58" Type="http://schemas.openxmlformats.org/officeDocument/2006/relationships/tags" Target="../tags/tag740.xml"/><Relationship Id="rId79" Type="http://schemas.openxmlformats.org/officeDocument/2006/relationships/tags" Target="../tags/tag761.xml"/><Relationship Id="rId102" Type="http://schemas.openxmlformats.org/officeDocument/2006/relationships/tags" Target="../tags/tag784.xml"/><Relationship Id="rId123" Type="http://schemas.openxmlformats.org/officeDocument/2006/relationships/tags" Target="../tags/tag805.xml"/><Relationship Id="rId144" Type="http://schemas.openxmlformats.org/officeDocument/2006/relationships/tags" Target="../tags/tag826.xml"/><Relationship Id="rId90" Type="http://schemas.openxmlformats.org/officeDocument/2006/relationships/tags" Target="../tags/tag772.xml"/><Relationship Id="rId165" Type="http://schemas.openxmlformats.org/officeDocument/2006/relationships/tags" Target="../tags/tag847.xml"/><Relationship Id="rId186" Type="http://schemas.openxmlformats.org/officeDocument/2006/relationships/tags" Target="../tags/tag868.xml"/><Relationship Id="rId27" Type="http://schemas.openxmlformats.org/officeDocument/2006/relationships/tags" Target="../tags/tag709.xml"/><Relationship Id="rId48" Type="http://schemas.openxmlformats.org/officeDocument/2006/relationships/tags" Target="../tags/tag730.xml"/><Relationship Id="rId69" Type="http://schemas.openxmlformats.org/officeDocument/2006/relationships/tags" Target="../tags/tag751.xml"/><Relationship Id="rId113" Type="http://schemas.openxmlformats.org/officeDocument/2006/relationships/tags" Target="../tags/tag795.xml"/><Relationship Id="rId134" Type="http://schemas.openxmlformats.org/officeDocument/2006/relationships/tags" Target="../tags/tag816.xml"/><Relationship Id="rId80" Type="http://schemas.openxmlformats.org/officeDocument/2006/relationships/tags" Target="../tags/tag762.xml"/><Relationship Id="rId155" Type="http://schemas.openxmlformats.org/officeDocument/2006/relationships/tags" Target="../tags/tag837.xml"/><Relationship Id="rId176" Type="http://schemas.openxmlformats.org/officeDocument/2006/relationships/tags" Target="../tags/tag858.xml"/><Relationship Id="rId197" Type="http://schemas.openxmlformats.org/officeDocument/2006/relationships/tags" Target="../tags/tag879.xml"/><Relationship Id="rId201" Type="http://schemas.openxmlformats.org/officeDocument/2006/relationships/tags" Target="../tags/tag883.xml"/><Relationship Id="rId17" Type="http://schemas.openxmlformats.org/officeDocument/2006/relationships/tags" Target="../tags/tag699.xml"/><Relationship Id="rId38" Type="http://schemas.openxmlformats.org/officeDocument/2006/relationships/tags" Target="../tags/tag720.xml"/><Relationship Id="rId59" Type="http://schemas.openxmlformats.org/officeDocument/2006/relationships/tags" Target="../tags/tag741.xml"/><Relationship Id="rId103" Type="http://schemas.openxmlformats.org/officeDocument/2006/relationships/tags" Target="../tags/tag785.xml"/><Relationship Id="rId124" Type="http://schemas.openxmlformats.org/officeDocument/2006/relationships/tags" Target="../tags/tag806.xml"/><Relationship Id="rId70" Type="http://schemas.openxmlformats.org/officeDocument/2006/relationships/tags" Target="../tags/tag752.xml"/><Relationship Id="rId91" Type="http://schemas.openxmlformats.org/officeDocument/2006/relationships/tags" Target="../tags/tag773.xml"/><Relationship Id="rId145" Type="http://schemas.openxmlformats.org/officeDocument/2006/relationships/tags" Target="../tags/tag827.xml"/><Relationship Id="rId166" Type="http://schemas.openxmlformats.org/officeDocument/2006/relationships/tags" Target="../tags/tag848.xml"/><Relationship Id="rId187" Type="http://schemas.openxmlformats.org/officeDocument/2006/relationships/tags" Target="../tags/tag869.xml"/><Relationship Id="rId1" Type="http://schemas.openxmlformats.org/officeDocument/2006/relationships/tags" Target="../tags/tag683.xml"/><Relationship Id="rId28" Type="http://schemas.openxmlformats.org/officeDocument/2006/relationships/tags" Target="../tags/tag710.xml"/><Relationship Id="rId49" Type="http://schemas.openxmlformats.org/officeDocument/2006/relationships/tags" Target="../tags/tag731.xml"/><Relationship Id="rId114" Type="http://schemas.openxmlformats.org/officeDocument/2006/relationships/tags" Target="../tags/tag796.xml"/><Relationship Id="rId60" Type="http://schemas.openxmlformats.org/officeDocument/2006/relationships/tags" Target="../tags/tag742.xml"/><Relationship Id="rId81" Type="http://schemas.openxmlformats.org/officeDocument/2006/relationships/tags" Target="../tags/tag763.xml"/><Relationship Id="rId135" Type="http://schemas.openxmlformats.org/officeDocument/2006/relationships/tags" Target="../tags/tag817.xml"/><Relationship Id="rId156" Type="http://schemas.openxmlformats.org/officeDocument/2006/relationships/tags" Target="../tags/tag838.xml"/><Relationship Id="rId177" Type="http://schemas.openxmlformats.org/officeDocument/2006/relationships/tags" Target="../tags/tag859.xml"/><Relationship Id="rId198" Type="http://schemas.openxmlformats.org/officeDocument/2006/relationships/tags" Target="../tags/tag880.xml"/><Relationship Id="rId202" Type="http://schemas.openxmlformats.org/officeDocument/2006/relationships/tags" Target="../tags/tag884.xml"/><Relationship Id="rId18" Type="http://schemas.openxmlformats.org/officeDocument/2006/relationships/tags" Target="../tags/tag700.xml"/><Relationship Id="rId39" Type="http://schemas.openxmlformats.org/officeDocument/2006/relationships/tags" Target="../tags/tag721.xml"/><Relationship Id="rId50" Type="http://schemas.openxmlformats.org/officeDocument/2006/relationships/tags" Target="../tags/tag732.xml"/><Relationship Id="rId104" Type="http://schemas.openxmlformats.org/officeDocument/2006/relationships/tags" Target="../tags/tag786.xml"/><Relationship Id="rId125" Type="http://schemas.openxmlformats.org/officeDocument/2006/relationships/tags" Target="../tags/tag807.xml"/><Relationship Id="rId146" Type="http://schemas.openxmlformats.org/officeDocument/2006/relationships/tags" Target="../tags/tag828.xml"/><Relationship Id="rId167" Type="http://schemas.openxmlformats.org/officeDocument/2006/relationships/tags" Target="../tags/tag849.xml"/><Relationship Id="rId188" Type="http://schemas.openxmlformats.org/officeDocument/2006/relationships/tags" Target="../tags/tag870.xml"/><Relationship Id="rId71" Type="http://schemas.openxmlformats.org/officeDocument/2006/relationships/tags" Target="../tags/tag753.xml"/><Relationship Id="rId92" Type="http://schemas.openxmlformats.org/officeDocument/2006/relationships/tags" Target="../tags/tag774.xml"/><Relationship Id="rId2" Type="http://schemas.openxmlformats.org/officeDocument/2006/relationships/tags" Target="../tags/tag684.xml"/><Relationship Id="rId29" Type="http://schemas.openxmlformats.org/officeDocument/2006/relationships/tags" Target="../tags/tag711.xml"/><Relationship Id="rId40" Type="http://schemas.openxmlformats.org/officeDocument/2006/relationships/tags" Target="../tags/tag722.xml"/><Relationship Id="rId115" Type="http://schemas.openxmlformats.org/officeDocument/2006/relationships/tags" Target="../tags/tag797.xml"/><Relationship Id="rId136" Type="http://schemas.openxmlformats.org/officeDocument/2006/relationships/tags" Target="../tags/tag818.xml"/><Relationship Id="rId157" Type="http://schemas.openxmlformats.org/officeDocument/2006/relationships/tags" Target="../tags/tag839.xml"/><Relationship Id="rId178" Type="http://schemas.openxmlformats.org/officeDocument/2006/relationships/tags" Target="../tags/tag860.xml"/></Relationships>
</file>

<file path=ppt/slides/_rels/slide25.xml.rels><?xml version="1.0" encoding="UTF-8" standalone="yes"?>
<Relationships xmlns="http://schemas.openxmlformats.org/package/2006/relationships"><Relationship Id="rId13" Type="http://schemas.openxmlformats.org/officeDocument/2006/relationships/tags" Target="../tags/tag901.xml"/><Relationship Id="rId18" Type="http://schemas.openxmlformats.org/officeDocument/2006/relationships/tags" Target="../tags/tag906.xml"/><Relationship Id="rId26" Type="http://schemas.openxmlformats.org/officeDocument/2006/relationships/tags" Target="../tags/tag914.xml"/><Relationship Id="rId39" Type="http://schemas.openxmlformats.org/officeDocument/2006/relationships/tags" Target="../tags/tag927.xml"/><Relationship Id="rId21" Type="http://schemas.openxmlformats.org/officeDocument/2006/relationships/tags" Target="../tags/tag909.xml"/><Relationship Id="rId34" Type="http://schemas.openxmlformats.org/officeDocument/2006/relationships/tags" Target="../tags/tag922.xml"/><Relationship Id="rId7" Type="http://schemas.openxmlformats.org/officeDocument/2006/relationships/tags" Target="../tags/tag895.xml"/><Relationship Id="rId2" Type="http://schemas.openxmlformats.org/officeDocument/2006/relationships/tags" Target="../tags/tag890.xml"/><Relationship Id="rId16" Type="http://schemas.openxmlformats.org/officeDocument/2006/relationships/tags" Target="../tags/tag904.xml"/><Relationship Id="rId20" Type="http://schemas.openxmlformats.org/officeDocument/2006/relationships/tags" Target="../tags/tag908.xml"/><Relationship Id="rId29" Type="http://schemas.openxmlformats.org/officeDocument/2006/relationships/tags" Target="../tags/tag917.xml"/><Relationship Id="rId41" Type="http://schemas.openxmlformats.org/officeDocument/2006/relationships/notesSlide" Target="../notesSlides/notesSlide25.xml"/><Relationship Id="rId1" Type="http://schemas.openxmlformats.org/officeDocument/2006/relationships/tags" Target="../tags/tag889.xml"/><Relationship Id="rId6" Type="http://schemas.openxmlformats.org/officeDocument/2006/relationships/tags" Target="../tags/tag894.xml"/><Relationship Id="rId11" Type="http://schemas.openxmlformats.org/officeDocument/2006/relationships/tags" Target="../tags/tag899.xml"/><Relationship Id="rId24" Type="http://schemas.openxmlformats.org/officeDocument/2006/relationships/tags" Target="../tags/tag912.xml"/><Relationship Id="rId32" Type="http://schemas.openxmlformats.org/officeDocument/2006/relationships/tags" Target="../tags/tag920.xml"/><Relationship Id="rId37" Type="http://schemas.openxmlformats.org/officeDocument/2006/relationships/tags" Target="../tags/tag925.xml"/><Relationship Id="rId40" Type="http://schemas.openxmlformats.org/officeDocument/2006/relationships/slideLayout" Target="../slideLayouts/slideLayout2.xml"/><Relationship Id="rId5" Type="http://schemas.openxmlformats.org/officeDocument/2006/relationships/tags" Target="../tags/tag893.xml"/><Relationship Id="rId15" Type="http://schemas.openxmlformats.org/officeDocument/2006/relationships/tags" Target="../tags/tag903.xml"/><Relationship Id="rId23" Type="http://schemas.openxmlformats.org/officeDocument/2006/relationships/tags" Target="../tags/tag911.xml"/><Relationship Id="rId28" Type="http://schemas.openxmlformats.org/officeDocument/2006/relationships/tags" Target="../tags/tag916.xml"/><Relationship Id="rId36" Type="http://schemas.openxmlformats.org/officeDocument/2006/relationships/tags" Target="../tags/tag924.xml"/><Relationship Id="rId10" Type="http://schemas.openxmlformats.org/officeDocument/2006/relationships/tags" Target="../tags/tag898.xml"/><Relationship Id="rId19" Type="http://schemas.openxmlformats.org/officeDocument/2006/relationships/tags" Target="../tags/tag907.xml"/><Relationship Id="rId31" Type="http://schemas.openxmlformats.org/officeDocument/2006/relationships/tags" Target="../tags/tag919.xml"/><Relationship Id="rId4" Type="http://schemas.openxmlformats.org/officeDocument/2006/relationships/tags" Target="../tags/tag892.xml"/><Relationship Id="rId9" Type="http://schemas.openxmlformats.org/officeDocument/2006/relationships/tags" Target="../tags/tag897.xml"/><Relationship Id="rId14" Type="http://schemas.openxmlformats.org/officeDocument/2006/relationships/tags" Target="../tags/tag902.xml"/><Relationship Id="rId22" Type="http://schemas.openxmlformats.org/officeDocument/2006/relationships/tags" Target="../tags/tag910.xml"/><Relationship Id="rId27" Type="http://schemas.openxmlformats.org/officeDocument/2006/relationships/tags" Target="../tags/tag915.xml"/><Relationship Id="rId30" Type="http://schemas.openxmlformats.org/officeDocument/2006/relationships/tags" Target="../tags/tag918.xml"/><Relationship Id="rId35" Type="http://schemas.openxmlformats.org/officeDocument/2006/relationships/tags" Target="../tags/tag923.xml"/><Relationship Id="rId8" Type="http://schemas.openxmlformats.org/officeDocument/2006/relationships/tags" Target="../tags/tag896.xml"/><Relationship Id="rId3" Type="http://schemas.openxmlformats.org/officeDocument/2006/relationships/tags" Target="../tags/tag891.xml"/><Relationship Id="rId12" Type="http://schemas.openxmlformats.org/officeDocument/2006/relationships/tags" Target="../tags/tag900.xml"/><Relationship Id="rId17" Type="http://schemas.openxmlformats.org/officeDocument/2006/relationships/tags" Target="../tags/tag905.xml"/><Relationship Id="rId25" Type="http://schemas.openxmlformats.org/officeDocument/2006/relationships/tags" Target="../tags/tag913.xml"/><Relationship Id="rId33" Type="http://schemas.openxmlformats.org/officeDocument/2006/relationships/tags" Target="../tags/tag921.xml"/><Relationship Id="rId38" Type="http://schemas.openxmlformats.org/officeDocument/2006/relationships/tags" Target="../tags/tag926.xml"/></Relationships>
</file>

<file path=ppt/slides/_rels/slide26.xml.rels><?xml version="1.0" encoding="UTF-8" standalone="yes"?>
<Relationships xmlns="http://schemas.openxmlformats.org/package/2006/relationships"><Relationship Id="rId13" Type="http://schemas.openxmlformats.org/officeDocument/2006/relationships/tags" Target="../tags/tag940.xml"/><Relationship Id="rId18" Type="http://schemas.openxmlformats.org/officeDocument/2006/relationships/tags" Target="../tags/tag945.xml"/><Relationship Id="rId26" Type="http://schemas.openxmlformats.org/officeDocument/2006/relationships/tags" Target="../tags/tag953.xml"/><Relationship Id="rId39" Type="http://schemas.openxmlformats.org/officeDocument/2006/relationships/tags" Target="../tags/tag966.xml"/><Relationship Id="rId21" Type="http://schemas.openxmlformats.org/officeDocument/2006/relationships/tags" Target="../tags/tag948.xml"/><Relationship Id="rId34" Type="http://schemas.openxmlformats.org/officeDocument/2006/relationships/tags" Target="../tags/tag961.xml"/><Relationship Id="rId42" Type="http://schemas.openxmlformats.org/officeDocument/2006/relationships/tags" Target="../tags/tag969.xml"/><Relationship Id="rId47" Type="http://schemas.openxmlformats.org/officeDocument/2006/relationships/tags" Target="../tags/tag974.xml"/><Relationship Id="rId50" Type="http://schemas.openxmlformats.org/officeDocument/2006/relationships/notesSlide" Target="../notesSlides/notesSlide26.xml"/><Relationship Id="rId7" Type="http://schemas.openxmlformats.org/officeDocument/2006/relationships/tags" Target="../tags/tag934.xml"/><Relationship Id="rId2" Type="http://schemas.openxmlformats.org/officeDocument/2006/relationships/tags" Target="../tags/tag929.xml"/><Relationship Id="rId16" Type="http://schemas.openxmlformats.org/officeDocument/2006/relationships/tags" Target="../tags/tag943.xml"/><Relationship Id="rId29" Type="http://schemas.openxmlformats.org/officeDocument/2006/relationships/tags" Target="../tags/tag956.xml"/><Relationship Id="rId11" Type="http://schemas.openxmlformats.org/officeDocument/2006/relationships/tags" Target="../tags/tag938.xml"/><Relationship Id="rId24" Type="http://schemas.openxmlformats.org/officeDocument/2006/relationships/tags" Target="../tags/tag951.xml"/><Relationship Id="rId32" Type="http://schemas.openxmlformats.org/officeDocument/2006/relationships/tags" Target="../tags/tag959.xml"/><Relationship Id="rId37" Type="http://schemas.openxmlformats.org/officeDocument/2006/relationships/tags" Target="../tags/tag964.xml"/><Relationship Id="rId40" Type="http://schemas.openxmlformats.org/officeDocument/2006/relationships/tags" Target="../tags/tag967.xml"/><Relationship Id="rId45" Type="http://schemas.openxmlformats.org/officeDocument/2006/relationships/tags" Target="../tags/tag972.xml"/><Relationship Id="rId53" Type="http://schemas.openxmlformats.org/officeDocument/2006/relationships/tags" Target="../tags/tag979.xml"/><Relationship Id="rId5" Type="http://schemas.openxmlformats.org/officeDocument/2006/relationships/tags" Target="../tags/tag932.xml"/><Relationship Id="rId10" Type="http://schemas.openxmlformats.org/officeDocument/2006/relationships/tags" Target="../tags/tag937.xml"/><Relationship Id="rId19" Type="http://schemas.openxmlformats.org/officeDocument/2006/relationships/tags" Target="../tags/tag946.xml"/><Relationship Id="rId31" Type="http://schemas.openxmlformats.org/officeDocument/2006/relationships/tags" Target="../tags/tag958.xml"/><Relationship Id="rId44" Type="http://schemas.openxmlformats.org/officeDocument/2006/relationships/tags" Target="../tags/tag971.xml"/><Relationship Id="rId52" Type="http://schemas.openxmlformats.org/officeDocument/2006/relationships/image" Target="../media/image36.png"/><Relationship Id="rId4" Type="http://schemas.openxmlformats.org/officeDocument/2006/relationships/tags" Target="../tags/tag931.xml"/><Relationship Id="rId9" Type="http://schemas.openxmlformats.org/officeDocument/2006/relationships/tags" Target="../tags/tag936.xml"/><Relationship Id="rId14" Type="http://schemas.openxmlformats.org/officeDocument/2006/relationships/tags" Target="../tags/tag941.xml"/><Relationship Id="rId22" Type="http://schemas.openxmlformats.org/officeDocument/2006/relationships/tags" Target="../tags/tag949.xml"/><Relationship Id="rId27" Type="http://schemas.openxmlformats.org/officeDocument/2006/relationships/tags" Target="../tags/tag954.xml"/><Relationship Id="rId30" Type="http://schemas.openxmlformats.org/officeDocument/2006/relationships/tags" Target="../tags/tag957.xml"/><Relationship Id="rId35" Type="http://schemas.openxmlformats.org/officeDocument/2006/relationships/tags" Target="../tags/tag962.xml"/><Relationship Id="rId43" Type="http://schemas.openxmlformats.org/officeDocument/2006/relationships/tags" Target="../tags/tag970.xml"/><Relationship Id="rId48" Type="http://schemas.openxmlformats.org/officeDocument/2006/relationships/tags" Target="../tags/tag975.xml"/><Relationship Id="rId8" Type="http://schemas.openxmlformats.org/officeDocument/2006/relationships/tags" Target="../tags/tag935.xml"/><Relationship Id="rId51" Type="http://schemas.openxmlformats.org/officeDocument/2006/relationships/tags" Target="../tags/tag977.xml"/><Relationship Id="rId3" Type="http://schemas.openxmlformats.org/officeDocument/2006/relationships/tags" Target="../tags/tag930.xml"/><Relationship Id="rId12" Type="http://schemas.openxmlformats.org/officeDocument/2006/relationships/tags" Target="../tags/tag939.xml"/><Relationship Id="rId17" Type="http://schemas.openxmlformats.org/officeDocument/2006/relationships/tags" Target="../tags/tag944.xml"/><Relationship Id="rId25" Type="http://schemas.openxmlformats.org/officeDocument/2006/relationships/tags" Target="../tags/tag952.xml"/><Relationship Id="rId33" Type="http://schemas.openxmlformats.org/officeDocument/2006/relationships/tags" Target="../tags/tag960.xml"/><Relationship Id="rId38" Type="http://schemas.openxmlformats.org/officeDocument/2006/relationships/tags" Target="../tags/tag965.xml"/><Relationship Id="rId46" Type="http://schemas.openxmlformats.org/officeDocument/2006/relationships/tags" Target="../tags/tag973.xml"/><Relationship Id="rId20" Type="http://schemas.openxmlformats.org/officeDocument/2006/relationships/tags" Target="../tags/tag947.xml"/><Relationship Id="rId41" Type="http://schemas.openxmlformats.org/officeDocument/2006/relationships/tags" Target="../tags/tag968.xml"/><Relationship Id="rId54" Type="http://schemas.openxmlformats.org/officeDocument/2006/relationships/image" Target="../media/image37.png"/><Relationship Id="rId1" Type="http://schemas.openxmlformats.org/officeDocument/2006/relationships/tags" Target="../tags/tag928.xml"/><Relationship Id="rId6" Type="http://schemas.openxmlformats.org/officeDocument/2006/relationships/tags" Target="../tags/tag933.xml"/><Relationship Id="rId15" Type="http://schemas.openxmlformats.org/officeDocument/2006/relationships/tags" Target="../tags/tag942.xml"/><Relationship Id="rId23" Type="http://schemas.openxmlformats.org/officeDocument/2006/relationships/tags" Target="../tags/tag950.xml"/><Relationship Id="rId28" Type="http://schemas.openxmlformats.org/officeDocument/2006/relationships/tags" Target="../tags/tag955.xml"/><Relationship Id="rId36" Type="http://schemas.openxmlformats.org/officeDocument/2006/relationships/tags" Target="../tags/tag963.xml"/><Relationship Id="rId49"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985.xml"/><Relationship Id="rId13" Type="http://schemas.openxmlformats.org/officeDocument/2006/relationships/tags" Target="../tags/tag990.xml"/><Relationship Id="rId18" Type="http://schemas.openxmlformats.org/officeDocument/2006/relationships/image" Target="../media/image18.png"/><Relationship Id="rId3" Type="http://schemas.openxmlformats.org/officeDocument/2006/relationships/tags" Target="../tags/tag980.xml"/><Relationship Id="rId7" Type="http://schemas.openxmlformats.org/officeDocument/2006/relationships/tags" Target="../tags/tag984.xml"/><Relationship Id="rId12" Type="http://schemas.openxmlformats.org/officeDocument/2006/relationships/tags" Target="../tags/tag989.xml"/><Relationship Id="rId17" Type="http://schemas.openxmlformats.org/officeDocument/2006/relationships/image" Target="../media/image17.png"/><Relationship Id="rId2" Type="http://schemas.openxmlformats.org/officeDocument/2006/relationships/tags" Target="../tags/tag978.xml"/><Relationship Id="rId16" Type="http://schemas.openxmlformats.org/officeDocument/2006/relationships/notesSlide" Target="../notesSlides/notesSlide27.xml"/><Relationship Id="rId1" Type="http://schemas.openxmlformats.org/officeDocument/2006/relationships/tags" Target="../tags/tag976.xml"/><Relationship Id="rId6" Type="http://schemas.openxmlformats.org/officeDocument/2006/relationships/tags" Target="../tags/tag983.xml"/><Relationship Id="rId11" Type="http://schemas.openxmlformats.org/officeDocument/2006/relationships/tags" Target="../tags/tag988.xml"/><Relationship Id="rId5" Type="http://schemas.openxmlformats.org/officeDocument/2006/relationships/tags" Target="../tags/tag982.xml"/><Relationship Id="rId15" Type="http://schemas.openxmlformats.org/officeDocument/2006/relationships/slideLayout" Target="../slideLayouts/slideLayout2.xml"/><Relationship Id="rId10" Type="http://schemas.openxmlformats.org/officeDocument/2006/relationships/tags" Target="../tags/tag987.xml"/><Relationship Id="rId4" Type="http://schemas.openxmlformats.org/officeDocument/2006/relationships/tags" Target="../tags/tag981.xml"/><Relationship Id="rId9" Type="http://schemas.openxmlformats.org/officeDocument/2006/relationships/tags" Target="../tags/tag986.xml"/><Relationship Id="rId14" Type="http://schemas.openxmlformats.org/officeDocument/2006/relationships/tags" Target="../tags/tag991.xml"/></Relationships>
</file>

<file path=ppt/slides/_rels/slide28.xml.rels><?xml version="1.0" encoding="UTF-8" standalone="yes"?>
<Relationships xmlns="http://schemas.openxmlformats.org/package/2006/relationships"><Relationship Id="rId8" Type="http://schemas.openxmlformats.org/officeDocument/2006/relationships/tags" Target="../tags/tag999.xml"/><Relationship Id="rId13" Type="http://schemas.openxmlformats.org/officeDocument/2006/relationships/tags" Target="../tags/tag1004.xml"/><Relationship Id="rId18" Type="http://schemas.openxmlformats.org/officeDocument/2006/relationships/image" Target="../media/image39.png"/><Relationship Id="rId3" Type="http://schemas.openxmlformats.org/officeDocument/2006/relationships/tags" Target="../tags/tag994.xml"/><Relationship Id="rId21" Type="http://schemas.openxmlformats.org/officeDocument/2006/relationships/tags" Target="../tags/tag1007.xml"/><Relationship Id="rId7" Type="http://schemas.openxmlformats.org/officeDocument/2006/relationships/tags" Target="../tags/tag998.xml"/><Relationship Id="rId12" Type="http://schemas.openxmlformats.org/officeDocument/2006/relationships/tags" Target="../tags/tag1003.xml"/><Relationship Id="rId17" Type="http://schemas.openxmlformats.org/officeDocument/2006/relationships/tags" Target="../tags/tag10030.xml"/><Relationship Id="rId2" Type="http://schemas.openxmlformats.org/officeDocument/2006/relationships/tags" Target="../tags/tag993.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tags" Target="../tags/tag992.xml"/><Relationship Id="rId6" Type="http://schemas.openxmlformats.org/officeDocument/2006/relationships/tags" Target="../tags/tag997.xml"/><Relationship Id="rId11" Type="http://schemas.openxmlformats.org/officeDocument/2006/relationships/tags" Target="../tags/tag1002.xml"/><Relationship Id="rId24" Type="http://schemas.openxmlformats.org/officeDocument/2006/relationships/image" Target="../media/image37.png"/><Relationship Id="rId5" Type="http://schemas.openxmlformats.org/officeDocument/2006/relationships/tags" Target="../tags/tag996.xml"/><Relationship Id="rId15" Type="http://schemas.openxmlformats.org/officeDocument/2006/relationships/notesSlide" Target="../notesSlides/notesSlide28.xml"/><Relationship Id="rId23" Type="http://schemas.openxmlformats.org/officeDocument/2006/relationships/tags" Target="../tags/tag1009.xml"/><Relationship Id="rId10" Type="http://schemas.openxmlformats.org/officeDocument/2006/relationships/tags" Target="../tags/tag1001.xml"/><Relationship Id="rId19" Type="http://schemas.openxmlformats.org/officeDocument/2006/relationships/tags" Target="../tags/tag1005.xml"/><Relationship Id="rId4" Type="http://schemas.openxmlformats.org/officeDocument/2006/relationships/tags" Target="../tags/tag995.xml"/><Relationship Id="rId9" Type="http://schemas.openxmlformats.org/officeDocument/2006/relationships/tags" Target="../tags/tag1000.xml"/><Relationship Id="rId14" Type="http://schemas.openxmlformats.org/officeDocument/2006/relationships/slideLayout" Target="../slideLayouts/slideLayout2.xml"/><Relationship Id="rId22"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tags" Target="../tags/tag1015.xml"/><Relationship Id="rId13" Type="http://schemas.openxmlformats.org/officeDocument/2006/relationships/tags" Target="../tags/tag1020.xml"/><Relationship Id="rId18" Type="http://schemas.openxmlformats.org/officeDocument/2006/relationships/tags" Target="../tags/tag1025.xml"/><Relationship Id="rId26" Type="http://schemas.openxmlformats.org/officeDocument/2006/relationships/tags" Target="../tags/tag1029.xml"/><Relationship Id="rId3" Type="http://schemas.openxmlformats.org/officeDocument/2006/relationships/tags" Target="../tags/tag1010.xml"/><Relationship Id="rId21" Type="http://schemas.openxmlformats.org/officeDocument/2006/relationships/image" Target="../media/image38.png"/><Relationship Id="rId7" Type="http://schemas.openxmlformats.org/officeDocument/2006/relationships/tags" Target="../tags/tag1014.xml"/><Relationship Id="rId12" Type="http://schemas.openxmlformats.org/officeDocument/2006/relationships/tags" Target="../tags/tag1019.xml"/><Relationship Id="rId17" Type="http://schemas.openxmlformats.org/officeDocument/2006/relationships/tags" Target="../tags/tag1024.xml"/><Relationship Id="rId25" Type="http://schemas.openxmlformats.org/officeDocument/2006/relationships/image" Target="../media/image43.png"/><Relationship Id="rId2" Type="http://schemas.openxmlformats.org/officeDocument/2006/relationships/tags" Target="../tags/tag1008.xml"/><Relationship Id="rId16" Type="http://schemas.openxmlformats.org/officeDocument/2006/relationships/tags" Target="../tags/tag1023.xml"/><Relationship Id="rId20" Type="http://schemas.openxmlformats.org/officeDocument/2006/relationships/notesSlide" Target="../notesSlides/notesSlide29.xml"/><Relationship Id="rId29" Type="http://schemas.openxmlformats.org/officeDocument/2006/relationships/image" Target="../media/image37.png"/><Relationship Id="rId1" Type="http://schemas.openxmlformats.org/officeDocument/2006/relationships/tags" Target="../tags/tag1006.xml"/><Relationship Id="rId6" Type="http://schemas.openxmlformats.org/officeDocument/2006/relationships/tags" Target="../tags/tag1013.xml"/><Relationship Id="rId11" Type="http://schemas.openxmlformats.org/officeDocument/2006/relationships/tags" Target="../tags/tag1018.xml"/><Relationship Id="rId24" Type="http://schemas.openxmlformats.org/officeDocument/2006/relationships/tags" Target="../tags/tag10230.xml"/><Relationship Id="rId5" Type="http://schemas.openxmlformats.org/officeDocument/2006/relationships/tags" Target="../tags/tag1012.xml"/><Relationship Id="rId15" Type="http://schemas.openxmlformats.org/officeDocument/2006/relationships/tags" Target="../tags/tag1022.xml"/><Relationship Id="rId23" Type="http://schemas.openxmlformats.org/officeDocument/2006/relationships/image" Target="../media/image42.png"/><Relationship Id="rId28" Type="http://schemas.openxmlformats.org/officeDocument/2006/relationships/tags" Target="../tags/tag1031.xml"/><Relationship Id="rId10" Type="http://schemas.openxmlformats.org/officeDocument/2006/relationships/tags" Target="../tags/tag1017.xml"/><Relationship Id="rId19" Type="http://schemas.openxmlformats.org/officeDocument/2006/relationships/slideLayout" Target="../slideLayouts/slideLayout2.xml"/><Relationship Id="rId4" Type="http://schemas.openxmlformats.org/officeDocument/2006/relationships/tags" Target="../tags/tag1011.xml"/><Relationship Id="rId9" Type="http://schemas.openxmlformats.org/officeDocument/2006/relationships/tags" Target="../tags/tag1016.xml"/><Relationship Id="rId14" Type="http://schemas.openxmlformats.org/officeDocument/2006/relationships/tags" Target="../tags/tag1021.xml"/><Relationship Id="rId22" Type="http://schemas.openxmlformats.org/officeDocument/2006/relationships/tags" Target="../tags/tag10210.xml"/><Relationship Id="rId27"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image" Target="../media/image6.png"/><Relationship Id="rId3" Type="http://schemas.openxmlformats.org/officeDocument/2006/relationships/tags" Target="../tags/tag15.xml"/><Relationship Id="rId21" Type="http://schemas.openxmlformats.org/officeDocument/2006/relationships/image" Target="../media/image9.pn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5.png"/><Relationship Id="rId2" Type="http://schemas.openxmlformats.org/officeDocument/2006/relationships/tags" Target="../tags/tag14.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notesSlide" Target="../notesSlides/notesSlide3.xml"/><Relationship Id="rId10" Type="http://schemas.openxmlformats.org/officeDocument/2006/relationships/tags" Target="../tags/tag22.xml"/><Relationship Id="rId19" Type="http://schemas.openxmlformats.org/officeDocument/2006/relationships/image" Target="../media/image7.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035.xml"/><Relationship Id="rId13" Type="http://schemas.openxmlformats.org/officeDocument/2006/relationships/tags" Target="../tags/tag1040.xml"/><Relationship Id="rId18" Type="http://schemas.openxmlformats.org/officeDocument/2006/relationships/notesSlide" Target="../notesSlides/notesSlide30.xml"/><Relationship Id="rId3" Type="http://schemas.openxmlformats.org/officeDocument/2006/relationships/tags" Target="../tags/tag1028.xml"/><Relationship Id="rId21" Type="http://schemas.openxmlformats.org/officeDocument/2006/relationships/image" Target="../media/image44.png"/><Relationship Id="rId7" Type="http://schemas.openxmlformats.org/officeDocument/2006/relationships/tags" Target="../tags/tag1034.xml"/><Relationship Id="rId12" Type="http://schemas.openxmlformats.org/officeDocument/2006/relationships/tags" Target="../tags/tag1039.xml"/><Relationship Id="rId17" Type="http://schemas.openxmlformats.org/officeDocument/2006/relationships/slideLayout" Target="../slideLayouts/slideLayout2.xml"/><Relationship Id="rId2" Type="http://schemas.openxmlformats.org/officeDocument/2006/relationships/tags" Target="../tags/tag1027.xml"/><Relationship Id="rId16" Type="http://schemas.openxmlformats.org/officeDocument/2006/relationships/tags" Target="../tags/tag1043.xml"/><Relationship Id="rId20" Type="http://schemas.openxmlformats.org/officeDocument/2006/relationships/tags" Target="../tags/tag1047.xml"/><Relationship Id="rId1" Type="http://schemas.openxmlformats.org/officeDocument/2006/relationships/tags" Target="../tags/tag1026.xml"/><Relationship Id="rId6" Type="http://schemas.openxmlformats.org/officeDocument/2006/relationships/tags" Target="../tags/tag1033.xml"/><Relationship Id="rId11" Type="http://schemas.openxmlformats.org/officeDocument/2006/relationships/tags" Target="../tags/tag1038.xml"/><Relationship Id="rId5" Type="http://schemas.openxmlformats.org/officeDocument/2006/relationships/tags" Target="../tags/tag1032.xml"/><Relationship Id="rId15" Type="http://schemas.openxmlformats.org/officeDocument/2006/relationships/tags" Target="../tags/tag1042.xml"/><Relationship Id="rId23" Type="http://schemas.openxmlformats.org/officeDocument/2006/relationships/image" Target="../media/image45.png"/><Relationship Id="rId10" Type="http://schemas.openxmlformats.org/officeDocument/2006/relationships/tags" Target="../tags/tag1037.xml"/><Relationship Id="rId19" Type="http://schemas.openxmlformats.org/officeDocument/2006/relationships/image" Target="../media/image38.png"/><Relationship Id="rId4" Type="http://schemas.openxmlformats.org/officeDocument/2006/relationships/tags" Target="../tags/tag1030.xml"/><Relationship Id="rId9" Type="http://schemas.openxmlformats.org/officeDocument/2006/relationships/tags" Target="../tags/tag1036.xml"/><Relationship Id="rId14" Type="http://schemas.openxmlformats.org/officeDocument/2006/relationships/tags" Target="../tags/tag1041.xml"/><Relationship Id="rId22" Type="http://schemas.openxmlformats.org/officeDocument/2006/relationships/tags" Target="../tags/tag1049.xml"/></Relationships>
</file>

<file path=ppt/slides/_rels/slide31.xml.rels><?xml version="1.0" encoding="UTF-8" standalone="yes"?>
<Relationships xmlns="http://schemas.openxmlformats.org/package/2006/relationships"><Relationship Id="rId13" Type="http://schemas.openxmlformats.org/officeDocument/2006/relationships/tags" Target="../tags/tag1058.xml"/><Relationship Id="rId18" Type="http://schemas.openxmlformats.org/officeDocument/2006/relationships/tags" Target="../tags/tag1063.xml"/><Relationship Id="rId26" Type="http://schemas.openxmlformats.org/officeDocument/2006/relationships/tags" Target="../tags/tag1071.xml"/><Relationship Id="rId21" Type="http://schemas.openxmlformats.org/officeDocument/2006/relationships/tags" Target="../tags/tag1066.xml"/><Relationship Id="rId34" Type="http://schemas.openxmlformats.org/officeDocument/2006/relationships/tags" Target="../tags/tag1086.xml"/><Relationship Id="rId7" Type="http://schemas.openxmlformats.org/officeDocument/2006/relationships/tags" Target="../tags/tag1052.xml"/><Relationship Id="rId12" Type="http://schemas.openxmlformats.org/officeDocument/2006/relationships/tags" Target="../tags/tag1057.xml"/><Relationship Id="rId17" Type="http://schemas.openxmlformats.org/officeDocument/2006/relationships/tags" Target="../tags/tag1062.xml"/><Relationship Id="rId25" Type="http://schemas.openxmlformats.org/officeDocument/2006/relationships/tags" Target="../tags/tag1070.xml"/><Relationship Id="rId33" Type="http://schemas.openxmlformats.org/officeDocument/2006/relationships/image" Target="../media/image46.png"/><Relationship Id="rId2" Type="http://schemas.openxmlformats.org/officeDocument/2006/relationships/tags" Target="../tags/tag1045.xml"/><Relationship Id="rId16" Type="http://schemas.openxmlformats.org/officeDocument/2006/relationships/tags" Target="../tags/tag1061.xml"/><Relationship Id="rId20" Type="http://schemas.openxmlformats.org/officeDocument/2006/relationships/tags" Target="../tags/tag1065.xml"/><Relationship Id="rId29" Type="http://schemas.openxmlformats.org/officeDocument/2006/relationships/slideLayout" Target="../slideLayouts/slideLayout2.xml"/><Relationship Id="rId1" Type="http://schemas.openxmlformats.org/officeDocument/2006/relationships/tags" Target="../tags/tag1044.xml"/><Relationship Id="rId6" Type="http://schemas.openxmlformats.org/officeDocument/2006/relationships/tags" Target="../tags/tag1051.xml"/><Relationship Id="rId11" Type="http://schemas.openxmlformats.org/officeDocument/2006/relationships/tags" Target="../tags/tag1056.xml"/><Relationship Id="rId24" Type="http://schemas.openxmlformats.org/officeDocument/2006/relationships/tags" Target="../tags/tag1069.xml"/><Relationship Id="rId32" Type="http://schemas.openxmlformats.org/officeDocument/2006/relationships/tags" Target="../tags/tag10610.xml"/><Relationship Id="rId37" Type="http://schemas.openxmlformats.org/officeDocument/2006/relationships/image" Target="../media/image45.png"/><Relationship Id="rId5" Type="http://schemas.openxmlformats.org/officeDocument/2006/relationships/tags" Target="../tags/tag1050.xml"/><Relationship Id="rId15" Type="http://schemas.openxmlformats.org/officeDocument/2006/relationships/tags" Target="../tags/tag1060.xml"/><Relationship Id="rId23" Type="http://schemas.openxmlformats.org/officeDocument/2006/relationships/tags" Target="../tags/tag1068.xml"/><Relationship Id="rId28" Type="http://schemas.openxmlformats.org/officeDocument/2006/relationships/tags" Target="../tags/tag1073.xml"/><Relationship Id="rId36" Type="http://schemas.openxmlformats.org/officeDocument/2006/relationships/tags" Target="../tags/tag1088.xml"/><Relationship Id="rId10" Type="http://schemas.openxmlformats.org/officeDocument/2006/relationships/tags" Target="../tags/tag1055.xml"/><Relationship Id="rId19" Type="http://schemas.openxmlformats.org/officeDocument/2006/relationships/tags" Target="../tags/tag1064.xml"/><Relationship Id="rId31" Type="http://schemas.openxmlformats.org/officeDocument/2006/relationships/image" Target="../media/image38.png"/><Relationship Id="rId4" Type="http://schemas.openxmlformats.org/officeDocument/2006/relationships/tags" Target="../tags/tag1048.xml"/><Relationship Id="rId9" Type="http://schemas.openxmlformats.org/officeDocument/2006/relationships/tags" Target="../tags/tag1054.xml"/><Relationship Id="rId14" Type="http://schemas.openxmlformats.org/officeDocument/2006/relationships/tags" Target="../tags/tag1059.xml"/><Relationship Id="rId22" Type="http://schemas.openxmlformats.org/officeDocument/2006/relationships/tags" Target="../tags/tag1067.xml"/><Relationship Id="rId27" Type="http://schemas.openxmlformats.org/officeDocument/2006/relationships/tags" Target="../tags/tag1072.xml"/><Relationship Id="rId30" Type="http://schemas.openxmlformats.org/officeDocument/2006/relationships/notesSlide" Target="../notesSlides/notesSlide31.xml"/><Relationship Id="rId35" Type="http://schemas.openxmlformats.org/officeDocument/2006/relationships/image" Target="../media/image44.png"/><Relationship Id="rId8" Type="http://schemas.openxmlformats.org/officeDocument/2006/relationships/tags" Target="../tags/tag1053.xml"/><Relationship Id="rId3" Type="http://schemas.openxmlformats.org/officeDocument/2006/relationships/tags" Target="../tags/tag1046.xml"/></Relationships>
</file>

<file path=ppt/slides/_rels/slide32.xml.rels><?xml version="1.0" encoding="UTF-8" standalone="yes"?>
<Relationships xmlns="http://schemas.openxmlformats.org/package/2006/relationships"><Relationship Id="rId117" Type="http://schemas.openxmlformats.org/officeDocument/2006/relationships/tags" Target="../tags/tag1192.xml"/><Relationship Id="rId21" Type="http://schemas.openxmlformats.org/officeDocument/2006/relationships/tags" Target="../tags/tag1096.xml"/><Relationship Id="rId42" Type="http://schemas.openxmlformats.org/officeDocument/2006/relationships/tags" Target="../tags/tag1117.xml"/><Relationship Id="rId63" Type="http://schemas.openxmlformats.org/officeDocument/2006/relationships/tags" Target="../tags/tag1138.xml"/><Relationship Id="rId84" Type="http://schemas.openxmlformats.org/officeDocument/2006/relationships/tags" Target="../tags/tag1159.xml"/><Relationship Id="rId138" Type="http://schemas.openxmlformats.org/officeDocument/2006/relationships/notesSlide" Target="../notesSlides/notesSlide32.xml"/><Relationship Id="rId107" Type="http://schemas.openxmlformats.org/officeDocument/2006/relationships/tags" Target="../tags/tag1182.xml"/><Relationship Id="rId11" Type="http://schemas.openxmlformats.org/officeDocument/2006/relationships/tags" Target="../tags/tag1084.xml"/><Relationship Id="rId32" Type="http://schemas.openxmlformats.org/officeDocument/2006/relationships/tags" Target="../tags/tag1107.xml"/><Relationship Id="rId37" Type="http://schemas.openxmlformats.org/officeDocument/2006/relationships/tags" Target="../tags/tag1112.xml"/><Relationship Id="rId53" Type="http://schemas.openxmlformats.org/officeDocument/2006/relationships/tags" Target="../tags/tag1128.xml"/><Relationship Id="rId58" Type="http://schemas.openxmlformats.org/officeDocument/2006/relationships/tags" Target="../tags/tag1133.xml"/><Relationship Id="rId74" Type="http://schemas.openxmlformats.org/officeDocument/2006/relationships/tags" Target="../tags/tag1149.xml"/><Relationship Id="rId79" Type="http://schemas.openxmlformats.org/officeDocument/2006/relationships/tags" Target="../tags/tag1154.xml"/><Relationship Id="rId102" Type="http://schemas.openxmlformats.org/officeDocument/2006/relationships/tags" Target="../tags/tag1177.xml"/><Relationship Id="rId123" Type="http://schemas.openxmlformats.org/officeDocument/2006/relationships/tags" Target="../tags/tag1198.xml"/><Relationship Id="rId128" Type="http://schemas.openxmlformats.org/officeDocument/2006/relationships/tags" Target="../tags/tag1203.xml"/><Relationship Id="rId144" Type="http://schemas.openxmlformats.org/officeDocument/2006/relationships/image" Target="../media/image35.png"/><Relationship Id="rId5" Type="http://schemas.openxmlformats.org/officeDocument/2006/relationships/tags" Target="../tags/tag1078.xml"/><Relationship Id="rId90" Type="http://schemas.openxmlformats.org/officeDocument/2006/relationships/tags" Target="../tags/tag1165.xml"/><Relationship Id="rId95" Type="http://schemas.openxmlformats.org/officeDocument/2006/relationships/tags" Target="../tags/tag1170.xml"/><Relationship Id="rId22" Type="http://schemas.openxmlformats.org/officeDocument/2006/relationships/tags" Target="../tags/tag1097.xml"/><Relationship Id="rId27" Type="http://schemas.openxmlformats.org/officeDocument/2006/relationships/tags" Target="../tags/tag1102.xml"/><Relationship Id="rId43" Type="http://schemas.openxmlformats.org/officeDocument/2006/relationships/tags" Target="../tags/tag1118.xml"/><Relationship Id="rId48" Type="http://schemas.openxmlformats.org/officeDocument/2006/relationships/tags" Target="../tags/tag1123.xml"/><Relationship Id="rId64" Type="http://schemas.openxmlformats.org/officeDocument/2006/relationships/tags" Target="../tags/tag1139.xml"/><Relationship Id="rId69" Type="http://schemas.openxmlformats.org/officeDocument/2006/relationships/tags" Target="../tags/tag1144.xml"/><Relationship Id="rId113" Type="http://schemas.openxmlformats.org/officeDocument/2006/relationships/tags" Target="../tags/tag1188.xml"/><Relationship Id="rId118" Type="http://schemas.openxmlformats.org/officeDocument/2006/relationships/tags" Target="../tags/tag1193.xml"/><Relationship Id="rId134" Type="http://schemas.openxmlformats.org/officeDocument/2006/relationships/tags" Target="../tags/tag1209.xml"/><Relationship Id="rId139" Type="http://schemas.openxmlformats.org/officeDocument/2006/relationships/tags" Target="../tags/tag10910.xml"/><Relationship Id="rId80" Type="http://schemas.openxmlformats.org/officeDocument/2006/relationships/tags" Target="../tags/tag1155.xml"/><Relationship Id="rId85" Type="http://schemas.openxmlformats.org/officeDocument/2006/relationships/tags" Target="../tags/tag1160.xml"/><Relationship Id="rId12" Type="http://schemas.openxmlformats.org/officeDocument/2006/relationships/tags" Target="../tags/tag1085.xml"/><Relationship Id="rId17" Type="http://schemas.openxmlformats.org/officeDocument/2006/relationships/tags" Target="../tags/tag1092.xml"/><Relationship Id="rId33" Type="http://schemas.openxmlformats.org/officeDocument/2006/relationships/tags" Target="../tags/tag1108.xml"/><Relationship Id="rId38" Type="http://schemas.openxmlformats.org/officeDocument/2006/relationships/tags" Target="../tags/tag1113.xml"/><Relationship Id="rId59" Type="http://schemas.openxmlformats.org/officeDocument/2006/relationships/tags" Target="../tags/tag1134.xml"/><Relationship Id="rId103" Type="http://schemas.openxmlformats.org/officeDocument/2006/relationships/tags" Target="../tags/tag1178.xml"/><Relationship Id="rId108" Type="http://schemas.openxmlformats.org/officeDocument/2006/relationships/tags" Target="../tags/tag1183.xml"/><Relationship Id="rId124" Type="http://schemas.openxmlformats.org/officeDocument/2006/relationships/tags" Target="../tags/tag1199.xml"/><Relationship Id="rId129" Type="http://schemas.openxmlformats.org/officeDocument/2006/relationships/tags" Target="../tags/tag1204.xml"/><Relationship Id="rId54" Type="http://schemas.openxmlformats.org/officeDocument/2006/relationships/tags" Target="../tags/tag1129.xml"/><Relationship Id="rId70" Type="http://schemas.openxmlformats.org/officeDocument/2006/relationships/tags" Target="../tags/tag1145.xml"/><Relationship Id="rId75" Type="http://schemas.openxmlformats.org/officeDocument/2006/relationships/tags" Target="../tags/tag1150.xml"/><Relationship Id="rId91" Type="http://schemas.openxmlformats.org/officeDocument/2006/relationships/tags" Target="../tags/tag1166.xml"/><Relationship Id="rId96" Type="http://schemas.openxmlformats.org/officeDocument/2006/relationships/tags" Target="../tags/tag1171.xml"/><Relationship Id="rId140" Type="http://schemas.openxmlformats.org/officeDocument/2006/relationships/image" Target="../media/image47.png"/><Relationship Id="rId1" Type="http://schemas.openxmlformats.org/officeDocument/2006/relationships/tags" Target="../tags/tag1074.xml"/><Relationship Id="rId6" Type="http://schemas.openxmlformats.org/officeDocument/2006/relationships/tags" Target="../tags/tag1079.xml"/><Relationship Id="rId23" Type="http://schemas.openxmlformats.org/officeDocument/2006/relationships/tags" Target="../tags/tag1098.xml"/><Relationship Id="rId28" Type="http://schemas.openxmlformats.org/officeDocument/2006/relationships/tags" Target="../tags/tag1103.xml"/><Relationship Id="rId49" Type="http://schemas.openxmlformats.org/officeDocument/2006/relationships/tags" Target="../tags/tag1124.xml"/><Relationship Id="rId114" Type="http://schemas.openxmlformats.org/officeDocument/2006/relationships/tags" Target="../tags/tag1189.xml"/><Relationship Id="rId119" Type="http://schemas.openxmlformats.org/officeDocument/2006/relationships/tags" Target="../tags/tag1194.xml"/><Relationship Id="rId44" Type="http://schemas.openxmlformats.org/officeDocument/2006/relationships/tags" Target="../tags/tag1119.xml"/><Relationship Id="rId60" Type="http://schemas.openxmlformats.org/officeDocument/2006/relationships/tags" Target="../tags/tag1135.xml"/><Relationship Id="rId65" Type="http://schemas.openxmlformats.org/officeDocument/2006/relationships/tags" Target="../tags/tag1140.xml"/><Relationship Id="rId81" Type="http://schemas.openxmlformats.org/officeDocument/2006/relationships/tags" Target="../tags/tag1156.xml"/><Relationship Id="rId86" Type="http://schemas.openxmlformats.org/officeDocument/2006/relationships/tags" Target="../tags/tag1161.xml"/><Relationship Id="rId130" Type="http://schemas.openxmlformats.org/officeDocument/2006/relationships/tags" Target="../tags/tag1205.xml"/><Relationship Id="rId135" Type="http://schemas.openxmlformats.org/officeDocument/2006/relationships/tags" Target="../tags/tag1210.xml"/><Relationship Id="rId13" Type="http://schemas.openxmlformats.org/officeDocument/2006/relationships/tags" Target="../tags/tag1087.xml"/><Relationship Id="rId18" Type="http://schemas.openxmlformats.org/officeDocument/2006/relationships/tags" Target="../tags/tag1093.xml"/><Relationship Id="rId39" Type="http://schemas.openxmlformats.org/officeDocument/2006/relationships/tags" Target="../tags/tag1114.xml"/><Relationship Id="rId109" Type="http://schemas.openxmlformats.org/officeDocument/2006/relationships/tags" Target="../tags/tag1184.xml"/><Relationship Id="rId34" Type="http://schemas.openxmlformats.org/officeDocument/2006/relationships/tags" Target="../tags/tag1109.xml"/><Relationship Id="rId50" Type="http://schemas.openxmlformats.org/officeDocument/2006/relationships/tags" Target="../tags/tag1125.xml"/><Relationship Id="rId55" Type="http://schemas.openxmlformats.org/officeDocument/2006/relationships/tags" Target="../tags/tag1130.xml"/><Relationship Id="rId76" Type="http://schemas.openxmlformats.org/officeDocument/2006/relationships/tags" Target="../tags/tag1151.xml"/><Relationship Id="rId97" Type="http://schemas.openxmlformats.org/officeDocument/2006/relationships/tags" Target="../tags/tag1172.xml"/><Relationship Id="rId104" Type="http://schemas.openxmlformats.org/officeDocument/2006/relationships/tags" Target="../tags/tag1179.xml"/><Relationship Id="rId120" Type="http://schemas.openxmlformats.org/officeDocument/2006/relationships/tags" Target="../tags/tag1195.xml"/><Relationship Id="rId125" Type="http://schemas.openxmlformats.org/officeDocument/2006/relationships/tags" Target="../tags/tag1200.xml"/><Relationship Id="rId141" Type="http://schemas.openxmlformats.org/officeDocument/2006/relationships/tags" Target="../tags/tag11550.xml"/><Relationship Id="rId7" Type="http://schemas.openxmlformats.org/officeDocument/2006/relationships/tags" Target="../tags/tag1080.xml"/><Relationship Id="rId71" Type="http://schemas.openxmlformats.org/officeDocument/2006/relationships/tags" Target="../tags/tag1146.xml"/><Relationship Id="rId92" Type="http://schemas.openxmlformats.org/officeDocument/2006/relationships/tags" Target="../tags/tag1167.xml"/><Relationship Id="rId2" Type="http://schemas.openxmlformats.org/officeDocument/2006/relationships/tags" Target="../tags/tag1075.xml"/><Relationship Id="rId29" Type="http://schemas.openxmlformats.org/officeDocument/2006/relationships/tags" Target="../tags/tag1104.xml"/><Relationship Id="rId24" Type="http://schemas.openxmlformats.org/officeDocument/2006/relationships/tags" Target="../tags/tag1099.xml"/><Relationship Id="rId40" Type="http://schemas.openxmlformats.org/officeDocument/2006/relationships/tags" Target="../tags/tag1115.xml"/><Relationship Id="rId45" Type="http://schemas.openxmlformats.org/officeDocument/2006/relationships/tags" Target="../tags/tag1120.xml"/><Relationship Id="rId66" Type="http://schemas.openxmlformats.org/officeDocument/2006/relationships/tags" Target="../tags/tag1141.xml"/><Relationship Id="rId87" Type="http://schemas.openxmlformats.org/officeDocument/2006/relationships/tags" Target="../tags/tag1162.xml"/><Relationship Id="rId110" Type="http://schemas.openxmlformats.org/officeDocument/2006/relationships/tags" Target="../tags/tag1185.xml"/><Relationship Id="rId115" Type="http://schemas.openxmlformats.org/officeDocument/2006/relationships/tags" Target="../tags/tag1190.xml"/><Relationship Id="rId131" Type="http://schemas.openxmlformats.org/officeDocument/2006/relationships/tags" Target="../tags/tag1206.xml"/><Relationship Id="rId136" Type="http://schemas.openxmlformats.org/officeDocument/2006/relationships/tags" Target="../tags/tag1211.xml"/><Relationship Id="rId61" Type="http://schemas.openxmlformats.org/officeDocument/2006/relationships/tags" Target="../tags/tag1136.xml"/><Relationship Id="rId82" Type="http://schemas.openxmlformats.org/officeDocument/2006/relationships/tags" Target="../tags/tag1157.xml"/><Relationship Id="rId19" Type="http://schemas.openxmlformats.org/officeDocument/2006/relationships/tags" Target="../tags/tag1094.xml"/><Relationship Id="rId14" Type="http://schemas.openxmlformats.org/officeDocument/2006/relationships/tags" Target="../tags/tag1089.xml"/><Relationship Id="rId30" Type="http://schemas.openxmlformats.org/officeDocument/2006/relationships/tags" Target="../tags/tag1105.xml"/><Relationship Id="rId35" Type="http://schemas.openxmlformats.org/officeDocument/2006/relationships/tags" Target="../tags/tag1110.xml"/><Relationship Id="rId56" Type="http://schemas.openxmlformats.org/officeDocument/2006/relationships/tags" Target="../tags/tag1131.xml"/><Relationship Id="rId77" Type="http://schemas.openxmlformats.org/officeDocument/2006/relationships/tags" Target="../tags/tag1152.xml"/><Relationship Id="rId100" Type="http://schemas.openxmlformats.org/officeDocument/2006/relationships/tags" Target="../tags/tag1175.xml"/><Relationship Id="rId105" Type="http://schemas.openxmlformats.org/officeDocument/2006/relationships/tags" Target="../tags/tag1180.xml"/><Relationship Id="rId126" Type="http://schemas.openxmlformats.org/officeDocument/2006/relationships/tags" Target="../tags/tag1201.xml"/><Relationship Id="rId8" Type="http://schemas.openxmlformats.org/officeDocument/2006/relationships/tags" Target="../tags/tag1081.xml"/><Relationship Id="rId51" Type="http://schemas.openxmlformats.org/officeDocument/2006/relationships/tags" Target="../tags/tag1126.xml"/><Relationship Id="rId72" Type="http://schemas.openxmlformats.org/officeDocument/2006/relationships/tags" Target="../tags/tag1147.xml"/><Relationship Id="rId93" Type="http://schemas.openxmlformats.org/officeDocument/2006/relationships/tags" Target="../tags/tag1168.xml"/><Relationship Id="rId98" Type="http://schemas.openxmlformats.org/officeDocument/2006/relationships/tags" Target="../tags/tag1173.xml"/><Relationship Id="rId121" Type="http://schemas.openxmlformats.org/officeDocument/2006/relationships/tags" Target="../tags/tag1196.xml"/><Relationship Id="rId142" Type="http://schemas.openxmlformats.org/officeDocument/2006/relationships/image" Target="../media/image48.png"/><Relationship Id="rId3" Type="http://schemas.openxmlformats.org/officeDocument/2006/relationships/tags" Target="../tags/tag1076.xml"/><Relationship Id="rId25" Type="http://schemas.openxmlformats.org/officeDocument/2006/relationships/tags" Target="../tags/tag1100.xml"/><Relationship Id="rId46" Type="http://schemas.openxmlformats.org/officeDocument/2006/relationships/tags" Target="../tags/tag1121.xml"/><Relationship Id="rId67" Type="http://schemas.openxmlformats.org/officeDocument/2006/relationships/tags" Target="../tags/tag1142.xml"/><Relationship Id="rId116" Type="http://schemas.openxmlformats.org/officeDocument/2006/relationships/tags" Target="../tags/tag1191.xml"/><Relationship Id="rId137" Type="http://schemas.openxmlformats.org/officeDocument/2006/relationships/slideLayout" Target="../slideLayouts/slideLayout2.xml"/><Relationship Id="rId20" Type="http://schemas.openxmlformats.org/officeDocument/2006/relationships/tags" Target="../tags/tag1095.xml"/><Relationship Id="rId41" Type="http://schemas.openxmlformats.org/officeDocument/2006/relationships/tags" Target="../tags/tag1116.xml"/><Relationship Id="rId62" Type="http://schemas.openxmlformats.org/officeDocument/2006/relationships/tags" Target="../tags/tag1137.xml"/><Relationship Id="rId83" Type="http://schemas.openxmlformats.org/officeDocument/2006/relationships/tags" Target="../tags/tag1158.xml"/><Relationship Id="rId88" Type="http://schemas.openxmlformats.org/officeDocument/2006/relationships/tags" Target="../tags/tag1163.xml"/><Relationship Id="rId111" Type="http://schemas.openxmlformats.org/officeDocument/2006/relationships/tags" Target="../tags/tag1186.xml"/><Relationship Id="rId132" Type="http://schemas.openxmlformats.org/officeDocument/2006/relationships/tags" Target="../tags/tag1207.xml"/><Relationship Id="rId15" Type="http://schemas.openxmlformats.org/officeDocument/2006/relationships/tags" Target="../tags/tag1090.xml"/><Relationship Id="rId36" Type="http://schemas.openxmlformats.org/officeDocument/2006/relationships/tags" Target="../tags/tag1111.xml"/><Relationship Id="rId57" Type="http://schemas.openxmlformats.org/officeDocument/2006/relationships/tags" Target="../tags/tag1132.xml"/><Relationship Id="rId106" Type="http://schemas.openxmlformats.org/officeDocument/2006/relationships/tags" Target="../tags/tag1181.xml"/><Relationship Id="rId127" Type="http://schemas.openxmlformats.org/officeDocument/2006/relationships/tags" Target="../tags/tag1202.xml"/><Relationship Id="rId10" Type="http://schemas.openxmlformats.org/officeDocument/2006/relationships/tags" Target="../tags/tag1083.xml"/><Relationship Id="rId31" Type="http://schemas.openxmlformats.org/officeDocument/2006/relationships/tags" Target="../tags/tag1106.xml"/><Relationship Id="rId52" Type="http://schemas.openxmlformats.org/officeDocument/2006/relationships/tags" Target="../tags/tag1127.xml"/><Relationship Id="rId73" Type="http://schemas.openxmlformats.org/officeDocument/2006/relationships/tags" Target="../tags/tag1148.xml"/><Relationship Id="rId78" Type="http://schemas.openxmlformats.org/officeDocument/2006/relationships/tags" Target="../tags/tag1153.xml"/><Relationship Id="rId94" Type="http://schemas.openxmlformats.org/officeDocument/2006/relationships/tags" Target="../tags/tag1169.xml"/><Relationship Id="rId99" Type="http://schemas.openxmlformats.org/officeDocument/2006/relationships/tags" Target="../tags/tag1174.xml"/><Relationship Id="rId101" Type="http://schemas.openxmlformats.org/officeDocument/2006/relationships/tags" Target="../tags/tag1176.xml"/><Relationship Id="rId122" Type="http://schemas.openxmlformats.org/officeDocument/2006/relationships/tags" Target="../tags/tag1197.xml"/><Relationship Id="rId143" Type="http://schemas.openxmlformats.org/officeDocument/2006/relationships/image" Target="../media/image34.png"/><Relationship Id="rId4" Type="http://schemas.openxmlformats.org/officeDocument/2006/relationships/tags" Target="../tags/tag1077.xml"/><Relationship Id="rId9" Type="http://schemas.openxmlformats.org/officeDocument/2006/relationships/tags" Target="../tags/tag1082.xml"/><Relationship Id="rId26" Type="http://schemas.openxmlformats.org/officeDocument/2006/relationships/tags" Target="../tags/tag1101.xml"/><Relationship Id="rId47" Type="http://schemas.openxmlformats.org/officeDocument/2006/relationships/tags" Target="../tags/tag1122.xml"/><Relationship Id="rId68" Type="http://schemas.openxmlformats.org/officeDocument/2006/relationships/tags" Target="../tags/tag1143.xml"/><Relationship Id="rId89" Type="http://schemas.openxmlformats.org/officeDocument/2006/relationships/tags" Target="../tags/tag1164.xml"/><Relationship Id="rId112" Type="http://schemas.openxmlformats.org/officeDocument/2006/relationships/tags" Target="../tags/tag1187.xml"/><Relationship Id="rId133" Type="http://schemas.openxmlformats.org/officeDocument/2006/relationships/tags" Target="../tags/tag1208.xml"/><Relationship Id="rId16" Type="http://schemas.openxmlformats.org/officeDocument/2006/relationships/tags" Target="../tags/tag1091.xml"/></Relationships>
</file>

<file path=ppt/slides/_rels/slide33.xml.rels><?xml version="1.0" encoding="UTF-8" standalone="yes"?>
<Relationships xmlns="http://schemas.openxmlformats.org/package/2006/relationships"><Relationship Id="rId117" Type="http://schemas.openxmlformats.org/officeDocument/2006/relationships/tags" Target="../tags/tag1328.xml"/><Relationship Id="rId21" Type="http://schemas.openxmlformats.org/officeDocument/2006/relationships/tags" Target="../tags/tag1232.xml"/><Relationship Id="rId42" Type="http://schemas.openxmlformats.org/officeDocument/2006/relationships/tags" Target="../tags/tag1253.xml"/><Relationship Id="rId63" Type="http://schemas.openxmlformats.org/officeDocument/2006/relationships/tags" Target="../tags/tag1274.xml"/><Relationship Id="rId84" Type="http://schemas.openxmlformats.org/officeDocument/2006/relationships/tags" Target="../tags/tag1295.xml"/><Relationship Id="rId16" Type="http://schemas.openxmlformats.org/officeDocument/2006/relationships/tags" Target="../tags/tag1227.xml"/><Relationship Id="rId107" Type="http://schemas.openxmlformats.org/officeDocument/2006/relationships/tags" Target="../tags/tag1318.xml"/><Relationship Id="rId11" Type="http://schemas.openxmlformats.org/officeDocument/2006/relationships/tags" Target="../tags/tag1222.xml"/><Relationship Id="rId32" Type="http://schemas.openxmlformats.org/officeDocument/2006/relationships/tags" Target="../tags/tag1243.xml"/><Relationship Id="rId37" Type="http://schemas.openxmlformats.org/officeDocument/2006/relationships/tags" Target="../tags/tag1248.xml"/><Relationship Id="rId53" Type="http://schemas.openxmlformats.org/officeDocument/2006/relationships/tags" Target="../tags/tag1264.xml"/><Relationship Id="rId58" Type="http://schemas.openxmlformats.org/officeDocument/2006/relationships/tags" Target="../tags/tag1269.xml"/><Relationship Id="rId74" Type="http://schemas.openxmlformats.org/officeDocument/2006/relationships/tags" Target="../tags/tag1285.xml"/><Relationship Id="rId79" Type="http://schemas.openxmlformats.org/officeDocument/2006/relationships/tags" Target="../tags/tag1290.xml"/><Relationship Id="rId102" Type="http://schemas.openxmlformats.org/officeDocument/2006/relationships/tags" Target="../tags/tag1313.xml"/><Relationship Id="rId123" Type="http://schemas.openxmlformats.org/officeDocument/2006/relationships/tags" Target="../tags/tag1334.xml"/><Relationship Id="rId128" Type="http://schemas.openxmlformats.org/officeDocument/2006/relationships/tags" Target="../tags/tag1339.xml"/><Relationship Id="rId5" Type="http://schemas.openxmlformats.org/officeDocument/2006/relationships/tags" Target="../tags/tag1216.xml"/><Relationship Id="rId90" Type="http://schemas.openxmlformats.org/officeDocument/2006/relationships/tags" Target="../tags/tag1301.xml"/><Relationship Id="rId95" Type="http://schemas.openxmlformats.org/officeDocument/2006/relationships/tags" Target="../tags/tag1306.xml"/><Relationship Id="rId22" Type="http://schemas.openxmlformats.org/officeDocument/2006/relationships/tags" Target="../tags/tag1233.xml"/><Relationship Id="rId27" Type="http://schemas.openxmlformats.org/officeDocument/2006/relationships/tags" Target="../tags/tag1238.xml"/><Relationship Id="rId43" Type="http://schemas.openxmlformats.org/officeDocument/2006/relationships/tags" Target="../tags/tag1254.xml"/><Relationship Id="rId48" Type="http://schemas.openxmlformats.org/officeDocument/2006/relationships/tags" Target="../tags/tag1259.xml"/><Relationship Id="rId64" Type="http://schemas.openxmlformats.org/officeDocument/2006/relationships/tags" Target="../tags/tag1275.xml"/><Relationship Id="rId69" Type="http://schemas.openxmlformats.org/officeDocument/2006/relationships/tags" Target="../tags/tag1280.xml"/><Relationship Id="rId113" Type="http://schemas.openxmlformats.org/officeDocument/2006/relationships/tags" Target="../tags/tag1324.xml"/><Relationship Id="rId118" Type="http://schemas.openxmlformats.org/officeDocument/2006/relationships/tags" Target="../tags/tag1329.xml"/><Relationship Id="rId134" Type="http://schemas.openxmlformats.org/officeDocument/2006/relationships/image" Target="../media/image35.png"/><Relationship Id="rId80" Type="http://schemas.openxmlformats.org/officeDocument/2006/relationships/tags" Target="../tags/tag1291.xml"/><Relationship Id="rId85" Type="http://schemas.openxmlformats.org/officeDocument/2006/relationships/tags" Target="../tags/tag1296.xml"/><Relationship Id="rId12" Type="http://schemas.openxmlformats.org/officeDocument/2006/relationships/tags" Target="../tags/tag1223.xml"/><Relationship Id="rId17" Type="http://schemas.openxmlformats.org/officeDocument/2006/relationships/tags" Target="../tags/tag1228.xml"/><Relationship Id="rId33" Type="http://schemas.openxmlformats.org/officeDocument/2006/relationships/tags" Target="../tags/tag1244.xml"/><Relationship Id="rId38" Type="http://schemas.openxmlformats.org/officeDocument/2006/relationships/tags" Target="../tags/tag1249.xml"/><Relationship Id="rId59" Type="http://schemas.openxmlformats.org/officeDocument/2006/relationships/tags" Target="../tags/tag1270.xml"/><Relationship Id="rId103" Type="http://schemas.openxmlformats.org/officeDocument/2006/relationships/tags" Target="../tags/tag1314.xml"/><Relationship Id="rId108" Type="http://schemas.openxmlformats.org/officeDocument/2006/relationships/tags" Target="../tags/tag1319.xml"/><Relationship Id="rId124" Type="http://schemas.openxmlformats.org/officeDocument/2006/relationships/tags" Target="../tags/tag1335.xml"/><Relationship Id="rId129" Type="http://schemas.openxmlformats.org/officeDocument/2006/relationships/slideLayout" Target="../slideLayouts/slideLayout2.xml"/><Relationship Id="rId54" Type="http://schemas.openxmlformats.org/officeDocument/2006/relationships/tags" Target="../tags/tag1265.xml"/><Relationship Id="rId70" Type="http://schemas.openxmlformats.org/officeDocument/2006/relationships/tags" Target="../tags/tag1281.xml"/><Relationship Id="rId75" Type="http://schemas.openxmlformats.org/officeDocument/2006/relationships/tags" Target="../tags/tag1286.xml"/><Relationship Id="rId91" Type="http://schemas.openxmlformats.org/officeDocument/2006/relationships/tags" Target="../tags/tag1302.xml"/><Relationship Id="rId96" Type="http://schemas.openxmlformats.org/officeDocument/2006/relationships/tags" Target="../tags/tag1307.xml"/><Relationship Id="rId1" Type="http://schemas.openxmlformats.org/officeDocument/2006/relationships/tags" Target="../tags/tag1212.xml"/><Relationship Id="rId6" Type="http://schemas.openxmlformats.org/officeDocument/2006/relationships/tags" Target="../tags/tag1217.xml"/><Relationship Id="rId23" Type="http://schemas.openxmlformats.org/officeDocument/2006/relationships/tags" Target="../tags/tag1234.xml"/><Relationship Id="rId28" Type="http://schemas.openxmlformats.org/officeDocument/2006/relationships/tags" Target="../tags/tag1239.xml"/><Relationship Id="rId49" Type="http://schemas.openxmlformats.org/officeDocument/2006/relationships/tags" Target="../tags/tag1260.xml"/><Relationship Id="rId114" Type="http://schemas.openxmlformats.org/officeDocument/2006/relationships/tags" Target="../tags/tag1325.xml"/><Relationship Id="rId119" Type="http://schemas.openxmlformats.org/officeDocument/2006/relationships/tags" Target="../tags/tag1330.xml"/><Relationship Id="rId44" Type="http://schemas.openxmlformats.org/officeDocument/2006/relationships/tags" Target="../tags/tag1255.xml"/><Relationship Id="rId60" Type="http://schemas.openxmlformats.org/officeDocument/2006/relationships/tags" Target="../tags/tag1271.xml"/><Relationship Id="rId65" Type="http://schemas.openxmlformats.org/officeDocument/2006/relationships/tags" Target="../tags/tag1276.xml"/><Relationship Id="rId81" Type="http://schemas.openxmlformats.org/officeDocument/2006/relationships/tags" Target="../tags/tag1292.xml"/><Relationship Id="rId86" Type="http://schemas.openxmlformats.org/officeDocument/2006/relationships/tags" Target="../tags/tag1297.xml"/><Relationship Id="rId130" Type="http://schemas.openxmlformats.org/officeDocument/2006/relationships/notesSlide" Target="../notesSlides/notesSlide33.xml"/><Relationship Id="rId13" Type="http://schemas.openxmlformats.org/officeDocument/2006/relationships/tags" Target="../tags/tag1224.xml"/><Relationship Id="rId18" Type="http://schemas.openxmlformats.org/officeDocument/2006/relationships/tags" Target="../tags/tag1229.xml"/><Relationship Id="rId39" Type="http://schemas.openxmlformats.org/officeDocument/2006/relationships/tags" Target="../tags/tag1250.xml"/><Relationship Id="rId109" Type="http://schemas.openxmlformats.org/officeDocument/2006/relationships/tags" Target="../tags/tag1320.xml"/><Relationship Id="rId34" Type="http://schemas.openxmlformats.org/officeDocument/2006/relationships/tags" Target="../tags/tag1245.xml"/><Relationship Id="rId50" Type="http://schemas.openxmlformats.org/officeDocument/2006/relationships/tags" Target="../tags/tag1261.xml"/><Relationship Id="rId55" Type="http://schemas.openxmlformats.org/officeDocument/2006/relationships/tags" Target="../tags/tag1266.xml"/><Relationship Id="rId76" Type="http://schemas.openxmlformats.org/officeDocument/2006/relationships/tags" Target="../tags/tag1287.xml"/><Relationship Id="rId97" Type="http://schemas.openxmlformats.org/officeDocument/2006/relationships/tags" Target="../tags/tag1308.xml"/><Relationship Id="rId104" Type="http://schemas.openxmlformats.org/officeDocument/2006/relationships/tags" Target="../tags/tag1315.xml"/><Relationship Id="rId120" Type="http://schemas.openxmlformats.org/officeDocument/2006/relationships/tags" Target="../tags/tag1331.xml"/><Relationship Id="rId125" Type="http://schemas.openxmlformats.org/officeDocument/2006/relationships/tags" Target="../tags/tag1336.xml"/><Relationship Id="rId7" Type="http://schemas.openxmlformats.org/officeDocument/2006/relationships/tags" Target="../tags/tag1218.xml"/><Relationship Id="rId71" Type="http://schemas.openxmlformats.org/officeDocument/2006/relationships/tags" Target="../tags/tag1282.xml"/><Relationship Id="rId92" Type="http://schemas.openxmlformats.org/officeDocument/2006/relationships/tags" Target="../tags/tag1303.xml"/><Relationship Id="rId2" Type="http://schemas.openxmlformats.org/officeDocument/2006/relationships/tags" Target="../tags/tag1213.xml"/><Relationship Id="rId29" Type="http://schemas.openxmlformats.org/officeDocument/2006/relationships/tags" Target="../tags/tag1240.xml"/><Relationship Id="rId24" Type="http://schemas.openxmlformats.org/officeDocument/2006/relationships/tags" Target="../tags/tag1235.xml"/><Relationship Id="rId40" Type="http://schemas.openxmlformats.org/officeDocument/2006/relationships/tags" Target="../tags/tag1251.xml"/><Relationship Id="rId45" Type="http://schemas.openxmlformats.org/officeDocument/2006/relationships/tags" Target="../tags/tag1256.xml"/><Relationship Id="rId66" Type="http://schemas.openxmlformats.org/officeDocument/2006/relationships/tags" Target="../tags/tag1277.xml"/><Relationship Id="rId87" Type="http://schemas.openxmlformats.org/officeDocument/2006/relationships/tags" Target="../tags/tag1298.xml"/><Relationship Id="rId110" Type="http://schemas.openxmlformats.org/officeDocument/2006/relationships/tags" Target="../tags/tag1321.xml"/><Relationship Id="rId115" Type="http://schemas.openxmlformats.org/officeDocument/2006/relationships/tags" Target="../tags/tag1326.xml"/><Relationship Id="rId131" Type="http://schemas.openxmlformats.org/officeDocument/2006/relationships/tags" Target="../tags/tag12290.xml"/><Relationship Id="rId61" Type="http://schemas.openxmlformats.org/officeDocument/2006/relationships/tags" Target="../tags/tag1272.xml"/><Relationship Id="rId82" Type="http://schemas.openxmlformats.org/officeDocument/2006/relationships/tags" Target="../tags/tag1293.xml"/><Relationship Id="rId19" Type="http://schemas.openxmlformats.org/officeDocument/2006/relationships/tags" Target="../tags/tag1230.xml"/><Relationship Id="rId14" Type="http://schemas.openxmlformats.org/officeDocument/2006/relationships/tags" Target="../tags/tag1225.xml"/><Relationship Id="rId30" Type="http://schemas.openxmlformats.org/officeDocument/2006/relationships/tags" Target="../tags/tag1241.xml"/><Relationship Id="rId35" Type="http://schemas.openxmlformats.org/officeDocument/2006/relationships/tags" Target="../tags/tag1246.xml"/><Relationship Id="rId56" Type="http://schemas.openxmlformats.org/officeDocument/2006/relationships/tags" Target="../tags/tag1267.xml"/><Relationship Id="rId77" Type="http://schemas.openxmlformats.org/officeDocument/2006/relationships/tags" Target="../tags/tag1288.xml"/><Relationship Id="rId100" Type="http://schemas.openxmlformats.org/officeDocument/2006/relationships/tags" Target="../tags/tag1311.xml"/><Relationship Id="rId105" Type="http://schemas.openxmlformats.org/officeDocument/2006/relationships/tags" Target="../tags/tag1316.xml"/><Relationship Id="rId126" Type="http://schemas.openxmlformats.org/officeDocument/2006/relationships/tags" Target="../tags/tag1337.xml"/><Relationship Id="rId8" Type="http://schemas.openxmlformats.org/officeDocument/2006/relationships/tags" Target="../tags/tag1219.xml"/><Relationship Id="rId51" Type="http://schemas.openxmlformats.org/officeDocument/2006/relationships/tags" Target="../tags/tag1262.xml"/><Relationship Id="rId72" Type="http://schemas.openxmlformats.org/officeDocument/2006/relationships/tags" Target="../tags/tag1283.xml"/><Relationship Id="rId93" Type="http://schemas.openxmlformats.org/officeDocument/2006/relationships/tags" Target="../tags/tag1304.xml"/><Relationship Id="rId98" Type="http://schemas.openxmlformats.org/officeDocument/2006/relationships/tags" Target="../tags/tag1309.xml"/><Relationship Id="rId121" Type="http://schemas.openxmlformats.org/officeDocument/2006/relationships/tags" Target="../tags/tag1332.xml"/><Relationship Id="rId3" Type="http://schemas.openxmlformats.org/officeDocument/2006/relationships/tags" Target="../tags/tag1214.xml"/><Relationship Id="rId25" Type="http://schemas.openxmlformats.org/officeDocument/2006/relationships/tags" Target="../tags/tag1236.xml"/><Relationship Id="rId46" Type="http://schemas.openxmlformats.org/officeDocument/2006/relationships/tags" Target="../tags/tag1257.xml"/><Relationship Id="rId67" Type="http://schemas.openxmlformats.org/officeDocument/2006/relationships/tags" Target="../tags/tag1278.xml"/><Relationship Id="rId116" Type="http://schemas.openxmlformats.org/officeDocument/2006/relationships/tags" Target="../tags/tag1327.xml"/><Relationship Id="rId20" Type="http://schemas.openxmlformats.org/officeDocument/2006/relationships/tags" Target="../tags/tag1231.xml"/><Relationship Id="rId41" Type="http://schemas.openxmlformats.org/officeDocument/2006/relationships/tags" Target="../tags/tag1252.xml"/><Relationship Id="rId62" Type="http://schemas.openxmlformats.org/officeDocument/2006/relationships/tags" Target="../tags/tag1273.xml"/><Relationship Id="rId83" Type="http://schemas.openxmlformats.org/officeDocument/2006/relationships/tags" Target="../tags/tag1294.xml"/><Relationship Id="rId88" Type="http://schemas.openxmlformats.org/officeDocument/2006/relationships/tags" Target="../tags/tag1299.xml"/><Relationship Id="rId111" Type="http://schemas.openxmlformats.org/officeDocument/2006/relationships/tags" Target="../tags/tag1322.xml"/><Relationship Id="rId132" Type="http://schemas.openxmlformats.org/officeDocument/2006/relationships/image" Target="../media/image47.png"/><Relationship Id="rId15" Type="http://schemas.openxmlformats.org/officeDocument/2006/relationships/tags" Target="../tags/tag1226.xml"/><Relationship Id="rId36" Type="http://schemas.openxmlformats.org/officeDocument/2006/relationships/tags" Target="../tags/tag1247.xml"/><Relationship Id="rId57" Type="http://schemas.openxmlformats.org/officeDocument/2006/relationships/tags" Target="../tags/tag1268.xml"/><Relationship Id="rId106" Type="http://schemas.openxmlformats.org/officeDocument/2006/relationships/tags" Target="../tags/tag1317.xml"/><Relationship Id="rId127" Type="http://schemas.openxmlformats.org/officeDocument/2006/relationships/tags" Target="../tags/tag1338.xml"/><Relationship Id="rId10" Type="http://schemas.openxmlformats.org/officeDocument/2006/relationships/tags" Target="../tags/tag1221.xml"/><Relationship Id="rId31" Type="http://schemas.openxmlformats.org/officeDocument/2006/relationships/tags" Target="../tags/tag1242.xml"/><Relationship Id="rId52" Type="http://schemas.openxmlformats.org/officeDocument/2006/relationships/tags" Target="../tags/tag1263.xml"/><Relationship Id="rId73" Type="http://schemas.openxmlformats.org/officeDocument/2006/relationships/tags" Target="../tags/tag1284.xml"/><Relationship Id="rId78" Type="http://schemas.openxmlformats.org/officeDocument/2006/relationships/tags" Target="../tags/tag1289.xml"/><Relationship Id="rId94" Type="http://schemas.openxmlformats.org/officeDocument/2006/relationships/tags" Target="../tags/tag1305.xml"/><Relationship Id="rId99" Type="http://schemas.openxmlformats.org/officeDocument/2006/relationships/tags" Target="../tags/tag1310.xml"/><Relationship Id="rId101" Type="http://schemas.openxmlformats.org/officeDocument/2006/relationships/tags" Target="../tags/tag1312.xml"/><Relationship Id="rId122" Type="http://schemas.openxmlformats.org/officeDocument/2006/relationships/tags" Target="../tags/tag1333.xml"/><Relationship Id="rId4" Type="http://schemas.openxmlformats.org/officeDocument/2006/relationships/tags" Target="../tags/tag1215.xml"/><Relationship Id="rId9" Type="http://schemas.openxmlformats.org/officeDocument/2006/relationships/tags" Target="../tags/tag1220.xml"/><Relationship Id="rId26" Type="http://schemas.openxmlformats.org/officeDocument/2006/relationships/tags" Target="../tags/tag1237.xml"/><Relationship Id="rId47" Type="http://schemas.openxmlformats.org/officeDocument/2006/relationships/tags" Target="../tags/tag1258.xml"/><Relationship Id="rId68" Type="http://schemas.openxmlformats.org/officeDocument/2006/relationships/tags" Target="../tags/tag1279.xml"/><Relationship Id="rId89" Type="http://schemas.openxmlformats.org/officeDocument/2006/relationships/tags" Target="../tags/tag1300.xml"/><Relationship Id="rId112" Type="http://schemas.openxmlformats.org/officeDocument/2006/relationships/tags" Target="../tags/tag1323.xml"/><Relationship Id="rId133"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tags" Target="../tags/tag1342.xml"/><Relationship Id="rId2" Type="http://schemas.openxmlformats.org/officeDocument/2006/relationships/tags" Target="../tags/tag1341.xml"/><Relationship Id="rId1" Type="http://schemas.openxmlformats.org/officeDocument/2006/relationships/tags" Target="../tags/tag1340.xml"/><Relationship Id="rId6" Type="http://schemas.openxmlformats.org/officeDocument/2006/relationships/image" Target="../media/image49.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45.xml"/><Relationship Id="rId7" Type="http://schemas.openxmlformats.org/officeDocument/2006/relationships/tags" Target="../tags/tag1349.xml"/><Relationship Id="rId2" Type="http://schemas.openxmlformats.org/officeDocument/2006/relationships/tags" Target="../tags/tag1344.xml"/><Relationship Id="rId1" Type="http://schemas.openxmlformats.org/officeDocument/2006/relationships/tags" Target="../tags/tag1343.xml"/><Relationship Id="rId6" Type="http://schemas.openxmlformats.org/officeDocument/2006/relationships/tags" Target="../tags/tag1348.xml"/><Relationship Id="rId11" Type="http://schemas.openxmlformats.org/officeDocument/2006/relationships/image" Target="../media/image50.png"/><Relationship Id="rId5" Type="http://schemas.openxmlformats.org/officeDocument/2006/relationships/tags" Target="../tags/tag1347.xml"/><Relationship Id="rId10" Type="http://schemas.openxmlformats.org/officeDocument/2006/relationships/image" Target="../media/image49.png"/><Relationship Id="rId4" Type="http://schemas.openxmlformats.org/officeDocument/2006/relationships/tags" Target="../tags/tag1346.xml"/><Relationship Id="rId9"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tags" Target="../tags/tag1357.xml"/><Relationship Id="rId13" Type="http://schemas.openxmlformats.org/officeDocument/2006/relationships/notesSlide" Target="../notesSlides/notesSlide36.xml"/><Relationship Id="rId3" Type="http://schemas.openxmlformats.org/officeDocument/2006/relationships/tags" Target="../tags/tag1352.xml"/><Relationship Id="rId7" Type="http://schemas.openxmlformats.org/officeDocument/2006/relationships/tags" Target="../tags/tag1356.xml"/><Relationship Id="rId12" Type="http://schemas.openxmlformats.org/officeDocument/2006/relationships/slideLayout" Target="../slideLayouts/slideLayout2.xml"/><Relationship Id="rId2" Type="http://schemas.openxmlformats.org/officeDocument/2006/relationships/tags" Target="../tags/tag1351.xml"/><Relationship Id="rId16" Type="http://schemas.openxmlformats.org/officeDocument/2006/relationships/image" Target="../media/image51.png"/><Relationship Id="rId1" Type="http://schemas.openxmlformats.org/officeDocument/2006/relationships/tags" Target="../tags/tag1350.xml"/><Relationship Id="rId6" Type="http://schemas.openxmlformats.org/officeDocument/2006/relationships/tags" Target="../tags/tag1355.xml"/><Relationship Id="rId11" Type="http://schemas.openxmlformats.org/officeDocument/2006/relationships/tags" Target="../tags/tag1360.xml"/><Relationship Id="rId5" Type="http://schemas.openxmlformats.org/officeDocument/2006/relationships/tags" Target="../tags/tag1354.xml"/><Relationship Id="rId15" Type="http://schemas.openxmlformats.org/officeDocument/2006/relationships/image" Target="../media/image50.png"/><Relationship Id="rId10" Type="http://schemas.openxmlformats.org/officeDocument/2006/relationships/tags" Target="../tags/tag1359.xml"/><Relationship Id="rId4" Type="http://schemas.openxmlformats.org/officeDocument/2006/relationships/tags" Target="../tags/tag1353.xml"/><Relationship Id="rId9" Type="http://schemas.openxmlformats.org/officeDocument/2006/relationships/tags" Target="../tags/tag1358.xml"/><Relationship Id="rId1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13" Type="http://schemas.openxmlformats.org/officeDocument/2006/relationships/image" Target="../media/image37.png"/><Relationship Id="rId3" Type="http://schemas.openxmlformats.org/officeDocument/2006/relationships/tags" Target="../tags/tag1363.xml"/><Relationship Id="rId7" Type="http://schemas.openxmlformats.org/officeDocument/2006/relationships/slideLayout" Target="../slideLayouts/slideLayout2.xml"/><Relationship Id="rId12" Type="http://schemas.openxmlformats.org/officeDocument/2006/relationships/tags" Target="../tags/tag1384.xml"/><Relationship Id="rId2" Type="http://schemas.openxmlformats.org/officeDocument/2006/relationships/tags" Target="../tags/tag1362.xml"/><Relationship Id="rId1" Type="http://schemas.openxmlformats.org/officeDocument/2006/relationships/tags" Target="../tags/tag1361.xml"/><Relationship Id="rId6" Type="http://schemas.openxmlformats.org/officeDocument/2006/relationships/tags" Target="../tags/tag1366.xml"/><Relationship Id="rId11" Type="http://schemas.openxmlformats.org/officeDocument/2006/relationships/image" Target="../media/image53.png"/><Relationship Id="rId5" Type="http://schemas.openxmlformats.org/officeDocument/2006/relationships/tags" Target="../tags/tag1365.xml"/><Relationship Id="rId10" Type="http://schemas.openxmlformats.org/officeDocument/2006/relationships/tags" Target="../tags/tag1379.xml"/><Relationship Id="rId4" Type="http://schemas.openxmlformats.org/officeDocument/2006/relationships/tags" Target="../tags/tag1364.xml"/><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tags" Target="../tags/tag1374.xml"/><Relationship Id="rId13" Type="http://schemas.openxmlformats.org/officeDocument/2006/relationships/tags" Target="../tags/tag1380.xml"/><Relationship Id="rId3" Type="http://schemas.openxmlformats.org/officeDocument/2006/relationships/tags" Target="../tags/tag1369.xml"/><Relationship Id="rId7" Type="http://schemas.openxmlformats.org/officeDocument/2006/relationships/tags" Target="../tags/tag1373.xml"/><Relationship Id="rId12" Type="http://schemas.openxmlformats.org/officeDocument/2006/relationships/tags" Target="../tags/tag1378.xml"/><Relationship Id="rId2" Type="http://schemas.openxmlformats.org/officeDocument/2006/relationships/tags" Target="../tags/tag1368.xml"/><Relationship Id="rId16" Type="http://schemas.openxmlformats.org/officeDocument/2006/relationships/image" Target="../media/image38.png"/><Relationship Id="rId1" Type="http://schemas.openxmlformats.org/officeDocument/2006/relationships/tags" Target="../tags/tag1367.xml"/><Relationship Id="rId6" Type="http://schemas.openxmlformats.org/officeDocument/2006/relationships/tags" Target="../tags/tag1372.xml"/><Relationship Id="rId11" Type="http://schemas.openxmlformats.org/officeDocument/2006/relationships/tags" Target="../tags/tag1377.xml"/><Relationship Id="rId5" Type="http://schemas.openxmlformats.org/officeDocument/2006/relationships/tags" Target="../tags/tag1371.xml"/><Relationship Id="rId15" Type="http://schemas.openxmlformats.org/officeDocument/2006/relationships/notesSlide" Target="../notesSlides/notesSlide38.xml"/><Relationship Id="rId10" Type="http://schemas.openxmlformats.org/officeDocument/2006/relationships/tags" Target="../tags/tag1376.xml"/><Relationship Id="rId4" Type="http://schemas.openxmlformats.org/officeDocument/2006/relationships/tags" Target="../tags/tag1370.xml"/><Relationship Id="rId9" Type="http://schemas.openxmlformats.org/officeDocument/2006/relationships/tags" Target="../tags/tag1375.xml"/><Relationship Id="rId1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1389.xml"/><Relationship Id="rId13" Type="http://schemas.openxmlformats.org/officeDocument/2006/relationships/tags" Target="../tags/tag1394.xml"/><Relationship Id="rId18" Type="http://schemas.openxmlformats.org/officeDocument/2006/relationships/notesSlide" Target="../notesSlides/notesSlide39.xml"/><Relationship Id="rId3" Type="http://schemas.openxmlformats.org/officeDocument/2006/relationships/tags" Target="../tags/tag1383.xml"/><Relationship Id="rId21" Type="http://schemas.openxmlformats.org/officeDocument/2006/relationships/image" Target="../media/image54.png"/><Relationship Id="rId7" Type="http://schemas.openxmlformats.org/officeDocument/2006/relationships/tags" Target="../tags/tag1388.xml"/><Relationship Id="rId12" Type="http://schemas.openxmlformats.org/officeDocument/2006/relationships/tags" Target="../tags/tag1393.xml"/><Relationship Id="rId17" Type="http://schemas.openxmlformats.org/officeDocument/2006/relationships/slideLayout" Target="../slideLayouts/slideLayout2.xml"/><Relationship Id="rId2" Type="http://schemas.openxmlformats.org/officeDocument/2006/relationships/tags" Target="../tags/tag1382.xml"/><Relationship Id="rId16" Type="http://schemas.openxmlformats.org/officeDocument/2006/relationships/tags" Target="../tags/tag1397.xml"/><Relationship Id="rId20" Type="http://schemas.openxmlformats.org/officeDocument/2006/relationships/tags" Target="../tags/tag1402.xml"/><Relationship Id="rId1" Type="http://schemas.openxmlformats.org/officeDocument/2006/relationships/tags" Target="../tags/tag1381.xml"/><Relationship Id="rId6" Type="http://schemas.openxmlformats.org/officeDocument/2006/relationships/tags" Target="../tags/tag1387.xml"/><Relationship Id="rId11" Type="http://schemas.openxmlformats.org/officeDocument/2006/relationships/tags" Target="../tags/tag1392.xml"/><Relationship Id="rId5" Type="http://schemas.openxmlformats.org/officeDocument/2006/relationships/tags" Target="../tags/tag1386.xml"/><Relationship Id="rId15" Type="http://schemas.openxmlformats.org/officeDocument/2006/relationships/tags" Target="../tags/tag1396.xml"/><Relationship Id="rId10" Type="http://schemas.openxmlformats.org/officeDocument/2006/relationships/tags" Target="../tags/tag1391.xml"/><Relationship Id="rId19" Type="http://schemas.openxmlformats.org/officeDocument/2006/relationships/image" Target="../media/image38.png"/><Relationship Id="rId4" Type="http://schemas.openxmlformats.org/officeDocument/2006/relationships/tags" Target="../tags/tag1385.xml"/><Relationship Id="rId9" Type="http://schemas.openxmlformats.org/officeDocument/2006/relationships/tags" Target="../tags/tag1390.xml"/><Relationship Id="rId14" Type="http://schemas.openxmlformats.org/officeDocument/2006/relationships/tags" Target="../tags/tag1395.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271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1406.xml"/><Relationship Id="rId13" Type="http://schemas.openxmlformats.org/officeDocument/2006/relationships/tags" Target="../tags/tag1411.xml"/><Relationship Id="rId18" Type="http://schemas.openxmlformats.org/officeDocument/2006/relationships/tags" Target="../tags/tag1416.xml"/><Relationship Id="rId26" Type="http://schemas.openxmlformats.org/officeDocument/2006/relationships/tags" Target="../tags/tag1434.xml"/><Relationship Id="rId3" Type="http://schemas.openxmlformats.org/officeDocument/2006/relationships/tags" Target="../tags/tag1400.xml"/><Relationship Id="rId21" Type="http://schemas.openxmlformats.org/officeDocument/2006/relationships/slideLayout" Target="../slideLayouts/slideLayout2.xml"/><Relationship Id="rId7" Type="http://schemas.openxmlformats.org/officeDocument/2006/relationships/tags" Target="../tags/tag1405.xml"/><Relationship Id="rId12" Type="http://schemas.openxmlformats.org/officeDocument/2006/relationships/tags" Target="../tags/tag1410.xml"/><Relationship Id="rId17" Type="http://schemas.openxmlformats.org/officeDocument/2006/relationships/tags" Target="../tags/tag1415.xml"/><Relationship Id="rId25" Type="http://schemas.openxmlformats.org/officeDocument/2006/relationships/image" Target="../media/image34.png"/><Relationship Id="rId2" Type="http://schemas.openxmlformats.org/officeDocument/2006/relationships/tags" Target="../tags/tag1399.xml"/><Relationship Id="rId16" Type="http://schemas.openxmlformats.org/officeDocument/2006/relationships/tags" Target="../tags/tag1414.xml"/><Relationship Id="rId20" Type="http://schemas.openxmlformats.org/officeDocument/2006/relationships/tags" Target="../tags/tag1418.xml"/><Relationship Id="rId1" Type="http://schemas.openxmlformats.org/officeDocument/2006/relationships/tags" Target="../tags/tag1398.xml"/><Relationship Id="rId6" Type="http://schemas.openxmlformats.org/officeDocument/2006/relationships/tags" Target="../tags/tag1404.xml"/><Relationship Id="rId11" Type="http://schemas.openxmlformats.org/officeDocument/2006/relationships/tags" Target="../tags/tag1409.xml"/><Relationship Id="rId24" Type="http://schemas.openxmlformats.org/officeDocument/2006/relationships/image" Target="../media/image55.png"/><Relationship Id="rId5" Type="http://schemas.openxmlformats.org/officeDocument/2006/relationships/tags" Target="../tags/tag1403.xml"/><Relationship Id="rId15" Type="http://schemas.openxmlformats.org/officeDocument/2006/relationships/tags" Target="../tags/tag1413.xml"/><Relationship Id="rId23" Type="http://schemas.openxmlformats.org/officeDocument/2006/relationships/tags" Target="../tags/tag1419.xml"/><Relationship Id="rId10" Type="http://schemas.openxmlformats.org/officeDocument/2006/relationships/tags" Target="../tags/tag1408.xml"/><Relationship Id="rId19" Type="http://schemas.openxmlformats.org/officeDocument/2006/relationships/tags" Target="../tags/tag1417.xml"/><Relationship Id="rId4" Type="http://schemas.openxmlformats.org/officeDocument/2006/relationships/tags" Target="../tags/tag1401.xml"/><Relationship Id="rId9" Type="http://schemas.openxmlformats.org/officeDocument/2006/relationships/tags" Target="../tags/tag1407.xml"/><Relationship Id="rId14" Type="http://schemas.openxmlformats.org/officeDocument/2006/relationships/tags" Target="../tags/tag1412.xml"/><Relationship Id="rId22" Type="http://schemas.openxmlformats.org/officeDocument/2006/relationships/notesSlide" Target="../notesSlides/notesSlide40.xml"/><Relationship Id="rId27" Type="http://schemas.openxmlformats.org/officeDocument/2006/relationships/image" Target="../media/image56.png"/></Relationships>
</file>

<file path=ppt/slides/_rels/slide41.xml.rels><?xml version="1.0" encoding="UTF-8" standalone="yes"?>
<Relationships xmlns="http://schemas.openxmlformats.org/package/2006/relationships"><Relationship Id="rId13" Type="http://schemas.openxmlformats.org/officeDocument/2006/relationships/tags" Target="../tags/tag1432.xml"/><Relationship Id="rId18" Type="http://schemas.openxmlformats.org/officeDocument/2006/relationships/tags" Target="../tags/tag1438.xml"/><Relationship Id="rId26" Type="http://schemas.openxmlformats.org/officeDocument/2006/relationships/tags" Target="../tags/tag1446.xml"/><Relationship Id="rId39" Type="http://schemas.openxmlformats.org/officeDocument/2006/relationships/tags" Target="../tags/tag1467.xml"/><Relationship Id="rId21" Type="http://schemas.openxmlformats.org/officeDocument/2006/relationships/tags" Target="../tags/tag1441.xml"/><Relationship Id="rId34" Type="http://schemas.openxmlformats.org/officeDocument/2006/relationships/image" Target="../media/image55.png"/><Relationship Id="rId7" Type="http://schemas.openxmlformats.org/officeDocument/2006/relationships/tags" Target="../tags/tag1426.xml"/><Relationship Id="rId12" Type="http://schemas.openxmlformats.org/officeDocument/2006/relationships/tags" Target="../tags/tag1431.xml"/><Relationship Id="rId17" Type="http://schemas.openxmlformats.org/officeDocument/2006/relationships/tags" Target="../tags/tag1437.xml"/><Relationship Id="rId25" Type="http://schemas.openxmlformats.org/officeDocument/2006/relationships/tags" Target="../tags/tag1445.xml"/><Relationship Id="rId33" Type="http://schemas.openxmlformats.org/officeDocument/2006/relationships/tags" Target="../tags/tag14410.xml"/><Relationship Id="rId38" Type="http://schemas.openxmlformats.org/officeDocument/2006/relationships/image" Target="../media/image35.png"/><Relationship Id="rId2" Type="http://schemas.openxmlformats.org/officeDocument/2006/relationships/tags" Target="../tags/tag1421.xml"/><Relationship Id="rId16" Type="http://schemas.openxmlformats.org/officeDocument/2006/relationships/tags" Target="../tags/tag1436.xml"/><Relationship Id="rId20" Type="http://schemas.openxmlformats.org/officeDocument/2006/relationships/tags" Target="../tags/tag1440.xml"/><Relationship Id="rId29" Type="http://schemas.openxmlformats.org/officeDocument/2006/relationships/tags" Target="../tags/tag1449.xml"/><Relationship Id="rId1" Type="http://schemas.openxmlformats.org/officeDocument/2006/relationships/tags" Target="../tags/tag1420.xml"/><Relationship Id="rId6" Type="http://schemas.openxmlformats.org/officeDocument/2006/relationships/tags" Target="../tags/tag1425.xml"/><Relationship Id="rId11" Type="http://schemas.openxmlformats.org/officeDocument/2006/relationships/tags" Target="../tags/tag1430.xml"/><Relationship Id="rId24" Type="http://schemas.openxmlformats.org/officeDocument/2006/relationships/tags" Target="../tags/tag1444.xml"/><Relationship Id="rId32" Type="http://schemas.openxmlformats.org/officeDocument/2006/relationships/notesSlide" Target="../notesSlides/notesSlide41.xml"/><Relationship Id="rId37" Type="http://schemas.openxmlformats.org/officeDocument/2006/relationships/image" Target="../media/image57.png"/><Relationship Id="rId40" Type="http://schemas.openxmlformats.org/officeDocument/2006/relationships/image" Target="../media/image56.png"/><Relationship Id="rId5" Type="http://schemas.openxmlformats.org/officeDocument/2006/relationships/tags" Target="../tags/tag1424.xml"/><Relationship Id="rId15" Type="http://schemas.openxmlformats.org/officeDocument/2006/relationships/tags" Target="../tags/tag1435.xml"/><Relationship Id="rId23" Type="http://schemas.openxmlformats.org/officeDocument/2006/relationships/tags" Target="../tags/tag1443.xml"/><Relationship Id="rId28" Type="http://schemas.openxmlformats.org/officeDocument/2006/relationships/tags" Target="../tags/tag1448.xml"/><Relationship Id="rId36" Type="http://schemas.openxmlformats.org/officeDocument/2006/relationships/tags" Target="../tags/tag1456.xml"/><Relationship Id="rId10" Type="http://schemas.openxmlformats.org/officeDocument/2006/relationships/tags" Target="../tags/tag1429.xml"/><Relationship Id="rId19" Type="http://schemas.openxmlformats.org/officeDocument/2006/relationships/tags" Target="../tags/tag1439.xml"/><Relationship Id="rId31" Type="http://schemas.openxmlformats.org/officeDocument/2006/relationships/slideLayout" Target="../slideLayouts/slideLayout2.xml"/><Relationship Id="rId4" Type="http://schemas.openxmlformats.org/officeDocument/2006/relationships/tags" Target="../tags/tag1423.xml"/><Relationship Id="rId9" Type="http://schemas.openxmlformats.org/officeDocument/2006/relationships/tags" Target="../tags/tag1428.xml"/><Relationship Id="rId14" Type="http://schemas.openxmlformats.org/officeDocument/2006/relationships/tags" Target="../tags/tag1433.xml"/><Relationship Id="rId22" Type="http://schemas.openxmlformats.org/officeDocument/2006/relationships/tags" Target="../tags/tag1442.xml"/><Relationship Id="rId27" Type="http://schemas.openxmlformats.org/officeDocument/2006/relationships/tags" Target="../tags/tag1447.xml"/><Relationship Id="rId30" Type="http://schemas.openxmlformats.org/officeDocument/2006/relationships/tags" Target="../tags/tag1450.xml"/><Relationship Id="rId35" Type="http://schemas.openxmlformats.org/officeDocument/2006/relationships/image" Target="../media/image34.png"/><Relationship Id="rId8" Type="http://schemas.openxmlformats.org/officeDocument/2006/relationships/tags" Target="../tags/tag1427.xml"/><Relationship Id="rId3" Type="http://schemas.openxmlformats.org/officeDocument/2006/relationships/tags" Target="../tags/tag1422.xml"/></Relationships>
</file>

<file path=ppt/slides/_rels/slide42.xml.rels><?xml version="1.0" encoding="UTF-8" standalone="yes"?>
<Relationships xmlns="http://schemas.openxmlformats.org/package/2006/relationships"><Relationship Id="rId13" Type="http://schemas.openxmlformats.org/officeDocument/2006/relationships/tags" Target="../tags/tag1464.xml"/><Relationship Id="rId18" Type="http://schemas.openxmlformats.org/officeDocument/2006/relationships/tags" Target="../tags/tag1470.xml"/><Relationship Id="rId26" Type="http://schemas.openxmlformats.org/officeDocument/2006/relationships/tags" Target="../tags/tag1478.xml"/><Relationship Id="rId39" Type="http://schemas.openxmlformats.org/officeDocument/2006/relationships/image" Target="../media/image57.png"/><Relationship Id="rId21" Type="http://schemas.openxmlformats.org/officeDocument/2006/relationships/tags" Target="../tags/tag1473.xml"/><Relationship Id="rId34" Type="http://schemas.openxmlformats.org/officeDocument/2006/relationships/notesSlide" Target="../notesSlides/notesSlide42.xml"/><Relationship Id="rId42" Type="http://schemas.openxmlformats.org/officeDocument/2006/relationships/image" Target="../media/image56.png"/><Relationship Id="rId7" Type="http://schemas.openxmlformats.org/officeDocument/2006/relationships/tags" Target="../tags/tag1458.xml"/><Relationship Id="rId2" Type="http://schemas.openxmlformats.org/officeDocument/2006/relationships/tags" Target="../tags/tag1452.xml"/><Relationship Id="rId16" Type="http://schemas.openxmlformats.org/officeDocument/2006/relationships/tags" Target="../tags/tag1468.xml"/><Relationship Id="rId20" Type="http://schemas.openxmlformats.org/officeDocument/2006/relationships/tags" Target="../tags/tag1472.xml"/><Relationship Id="rId29" Type="http://schemas.openxmlformats.org/officeDocument/2006/relationships/tags" Target="../tags/tag1481.xml"/><Relationship Id="rId41" Type="http://schemas.openxmlformats.org/officeDocument/2006/relationships/tags" Target="../tags/tag1502.xml"/><Relationship Id="rId1" Type="http://schemas.openxmlformats.org/officeDocument/2006/relationships/tags" Target="../tags/tag1451.xml"/><Relationship Id="rId6" Type="http://schemas.openxmlformats.org/officeDocument/2006/relationships/tags" Target="../tags/tag1457.xml"/><Relationship Id="rId11" Type="http://schemas.openxmlformats.org/officeDocument/2006/relationships/tags" Target="../tags/tag1462.xml"/><Relationship Id="rId24" Type="http://schemas.openxmlformats.org/officeDocument/2006/relationships/tags" Target="../tags/tag1476.xml"/><Relationship Id="rId32" Type="http://schemas.openxmlformats.org/officeDocument/2006/relationships/tags" Target="../tags/tag1484.xml"/><Relationship Id="rId37" Type="http://schemas.openxmlformats.org/officeDocument/2006/relationships/image" Target="../media/image34.png"/><Relationship Id="rId40" Type="http://schemas.openxmlformats.org/officeDocument/2006/relationships/image" Target="../media/image35.png"/><Relationship Id="rId5" Type="http://schemas.openxmlformats.org/officeDocument/2006/relationships/tags" Target="../tags/tag1455.xml"/><Relationship Id="rId15" Type="http://schemas.openxmlformats.org/officeDocument/2006/relationships/tags" Target="../tags/tag1466.xml"/><Relationship Id="rId23" Type="http://schemas.openxmlformats.org/officeDocument/2006/relationships/tags" Target="../tags/tag1475.xml"/><Relationship Id="rId28" Type="http://schemas.openxmlformats.org/officeDocument/2006/relationships/tags" Target="../tags/tag1480.xml"/><Relationship Id="rId36" Type="http://schemas.openxmlformats.org/officeDocument/2006/relationships/image" Target="../media/image55.png"/><Relationship Id="rId10" Type="http://schemas.openxmlformats.org/officeDocument/2006/relationships/tags" Target="../tags/tag1461.xml"/><Relationship Id="rId19" Type="http://schemas.openxmlformats.org/officeDocument/2006/relationships/tags" Target="../tags/tag1471.xml"/><Relationship Id="rId31" Type="http://schemas.openxmlformats.org/officeDocument/2006/relationships/tags" Target="../tags/tag1483.xml"/><Relationship Id="rId4" Type="http://schemas.openxmlformats.org/officeDocument/2006/relationships/tags" Target="../tags/tag1454.xml"/><Relationship Id="rId9" Type="http://schemas.openxmlformats.org/officeDocument/2006/relationships/tags" Target="../tags/tag1460.xml"/><Relationship Id="rId14" Type="http://schemas.openxmlformats.org/officeDocument/2006/relationships/tags" Target="../tags/tag1465.xml"/><Relationship Id="rId22" Type="http://schemas.openxmlformats.org/officeDocument/2006/relationships/tags" Target="../tags/tag1474.xml"/><Relationship Id="rId27" Type="http://schemas.openxmlformats.org/officeDocument/2006/relationships/tags" Target="../tags/tag1479.xml"/><Relationship Id="rId30" Type="http://schemas.openxmlformats.org/officeDocument/2006/relationships/tags" Target="../tags/tag1482.xml"/><Relationship Id="rId35" Type="http://schemas.openxmlformats.org/officeDocument/2006/relationships/tags" Target="../tags/tag14740.xml"/><Relationship Id="rId8" Type="http://schemas.openxmlformats.org/officeDocument/2006/relationships/tags" Target="../tags/tag1459.xml"/><Relationship Id="rId3" Type="http://schemas.openxmlformats.org/officeDocument/2006/relationships/tags" Target="../tags/tag1453.xml"/><Relationship Id="rId12" Type="http://schemas.openxmlformats.org/officeDocument/2006/relationships/tags" Target="../tags/tag1463.xml"/><Relationship Id="rId17" Type="http://schemas.openxmlformats.org/officeDocument/2006/relationships/tags" Target="../tags/tag1469.xml"/><Relationship Id="rId25" Type="http://schemas.openxmlformats.org/officeDocument/2006/relationships/tags" Target="../tags/tag1477.xml"/><Relationship Id="rId33" Type="http://schemas.openxmlformats.org/officeDocument/2006/relationships/slideLayout" Target="../slideLayouts/slideLayout2.xml"/><Relationship Id="rId38" Type="http://schemas.openxmlformats.org/officeDocument/2006/relationships/tags" Target="../tags/tag1491.xml"/></Relationships>
</file>

<file path=ppt/slides/_rels/slide43.xml.rels><?xml version="1.0" encoding="UTF-8" standalone="yes"?>
<Relationships xmlns="http://schemas.openxmlformats.org/package/2006/relationships"><Relationship Id="rId8" Type="http://schemas.openxmlformats.org/officeDocument/2006/relationships/tags" Target="../tags/tag1493.xml"/><Relationship Id="rId13" Type="http://schemas.openxmlformats.org/officeDocument/2006/relationships/tags" Target="../tags/tag1498.xml"/><Relationship Id="rId18" Type="http://schemas.openxmlformats.org/officeDocument/2006/relationships/tags" Target="../tags/tag1504.xml"/><Relationship Id="rId3" Type="http://schemas.openxmlformats.org/officeDocument/2006/relationships/tags" Target="../tags/tag1487.xml"/><Relationship Id="rId7" Type="http://schemas.openxmlformats.org/officeDocument/2006/relationships/tags" Target="../tags/tag1492.xml"/><Relationship Id="rId12" Type="http://schemas.openxmlformats.org/officeDocument/2006/relationships/tags" Target="../tags/tag1497.xml"/><Relationship Id="rId17" Type="http://schemas.openxmlformats.org/officeDocument/2006/relationships/tags" Target="../tags/tag1503.xml"/><Relationship Id="rId2" Type="http://schemas.openxmlformats.org/officeDocument/2006/relationships/tags" Target="../tags/tag1486.xml"/><Relationship Id="rId16" Type="http://schemas.openxmlformats.org/officeDocument/2006/relationships/tags" Target="../tags/tag1501.xml"/><Relationship Id="rId20" Type="http://schemas.openxmlformats.org/officeDocument/2006/relationships/notesSlide" Target="../notesSlides/notesSlide43.xml"/><Relationship Id="rId1" Type="http://schemas.openxmlformats.org/officeDocument/2006/relationships/tags" Target="../tags/tag1485.xml"/><Relationship Id="rId6" Type="http://schemas.openxmlformats.org/officeDocument/2006/relationships/tags" Target="../tags/tag1490.xml"/><Relationship Id="rId11" Type="http://schemas.openxmlformats.org/officeDocument/2006/relationships/tags" Target="../tags/tag1496.xml"/><Relationship Id="rId5" Type="http://schemas.openxmlformats.org/officeDocument/2006/relationships/tags" Target="../tags/tag1489.xml"/><Relationship Id="rId15" Type="http://schemas.openxmlformats.org/officeDocument/2006/relationships/tags" Target="../tags/tag1500.xml"/><Relationship Id="rId10" Type="http://schemas.openxmlformats.org/officeDocument/2006/relationships/tags" Target="../tags/tag1495.xml"/><Relationship Id="rId19" Type="http://schemas.openxmlformats.org/officeDocument/2006/relationships/slideLayout" Target="../slideLayouts/slideLayout2.xml"/><Relationship Id="rId4" Type="http://schemas.openxmlformats.org/officeDocument/2006/relationships/tags" Target="../tags/tag1488.xml"/><Relationship Id="rId9" Type="http://schemas.openxmlformats.org/officeDocument/2006/relationships/tags" Target="../tags/tag1494.xml"/><Relationship Id="rId14" Type="http://schemas.openxmlformats.org/officeDocument/2006/relationships/tags" Target="../tags/tag1499.xml"/></Relationships>
</file>

<file path=ppt/slides/_rels/slide44.xml.rels><?xml version="1.0" encoding="UTF-8" standalone="yes"?>
<Relationships xmlns="http://schemas.openxmlformats.org/package/2006/relationships"><Relationship Id="rId8" Type="http://schemas.openxmlformats.org/officeDocument/2006/relationships/tags" Target="../tags/tag1512.xml"/><Relationship Id="rId13" Type="http://schemas.openxmlformats.org/officeDocument/2006/relationships/tags" Target="../tags/tag1517.xml"/><Relationship Id="rId18" Type="http://schemas.openxmlformats.org/officeDocument/2006/relationships/tags" Target="../tags/tag1522.xml"/><Relationship Id="rId3" Type="http://schemas.openxmlformats.org/officeDocument/2006/relationships/tags" Target="../tags/tag1507.xml"/><Relationship Id="rId21" Type="http://schemas.openxmlformats.org/officeDocument/2006/relationships/slideLayout" Target="../slideLayouts/slideLayout2.xml"/><Relationship Id="rId7" Type="http://schemas.openxmlformats.org/officeDocument/2006/relationships/tags" Target="../tags/tag1511.xml"/><Relationship Id="rId12" Type="http://schemas.openxmlformats.org/officeDocument/2006/relationships/tags" Target="../tags/tag1516.xml"/><Relationship Id="rId17" Type="http://schemas.openxmlformats.org/officeDocument/2006/relationships/tags" Target="../tags/tag1521.xml"/><Relationship Id="rId2" Type="http://schemas.openxmlformats.org/officeDocument/2006/relationships/tags" Target="../tags/tag1506.xml"/><Relationship Id="rId16" Type="http://schemas.openxmlformats.org/officeDocument/2006/relationships/tags" Target="../tags/tag1520.xml"/><Relationship Id="rId20" Type="http://schemas.openxmlformats.org/officeDocument/2006/relationships/tags" Target="../tags/tag1524.xml"/><Relationship Id="rId1" Type="http://schemas.openxmlformats.org/officeDocument/2006/relationships/tags" Target="../tags/tag1505.xml"/><Relationship Id="rId6" Type="http://schemas.openxmlformats.org/officeDocument/2006/relationships/tags" Target="../tags/tag1510.xml"/><Relationship Id="rId11" Type="http://schemas.openxmlformats.org/officeDocument/2006/relationships/tags" Target="../tags/tag1515.xml"/><Relationship Id="rId5" Type="http://schemas.openxmlformats.org/officeDocument/2006/relationships/tags" Target="../tags/tag1509.xml"/><Relationship Id="rId15" Type="http://schemas.openxmlformats.org/officeDocument/2006/relationships/tags" Target="../tags/tag1519.xml"/><Relationship Id="rId10" Type="http://schemas.openxmlformats.org/officeDocument/2006/relationships/tags" Target="../tags/tag1514.xml"/><Relationship Id="rId19" Type="http://schemas.openxmlformats.org/officeDocument/2006/relationships/tags" Target="../tags/tag1523.xml"/><Relationship Id="rId4" Type="http://schemas.openxmlformats.org/officeDocument/2006/relationships/tags" Target="../tags/tag1508.xml"/><Relationship Id="rId9" Type="http://schemas.openxmlformats.org/officeDocument/2006/relationships/tags" Target="../tags/tag1513.xml"/><Relationship Id="rId14" Type="http://schemas.openxmlformats.org/officeDocument/2006/relationships/tags" Target="../tags/tag1518.xml"/><Relationship Id="rId2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8" Type="http://schemas.openxmlformats.org/officeDocument/2006/relationships/tags" Target="../tags/tag1532.xml"/><Relationship Id="rId13" Type="http://schemas.openxmlformats.org/officeDocument/2006/relationships/tags" Target="../tags/tag1537.xml"/><Relationship Id="rId18" Type="http://schemas.openxmlformats.org/officeDocument/2006/relationships/tags" Target="../tags/tag1542.xml"/><Relationship Id="rId26" Type="http://schemas.openxmlformats.org/officeDocument/2006/relationships/tags" Target="../tags/tag1550.xml"/><Relationship Id="rId3" Type="http://schemas.openxmlformats.org/officeDocument/2006/relationships/tags" Target="../tags/tag1527.xml"/><Relationship Id="rId21" Type="http://schemas.openxmlformats.org/officeDocument/2006/relationships/tags" Target="../tags/tag1545.xml"/><Relationship Id="rId7" Type="http://schemas.openxmlformats.org/officeDocument/2006/relationships/tags" Target="../tags/tag1531.xml"/><Relationship Id="rId12" Type="http://schemas.openxmlformats.org/officeDocument/2006/relationships/tags" Target="../tags/tag1536.xml"/><Relationship Id="rId17" Type="http://schemas.openxmlformats.org/officeDocument/2006/relationships/tags" Target="../tags/tag1541.xml"/><Relationship Id="rId25" Type="http://schemas.openxmlformats.org/officeDocument/2006/relationships/tags" Target="../tags/tag1549.xml"/><Relationship Id="rId2" Type="http://schemas.openxmlformats.org/officeDocument/2006/relationships/tags" Target="../tags/tag1526.xml"/><Relationship Id="rId16" Type="http://schemas.openxmlformats.org/officeDocument/2006/relationships/tags" Target="../tags/tag1540.xml"/><Relationship Id="rId20" Type="http://schemas.openxmlformats.org/officeDocument/2006/relationships/tags" Target="../tags/tag1544.xml"/><Relationship Id="rId29" Type="http://schemas.openxmlformats.org/officeDocument/2006/relationships/tags" Target="../tags/tag1553.xml"/><Relationship Id="rId1" Type="http://schemas.openxmlformats.org/officeDocument/2006/relationships/tags" Target="../tags/tag1525.xml"/><Relationship Id="rId6" Type="http://schemas.openxmlformats.org/officeDocument/2006/relationships/tags" Target="../tags/tag1530.xml"/><Relationship Id="rId11" Type="http://schemas.openxmlformats.org/officeDocument/2006/relationships/tags" Target="../tags/tag1535.xml"/><Relationship Id="rId24" Type="http://schemas.openxmlformats.org/officeDocument/2006/relationships/tags" Target="../tags/tag1548.xml"/><Relationship Id="rId5" Type="http://schemas.openxmlformats.org/officeDocument/2006/relationships/tags" Target="../tags/tag1529.xml"/><Relationship Id="rId15" Type="http://schemas.openxmlformats.org/officeDocument/2006/relationships/tags" Target="../tags/tag1539.xml"/><Relationship Id="rId23" Type="http://schemas.openxmlformats.org/officeDocument/2006/relationships/tags" Target="../tags/tag1547.xml"/><Relationship Id="rId28" Type="http://schemas.openxmlformats.org/officeDocument/2006/relationships/tags" Target="../tags/tag1552.xml"/><Relationship Id="rId10" Type="http://schemas.openxmlformats.org/officeDocument/2006/relationships/tags" Target="../tags/tag1534.xml"/><Relationship Id="rId19" Type="http://schemas.openxmlformats.org/officeDocument/2006/relationships/tags" Target="../tags/tag1543.xml"/><Relationship Id="rId31" Type="http://schemas.openxmlformats.org/officeDocument/2006/relationships/notesSlide" Target="../notesSlides/notesSlide45.xml"/><Relationship Id="rId4" Type="http://schemas.openxmlformats.org/officeDocument/2006/relationships/tags" Target="../tags/tag1528.xml"/><Relationship Id="rId9" Type="http://schemas.openxmlformats.org/officeDocument/2006/relationships/tags" Target="../tags/tag1533.xml"/><Relationship Id="rId14" Type="http://schemas.openxmlformats.org/officeDocument/2006/relationships/tags" Target="../tags/tag1538.xml"/><Relationship Id="rId22" Type="http://schemas.openxmlformats.org/officeDocument/2006/relationships/tags" Target="../tags/tag1546.xml"/><Relationship Id="rId27" Type="http://schemas.openxmlformats.org/officeDocument/2006/relationships/tags" Target="../tags/tag1551.xml"/><Relationship Id="rId30"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tags" Target="../tags/tag1566.xml"/><Relationship Id="rId18" Type="http://schemas.openxmlformats.org/officeDocument/2006/relationships/tags" Target="../tags/tag1571.xml"/><Relationship Id="rId26" Type="http://schemas.openxmlformats.org/officeDocument/2006/relationships/tags" Target="../tags/tag1579.xml"/><Relationship Id="rId21" Type="http://schemas.openxmlformats.org/officeDocument/2006/relationships/tags" Target="../tags/tag1574.xml"/><Relationship Id="rId34" Type="http://schemas.openxmlformats.org/officeDocument/2006/relationships/tags" Target="../tags/tag1587.xml"/><Relationship Id="rId7" Type="http://schemas.openxmlformats.org/officeDocument/2006/relationships/tags" Target="../tags/tag1560.xml"/><Relationship Id="rId12" Type="http://schemas.openxmlformats.org/officeDocument/2006/relationships/tags" Target="../tags/tag1565.xml"/><Relationship Id="rId17" Type="http://schemas.openxmlformats.org/officeDocument/2006/relationships/tags" Target="../tags/tag1570.xml"/><Relationship Id="rId25" Type="http://schemas.openxmlformats.org/officeDocument/2006/relationships/tags" Target="../tags/tag1578.xml"/><Relationship Id="rId33" Type="http://schemas.openxmlformats.org/officeDocument/2006/relationships/tags" Target="../tags/tag1586.xml"/><Relationship Id="rId2" Type="http://schemas.openxmlformats.org/officeDocument/2006/relationships/tags" Target="../tags/tag1555.xml"/><Relationship Id="rId16" Type="http://schemas.openxmlformats.org/officeDocument/2006/relationships/tags" Target="../tags/tag1569.xml"/><Relationship Id="rId20" Type="http://schemas.openxmlformats.org/officeDocument/2006/relationships/tags" Target="../tags/tag1573.xml"/><Relationship Id="rId29" Type="http://schemas.openxmlformats.org/officeDocument/2006/relationships/tags" Target="../tags/tag1582.xml"/><Relationship Id="rId1" Type="http://schemas.openxmlformats.org/officeDocument/2006/relationships/tags" Target="../tags/tag1554.xml"/><Relationship Id="rId6" Type="http://schemas.openxmlformats.org/officeDocument/2006/relationships/tags" Target="../tags/tag1559.xml"/><Relationship Id="rId11" Type="http://schemas.openxmlformats.org/officeDocument/2006/relationships/tags" Target="../tags/tag1564.xml"/><Relationship Id="rId24" Type="http://schemas.openxmlformats.org/officeDocument/2006/relationships/tags" Target="../tags/tag1577.xml"/><Relationship Id="rId32" Type="http://schemas.openxmlformats.org/officeDocument/2006/relationships/tags" Target="../tags/tag1585.xml"/><Relationship Id="rId37" Type="http://schemas.openxmlformats.org/officeDocument/2006/relationships/notesSlide" Target="../notesSlides/notesSlide46.xml"/><Relationship Id="rId5" Type="http://schemas.openxmlformats.org/officeDocument/2006/relationships/tags" Target="../tags/tag1558.xml"/><Relationship Id="rId15" Type="http://schemas.openxmlformats.org/officeDocument/2006/relationships/tags" Target="../tags/tag1568.xml"/><Relationship Id="rId23" Type="http://schemas.openxmlformats.org/officeDocument/2006/relationships/tags" Target="../tags/tag1576.xml"/><Relationship Id="rId28" Type="http://schemas.openxmlformats.org/officeDocument/2006/relationships/tags" Target="../tags/tag1581.xml"/><Relationship Id="rId36" Type="http://schemas.openxmlformats.org/officeDocument/2006/relationships/slideLayout" Target="../slideLayouts/slideLayout2.xml"/><Relationship Id="rId10" Type="http://schemas.openxmlformats.org/officeDocument/2006/relationships/tags" Target="../tags/tag1563.xml"/><Relationship Id="rId19" Type="http://schemas.openxmlformats.org/officeDocument/2006/relationships/tags" Target="../tags/tag1572.xml"/><Relationship Id="rId31" Type="http://schemas.openxmlformats.org/officeDocument/2006/relationships/tags" Target="../tags/tag1584.xml"/><Relationship Id="rId4" Type="http://schemas.openxmlformats.org/officeDocument/2006/relationships/tags" Target="../tags/tag1557.xml"/><Relationship Id="rId9" Type="http://schemas.openxmlformats.org/officeDocument/2006/relationships/tags" Target="../tags/tag1562.xml"/><Relationship Id="rId14" Type="http://schemas.openxmlformats.org/officeDocument/2006/relationships/tags" Target="../tags/tag1567.xml"/><Relationship Id="rId22" Type="http://schemas.openxmlformats.org/officeDocument/2006/relationships/tags" Target="../tags/tag1575.xml"/><Relationship Id="rId27" Type="http://schemas.openxmlformats.org/officeDocument/2006/relationships/tags" Target="../tags/tag1580.xml"/><Relationship Id="rId30" Type="http://schemas.openxmlformats.org/officeDocument/2006/relationships/tags" Target="../tags/tag1583.xml"/><Relationship Id="rId35" Type="http://schemas.openxmlformats.org/officeDocument/2006/relationships/tags" Target="../tags/tag1588.xml"/><Relationship Id="rId8" Type="http://schemas.openxmlformats.org/officeDocument/2006/relationships/tags" Target="../tags/tag1561.xml"/><Relationship Id="rId3" Type="http://schemas.openxmlformats.org/officeDocument/2006/relationships/tags" Target="../tags/tag1556.xml"/></Relationships>
</file>

<file path=ppt/slides/_rels/slide47.xml.rels><?xml version="1.0" encoding="UTF-8" standalone="yes"?>
<Relationships xmlns="http://schemas.openxmlformats.org/package/2006/relationships"><Relationship Id="rId13" Type="http://schemas.openxmlformats.org/officeDocument/2006/relationships/tags" Target="../tags/tag1601.xml"/><Relationship Id="rId18" Type="http://schemas.openxmlformats.org/officeDocument/2006/relationships/tags" Target="../tags/tag1606.xml"/><Relationship Id="rId26" Type="http://schemas.openxmlformats.org/officeDocument/2006/relationships/tags" Target="../tags/tag1614.xml"/><Relationship Id="rId39" Type="http://schemas.openxmlformats.org/officeDocument/2006/relationships/tags" Target="../tags/tag1627.xml"/><Relationship Id="rId21" Type="http://schemas.openxmlformats.org/officeDocument/2006/relationships/tags" Target="../tags/tag1609.xml"/><Relationship Id="rId34" Type="http://schemas.openxmlformats.org/officeDocument/2006/relationships/tags" Target="../tags/tag1622.xml"/><Relationship Id="rId42" Type="http://schemas.openxmlformats.org/officeDocument/2006/relationships/slideLayout" Target="../slideLayouts/slideLayout2.xml"/><Relationship Id="rId7" Type="http://schemas.openxmlformats.org/officeDocument/2006/relationships/tags" Target="../tags/tag1595.xml"/><Relationship Id="rId2" Type="http://schemas.openxmlformats.org/officeDocument/2006/relationships/tags" Target="../tags/tag1590.xml"/><Relationship Id="rId16" Type="http://schemas.openxmlformats.org/officeDocument/2006/relationships/tags" Target="../tags/tag1604.xml"/><Relationship Id="rId20" Type="http://schemas.openxmlformats.org/officeDocument/2006/relationships/tags" Target="../tags/tag1608.xml"/><Relationship Id="rId29" Type="http://schemas.openxmlformats.org/officeDocument/2006/relationships/tags" Target="../tags/tag1617.xml"/><Relationship Id="rId41" Type="http://schemas.openxmlformats.org/officeDocument/2006/relationships/tags" Target="../tags/tag1629.xml"/><Relationship Id="rId1" Type="http://schemas.openxmlformats.org/officeDocument/2006/relationships/tags" Target="../tags/tag1589.xml"/><Relationship Id="rId6" Type="http://schemas.openxmlformats.org/officeDocument/2006/relationships/tags" Target="../tags/tag1594.xml"/><Relationship Id="rId11" Type="http://schemas.openxmlformats.org/officeDocument/2006/relationships/tags" Target="../tags/tag1599.xml"/><Relationship Id="rId24" Type="http://schemas.openxmlformats.org/officeDocument/2006/relationships/tags" Target="../tags/tag1612.xml"/><Relationship Id="rId32" Type="http://schemas.openxmlformats.org/officeDocument/2006/relationships/tags" Target="../tags/tag1620.xml"/><Relationship Id="rId37" Type="http://schemas.openxmlformats.org/officeDocument/2006/relationships/tags" Target="../tags/tag1625.xml"/><Relationship Id="rId40" Type="http://schemas.openxmlformats.org/officeDocument/2006/relationships/tags" Target="../tags/tag1628.xml"/><Relationship Id="rId5" Type="http://schemas.openxmlformats.org/officeDocument/2006/relationships/tags" Target="../tags/tag1593.xml"/><Relationship Id="rId15" Type="http://schemas.openxmlformats.org/officeDocument/2006/relationships/tags" Target="../tags/tag1603.xml"/><Relationship Id="rId23" Type="http://schemas.openxmlformats.org/officeDocument/2006/relationships/tags" Target="../tags/tag1611.xml"/><Relationship Id="rId28" Type="http://schemas.openxmlformats.org/officeDocument/2006/relationships/tags" Target="../tags/tag1616.xml"/><Relationship Id="rId36" Type="http://schemas.openxmlformats.org/officeDocument/2006/relationships/tags" Target="../tags/tag1624.xml"/><Relationship Id="rId10" Type="http://schemas.openxmlformats.org/officeDocument/2006/relationships/tags" Target="../tags/tag1598.xml"/><Relationship Id="rId19" Type="http://schemas.openxmlformats.org/officeDocument/2006/relationships/tags" Target="../tags/tag1607.xml"/><Relationship Id="rId31" Type="http://schemas.openxmlformats.org/officeDocument/2006/relationships/tags" Target="../tags/tag1619.xml"/><Relationship Id="rId4" Type="http://schemas.openxmlformats.org/officeDocument/2006/relationships/tags" Target="../tags/tag1592.xml"/><Relationship Id="rId9" Type="http://schemas.openxmlformats.org/officeDocument/2006/relationships/tags" Target="../tags/tag1597.xml"/><Relationship Id="rId14" Type="http://schemas.openxmlformats.org/officeDocument/2006/relationships/tags" Target="../tags/tag1602.xml"/><Relationship Id="rId22" Type="http://schemas.openxmlformats.org/officeDocument/2006/relationships/tags" Target="../tags/tag1610.xml"/><Relationship Id="rId27" Type="http://schemas.openxmlformats.org/officeDocument/2006/relationships/tags" Target="../tags/tag1615.xml"/><Relationship Id="rId30" Type="http://schemas.openxmlformats.org/officeDocument/2006/relationships/tags" Target="../tags/tag1618.xml"/><Relationship Id="rId35" Type="http://schemas.openxmlformats.org/officeDocument/2006/relationships/tags" Target="../tags/tag1623.xml"/><Relationship Id="rId43" Type="http://schemas.openxmlformats.org/officeDocument/2006/relationships/notesSlide" Target="../notesSlides/notesSlide47.xml"/><Relationship Id="rId8" Type="http://schemas.openxmlformats.org/officeDocument/2006/relationships/tags" Target="../tags/tag1596.xml"/><Relationship Id="rId3" Type="http://schemas.openxmlformats.org/officeDocument/2006/relationships/tags" Target="../tags/tag1591.xml"/><Relationship Id="rId12" Type="http://schemas.openxmlformats.org/officeDocument/2006/relationships/tags" Target="../tags/tag1600.xml"/><Relationship Id="rId17" Type="http://schemas.openxmlformats.org/officeDocument/2006/relationships/tags" Target="../tags/tag1605.xml"/><Relationship Id="rId25" Type="http://schemas.openxmlformats.org/officeDocument/2006/relationships/tags" Target="../tags/tag1613.xml"/><Relationship Id="rId33" Type="http://schemas.openxmlformats.org/officeDocument/2006/relationships/tags" Target="../tags/tag1621.xml"/><Relationship Id="rId38" Type="http://schemas.openxmlformats.org/officeDocument/2006/relationships/tags" Target="../tags/tag1626.xml"/></Relationships>
</file>

<file path=ppt/slides/_rels/slide48.xml.rels><?xml version="1.0" encoding="UTF-8" standalone="yes"?>
<Relationships xmlns="http://schemas.openxmlformats.org/package/2006/relationships"><Relationship Id="rId13" Type="http://schemas.openxmlformats.org/officeDocument/2006/relationships/tags" Target="../tags/tag1642.xml"/><Relationship Id="rId18" Type="http://schemas.openxmlformats.org/officeDocument/2006/relationships/tags" Target="../tags/tag1647.xml"/><Relationship Id="rId26" Type="http://schemas.openxmlformats.org/officeDocument/2006/relationships/tags" Target="../tags/tag1655.xml"/><Relationship Id="rId39" Type="http://schemas.openxmlformats.org/officeDocument/2006/relationships/tags" Target="../tags/tag1668.xml"/><Relationship Id="rId21" Type="http://schemas.openxmlformats.org/officeDocument/2006/relationships/tags" Target="../tags/tag1650.xml"/><Relationship Id="rId34" Type="http://schemas.openxmlformats.org/officeDocument/2006/relationships/tags" Target="../tags/tag1663.xml"/><Relationship Id="rId42" Type="http://schemas.openxmlformats.org/officeDocument/2006/relationships/tags" Target="../tags/tag1671.xml"/><Relationship Id="rId47" Type="http://schemas.openxmlformats.org/officeDocument/2006/relationships/tags" Target="../tags/tag1676.xml"/><Relationship Id="rId7" Type="http://schemas.openxmlformats.org/officeDocument/2006/relationships/tags" Target="../tags/tag1636.xml"/><Relationship Id="rId2" Type="http://schemas.openxmlformats.org/officeDocument/2006/relationships/tags" Target="../tags/tag1631.xml"/><Relationship Id="rId16" Type="http://schemas.openxmlformats.org/officeDocument/2006/relationships/tags" Target="../tags/tag1645.xml"/><Relationship Id="rId29" Type="http://schemas.openxmlformats.org/officeDocument/2006/relationships/tags" Target="../tags/tag1658.xml"/><Relationship Id="rId11" Type="http://schemas.openxmlformats.org/officeDocument/2006/relationships/tags" Target="../tags/tag1640.xml"/><Relationship Id="rId24" Type="http://schemas.openxmlformats.org/officeDocument/2006/relationships/tags" Target="../tags/tag1653.xml"/><Relationship Id="rId32" Type="http://schemas.openxmlformats.org/officeDocument/2006/relationships/tags" Target="../tags/tag1661.xml"/><Relationship Id="rId37" Type="http://schemas.openxmlformats.org/officeDocument/2006/relationships/tags" Target="../tags/tag1666.xml"/><Relationship Id="rId40" Type="http://schemas.openxmlformats.org/officeDocument/2006/relationships/tags" Target="../tags/tag1669.xml"/><Relationship Id="rId45" Type="http://schemas.openxmlformats.org/officeDocument/2006/relationships/tags" Target="../tags/tag1674.xml"/><Relationship Id="rId5" Type="http://schemas.openxmlformats.org/officeDocument/2006/relationships/tags" Target="../tags/tag1634.xml"/><Relationship Id="rId15" Type="http://schemas.openxmlformats.org/officeDocument/2006/relationships/tags" Target="../tags/tag1644.xml"/><Relationship Id="rId23" Type="http://schemas.openxmlformats.org/officeDocument/2006/relationships/tags" Target="../tags/tag1652.xml"/><Relationship Id="rId28" Type="http://schemas.openxmlformats.org/officeDocument/2006/relationships/tags" Target="../tags/tag1657.xml"/><Relationship Id="rId36" Type="http://schemas.openxmlformats.org/officeDocument/2006/relationships/tags" Target="../tags/tag1665.xml"/><Relationship Id="rId49" Type="http://schemas.openxmlformats.org/officeDocument/2006/relationships/notesSlide" Target="../notesSlides/notesSlide48.xml"/><Relationship Id="rId10" Type="http://schemas.openxmlformats.org/officeDocument/2006/relationships/tags" Target="../tags/tag1639.xml"/><Relationship Id="rId19" Type="http://schemas.openxmlformats.org/officeDocument/2006/relationships/tags" Target="../tags/tag1648.xml"/><Relationship Id="rId31" Type="http://schemas.openxmlformats.org/officeDocument/2006/relationships/tags" Target="../tags/tag1660.xml"/><Relationship Id="rId44" Type="http://schemas.openxmlformats.org/officeDocument/2006/relationships/tags" Target="../tags/tag1673.xml"/><Relationship Id="rId4" Type="http://schemas.openxmlformats.org/officeDocument/2006/relationships/tags" Target="../tags/tag1633.xml"/><Relationship Id="rId9" Type="http://schemas.openxmlformats.org/officeDocument/2006/relationships/tags" Target="../tags/tag1638.xml"/><Relationship Id="rId14" Type="http://schemas.openxmlformats.org/officeDocument/2006/relationships/tags" Target="../tags/tag1643.xml"/><Relationship Id="rId22" Type="http://schemas.openxmlformats.org/officeDocument/2006/relationships/tags" Target="../tags/tag1651.xml"/><Relationship Id="rId27" Type="http://schemas.openxmlformats.org/officeDocument/2006/relationships/tags" Target="../tags/tag1656.xml"/><Relationship Id="rId30" Type="http://schemas.openxmlformats.org/officeDocument/2006/relationships/tags" Target="../tags/tag1659.xml"/><Relationship Id="rId35" Type="http://schemas.openxmlformats.org/officeDocument/2006/relationships/tags" Target="../tags/tag1664.xml"/><Relationship Id="rId43" Type="http://schemas.openxmlformats.org/officeDocument/2006/relationships/tags" Target="../tags/tag1672.xml"/><Relationship Id="rId48" Type="http://schemas.openxmlformats.org/officeDocument/2006/relationships/slideLayout" Target="../slideLayouts/slideLayout2.xml"/><Relationship Id="rId8" Type="http://schemas.openxmlformats.org/officeDocument/2006/relationships/tags" Target="../tags/tag1637.xml"/><Relationship Id="rId3" Type="http://schemas.openxmlformats.org/officeDocument/2006/relationships/tags" Target="../tags/tag1632.xml"/><Relationship Id="rId12" Type="http://schemas.openxmlformats.org/officeDocument/2006/relationships/tags" Target="../tags/tag1641.xml"/><Relationship Id="rId17" Type="http://schemas.openxmlformats.org/officeDocument/2006/relationships/tags" Target="../tags/tag1646.xml"/><Relationship Id="rId25" Type="http://schemas.openxmlformats.org/officeDocument/2006/relationships/tags" Target="../tags/tag1654.xml"/><Relationship Id="rId33" Type="http://schemas.openxmlformats.org/officeDocument/2006/relationships/tags" Target="../tags/tag1662.xml"/><Relationship Id="rId38" Type="http://schemas.openxmlformats.org/officeDocument/2006/relationships/tags" Target="../tags/tag1667.xml"/><Relationship Id="rId46" Type="http://schemas.openxmlformats.org/officeDocument/2006/relationships/tags" Target="../tags/tag1675.xml"/><Relationship Id="rId20" Type="http://schemas.openxmlformats.org/officeDocument/2006/relationships/tags" Target="../tags/tag1649.xml"/><Relationship Id="rId41" Type="http://schemas.openxmlformats.org/officeDocument/2006/relationships/tags" Target="../tags/tag1670.xml"/><Relationship Id="rId1" Type="http://schemas.openxmlformats.org/officeDocument/2006/relationships/tags" Target="../tags/tag1630.xml"/><Relationship Id="rId6" Type="http://schemas.openxmlformats.org/officeDocument/2006/relationships/tags" Target="../tags/tag1635.xml"/></Relationships>
</file>

<file path=ppt/slides/_rels/slide49.xml.rels><?xml version="1.0" encoding="UTF-8" standalone="yes"?>
<Relationships xmlns="http://schemas.openxmlformats.org/package/2006/relationships"><Relationship Id="rId13" Type="http://schemas.openxmlformats.org/officeDocument/2006/relationships/tags" Target="../tags/tag1689.xml"/><Relationship Id="rId18" Type="http://schemas.openxmlformats.org/officeDocument/2006/relationships/tags" Target="../tags/tag1694.xml"/><Relationship Id="rId26" Type="http://schemas.openxmlformats.org/officeDocument/2006/relationships/tags" Target="../tags/tag1702.xml"/><Relationship Id="rId39" Type="http://schemas.openxmlformats.org/officeDocument/2006/relationships/tags" Target="../tags/tag1715.xml"/><Relationship Id="rId21" Type="http://schemas.openxmlformats.org/officeDocument/2006/relationships/tags" Target="../tags/tag1697.xml"/><Relationship Id="rId34" Type="http://schemas.openxmlformats.org/officeDocument/2006/relationships/tags" Target="../tags/tag1710.xml"/><Relationship Id="rId42" Type="http://schemas.openxmlformats.org/officeDocument/2006/relationships/tags" Target="../tags/tag1718.xml"/><Relationship Id="rId47" Type="http://schemas.openxmlformats.org/officeDocument/2006/relationships/tags" Target="../tags/tag1723.xml"/><Relationship Id="rId50" Type="http://schemas.openxmlformats.org/officeDocument/2006/relationships/tags" Target="../tags/tag1726.xml"/><Relationship Id="rId7" Type="http://schemas.openxmlformats.org/officeDocument/2006/relationships/tags" Target="../tags/tag1683.xml"/><Relationship Id="rId2" Type="http://schemas.openxmlformats.org/officeDocument/2006/relationships/tags" Target="../tags/tag1678.xml"/><Relationship Id="rId16" Type="http://schemas.openxmlformats.org/officeDocument/2006/relationships/tags" Target="../tags/tag1692.xml"/><Relationship Id="rId29" Type="http://schemas.openxmlformats.org/officeDocument/2006/relationships/tags" Target="../tags/tag1705.xml"/><Relationship Id="rId11" Type="http://schemas.openxmlformats.org/officeDocument/2006/relationships/tags" Target="../tags/tag1687.xml"/><Relationship Id="rId24" Type="http://schemas.openxmlformats.org/officeDocument/2006/relationships/tags" Target="../tags/tag1700.xml"/><Relationship Id="rId32" Type="http://schemas.openxmlformats.org/officeDocument/2006/relationships/tags" Target="../tags/tag1708.xml"/><Relationship Id="rId37" Type="http://schemas.openxmlformats.org/officeDocument/2006/relationships/tags" Target="../tags/tag1713.xml"/><Relationship Id="rId40" Type="http://schemas.openxmlformats.org/officeDocument/2006/relationships/tags" Target="../tags/tag1716.xml"/><Relationship Id="rId45" Type="http://schemas.openxmlformats.org/officeDocument/2006/relationships/tags" Target="../tags/tag1721.xml"/><Relationship Id="rId5" Type="http://schemas.openxmlformats.org/officeDocument/2006/relationships/tags" Target="../tags/tag1681.xml"/><Relationship Id="rId15" Type="http://schemas.openxmlformats.org/officeDocument/2006/relationships/tags" Target="../tags/tag1691.xml"/><Relationship Id="rId23" Type="http://schemas.openxmlformats.org/officeDocument/2006/relationships/tags" Target="../tags/tag1699.xml"/><Relationship Id="rId28" Type="http://schemas.openxmlformats.org/officeDocument/2006/relationships/tags" Target="../tags/tag1704.xml"/><Relationship Id="rId36" Type="http://schemas.openxmlformats.org/officeDocument/2006/relationships/tags" Target="../tags/tag1712.xml"/><Relationship Id="rId49" Type="http://schemas.openxmlformats.org/officeDocument/2006/relationships/tags" Target="../tags/tag1725.xml"/><Relationship Id="rId10" Type="http://schemas.openxmlformats.org/officeDocument/2006/relationships/tags" Target="../tags/tag1686.xml"/><Relationship Id="rId19" Type="http://schemas.openxmlformats.org/officeDocument/2006/relationships/tags" Target="../tags/tag1695.xml"/><Relationship Id="rId31" Type="http://schemas.openxmlformats.org/officeDocument/2006/relationships/tags" Target="../tags/tag1707.xml"/><Relationship Id="rId44" Type="http://schemas.openxmlformats.org/officeDocument/2006/relationships/tags" Target="../tags/tag1720.xml"/><Relationship Id="rId52" Type="http://schemas.openxmlformats.org/officeDocument/2006/relationships/notesSlide" Target="../notesSlides/notesSlide49.xml"/><Relationship Id="rId4" Type="http://schemas.openxmlformats.org/officeDocument/2006/relationships/tags" Target="../tags/tag1680.xml"/><Relationship Id="rId9" Type="http://schemas.openxmlformats.org/officeDocument/2006/relationships/tags" Target="../tags/tag1685.xml"/><Relationship Id="rId14" Type="http://schemas.openxmlformats.org/officeDocument/2006/relationships/tags" Target="../tags/tag1690.xml"/><Relationship Id="rId22" Type="http://schemas.openxmlformats.org/officeDocument/2006/relationships/tags" Target="../tags/tag1698.xml"/><Relationship Id="rId27" Type="http://schemas.openxmlformats.org/officeDocument/2006/relationships/tags" Target="../tags/tag1703.xml"/><Relationship Id="rId30" Type="http://schemas.openxmlformats.org/officeDocument/2006/relationships/tags" Target="../tags/tag1706.xml"/><Relationship Id="rId35" Type="http://schemas.openxmlformats.org/officeDocument/2006/relationships/tags" Target="../tags/tag1711.xml"/><Relationship Id="rId43" Type="http://schemas.openxmlformats.org/officeDocument/2006/relationships/tags" Target="../tags/tag1719.xml"/><Relationship Id="rId48" Type="http://schemas.openxmlformats.org/officeDocument/2006/relationships/tags" Target="../tags/tag1724.xml"/><Relationship Id="rId8" Type="http://schemas.openxmlformats.org/officeDocument/2006/relationships/tags" Target="../tags/tag1684.xml"/><Relationship Id="rId51" Type="http://schemas.openxmlformats.org/officeDocument/2006/relationships/slideLayout" Target="../slideLayouts/slideLayout2.xml"/><Relationship Id="rId3" Type="http://schemas.openxmlformats.org/officeDocument/2006/relationships/tags" Target="../tags/tag1679.xml"/><Relationship Id="rId12" Type="http://schemas.openxmlformats.org/officeDocument/2006/relationships/tags" Target="../tags/tag1688.xml"/><Relationship Id="rId17" Type="http://schemas.openxmlformats.org/officeDocument/2006/relationships/tags" Target="../tags/tag1693.xml"/><Relationship Id="rId25" Type="http://schemas.openxmlformats.org/officeDocument/2006/relationships/tags" Target="../tags/tag1701.xml"/><Relationship Id="rId33" Type="http://schemas.openxmlformats.org/officeDocument/2006/relationships/tags" Target="../tags/tag1709.xml"/><Relationship Id="rId38" Type="http://schemas.openxmlformats.org/officeDocument/2006/relationships/tags" Target="../tags/tag1714.xml"/><Relationship Id="rId46" Type="http://schemas.openxmlformats.org/officeDocument/2006/relationships/tags" Target="../tags/tag1722.xml"/><Relationship Id="rId20" Type="http://schemas.openxmlformats.org/officeDocument/2006/relationships/tags" Target="../tags/tag1696.xml"/><Relationship Id="rId41" Type="http://schemas.openxmlformats.org/officeDocument/2006/relationships/tags" Target="../tags/tag1717.xml"/><Relationship Id="rId1" Type="http://schemas.openxmlformats.org/officeDocument/2006/relationships/tags" Target="../tags/tag1677.xml"/><Relationship Id="rId6" Type="http://schemas.openxmlformats.org/officeDocument/2006/relationships/tags" Target="../tags/tag168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3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10.png"/><Relationship Id="rId5" Type="http://schemas.openxmlformats.org/officeDocument/2006/relationships/tags" Target="../tags/tag33.xml"/><Relationship Id="rId10" Type="http://schemas.openxmlformats.org/officeDocument/2006/relationships/tags" Target="../tags/tag3210.xml"/><Relationship Id="rId4" Type="http://schemas.openxmlformats.org/officeDocument/2006/relationships/tags" Target="../tags/tag32.xml"/><Relationship Id="rId9"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3" Type="http://schemas.openxmlformats.org/officeDocument/2006/relationships/tags" Target="../tags/tag1739.xml"/><Relationship Id="rId18" Type="http://schemas.openxmlformats.org/officeDocument/2006/relationships/tags" Target="../tags/tag1744.xml"/><Relationship Id="rId26" Type="http://schemas.openxmlformats.org/officeDocument/2006/relationships/tags" Target="../tags/tag1752.xml"/><Relationship Id="rId39" Type="http://schemas.openxmlformats.org/officeDocument/2006/relationships/tags" Target="../tags/tag1765.xml"/><Relationship Id="rId21" Type="http://schemas.openxmlformats.org/officeDocument/2006/relationships/tags" Target="../tags/tag1747.xml"/><Relationship Id="rId34" Type="http://schemas.openxmlformats.org/officeDocument/2006/relationships/tags" Target="../tags/tag1760.xml"/><Relationship Id="rId42" Type="http://schemas.openxmlformats.org/officeDocument/2006/relationships/tags" Target="../tags/tag1768.xml"/><Relationship Id="rId47" Type="http://schemas.openxmlformats.org/officeDocument/2006/relationships/tags" Target="../tags/tag1773.xml"/><Relationship Id="rId50" Type="http://schemas.openxmlformats.org/officeDocument/2006/relationships/tags" Target="../tags/tag1776.xml"/><Relationship Id="rId55" Type="http://schemas.openxmlformats.org/officeDocument/2006/relationships/notesSlide" Target="../notesSlides/notesSlide50.xml"/><Relationship Id="rId7" Type="http://schemas.openxmlformats.org/officeDocument/2006/relationships/tags" Target="../tags/tag1733.xml"/><Relationship Id="rId2" Type="http://schemas.openxmlformats.org/officeDocument/2006/relationships/tags" Target="../tags/tag1728.xml"/><Relationship Id="rId16" Type="http://schemas.openxmlformats.org/officeDocument/2006/relationships/tags" Target="../tags/tag1742.xml"/><Relationship Id="rId29" Type="http://schemas.openxmlformats.org/officeDocument/2006/relationships/tags" Target="../tags/tag1755.xml"/><Relationship Id="rId11" Type="http://schemas.openxmlformats.org/officeDocument/2006/relationships/tags" Target="../tags/tag1737.xml"/><Relationship Id="rId24" Type="http://schemas.openxmlformats.org/officeDocument/2006/relationships/tags" Target="../tags/tag1750.xml"/><Relationship Id="rId32" Type="http://schemas.openxmlformats.org/officeDocument/2006/relationships/tags" Target="../tags/tag1758.xml"/><Relationship Id="rId37" Type="http://schemas.openxmlformats.org/officeDocument/2006/relationships/tags" Target="../tags/tag1763.xml"/><Relationship Id="rId40" Type="http://schemas.openxmlformats.org/officeDocument/2006/relationships/tags" Target="../tags/tag1766.xml"/><Relationship Id="rId45" Type="http://schemas.openxmlformats.org/officeDocument/2006/relationships/tags" Target="../tags/tag1771.xml"/><Relationship Id="rId53" Type="http://schemas.openxmlformats.org/officeDocument/2006/relationships/tags" Target="../tags/tag1779.xml"/><Relationship Id="rId5" Type="http://schemas.openxmlformats.org/officeDocument/2006/relationships/tags" Target="../tags/tag1731.xml"/><Relationship Id="rId10" Type="http://schemas.openxmlformats.org/officeDocument/2006/relationships/tags" Target="../tags/tag1736.xml"/><Relationship Id="rId19" Type="http://schemas.openxmlformats.org/officeDocument/2006/relationships/tags" Target="../tags/tag1745.xml"/><Relationship Id="rId31" Type="http://schemas.openxmlformats.org/officeDocument/2006/relationships/tags" Target="../tags/tag1757.xml"/><Relationship Id="rId44" Type="http://schemas.openxmlformats.org/officeDocument/2006/relationships/tags" Target="../tags/tag1770.xml"/><Relationship Id="rId52" Type="http://schemas.openxmlformats.org/officeDocument/2006/relationships/tags" Target="../tags/tag1778.xml"/><Relationship Id="rId4" Type="http://schemas.openxmlformats.org/officeDocument/2006/relationships/tags" Target="../tags/tag1730.xml"/><Relationship Id="rId9" Type="http://schemas.openxmlformats.org/officeDocument/2006/relationships/tags" Target="../tags/tag1735.xml"/><Relationship Id="rId14" Type="http://schemas.openxmlformats.org/officeDocument/2006/relationships/tags" Target="../tags/tag1740.xml"/><Relationship Id="rId22" Type="http://schemas.openxmlformats.org/officeDocument/2006/relationships/tags" Target="../tags/tag1748.xml"/><Relationship Id="rId27" Type="http://schemas.openxmlformats.org/officeDocument/2006/relationships/tags" Target="../tags/tag1753.xml"/><Relationship Id="rId30" Type="http://schemas.openxmlformats.org/officeDocument/2006/relationships/tags" Target="../tags/tag1756.xml"/><Relationship Id="rId35" Type="http://schemas.openxmlformats.org/officeDocument/2006/relationships/tags" Target="../tags/tag1761.xml"/><Relationship Id="rId43" Type="http://schemas.openxmlformats.org/officeDocument/2006/relationships/tags" Target="../tags/tag1769.xml"/><Relationship Id="rId48" Type="http://schemas.openxmlformats.org/officeDocument/2006/relationships/tags" Target="../tags/tag1774.xml"/><Relationship Id="rId8" Type="http://schemas.openxmlformats.org/officeDocument/2006/relationships/tags" Target="../tags/tag1734.xml"/><Relationship Id="rId51" Type="http://schemas.openxmlformats.org/officeDocument/2006/relationships/tags" Target="../tags/tag1777.xml"/><Relationship Id="rId3" Type="http://schemas.openxmlformats.org/officeDocument/2006/relationships/tags" Target="../tags/tag1729.xml"/><Relationship Id="rId12" Type="http://schemas.openxmlformats.org/officeDocument/2006/relationships/tags" Target="../tags/tag1738.xml"/><Relationship Id="rId17" Type="http://schemas.openxmlformats.org/officeDocument/2006/relationships/tags" Target="../tags/tag1743.xml"/><Relationship Id="rId25" Type="http://schemas.openxmlformats.org/officeDocument/2006/relationships/tags" Target="../tags/tag1751.xml"/><Relationship Id="rId33" Type="http://schemas.openxmlformats.org/officeDocument/2006/relationships/tags" Target="../tags/tag1759.xml"/><Relationship Id="rId38" Type="http://schemas.openxmlformats.org/officeDocument/2006/relationships/tags" Target="../tags/tag1764.xml"/><Relationship Id="rId46" Type="http://schemas.openxmlformats.org/officeDocument/2006/relationships/tags" Target="../tags/tag1772.xml"/><Relationship Id="rId20" Type="http://schemas.openxmlformats.org/officeDocument/2006/relationships/tags" Target="../tags/tag1746.xml"/><Relationship Id="rId41" Type="http://schemas.openxmlformats.org/officeDocument/2006/relationships/tags" Target="../tags/tag1767.xml"/><Relationship Id="rId54" Type="http://schemas.openxmlformats.org/officeDocument/2006/relationships/slideLayout" Target="../slideLayouts/slideLayout2.xml"/><Relationship Id="rId1" Type="http://schemas.openxmlformats.org/officeDocument/2006/relationships/tags" Target="../tags/tag1727.xml"/><Relationship Id="rId6" Type="http://schemas.openxmlformats.org/officeDocument/2006/relationships/tags" Target="../tags/tag1732.xml"/><Relationship Id="rId15" Type="http://schemas.openxmlformats.org/officeDocument/2006/relationships/tags" Target="../tags/tag1741.xml"/><Relationship Id="rId23" Type="http://schemas.openxmlformats.org/officeDocument/2006/relationships/tags" Target="../tags/tag1749.xml"/><Relationship Id="rId28" Type="http://schemas.openxmlformats.org/officeDocument/2006/relationships/tags" Target="../tags/tag1754.xml"/><Relationship Id="rId36" Type="http://schemas.openxmlformats.org/officeDocument/2006/relationships/tags" Target="../tags/tag1762.xml"/><Relationship Id="rId49" Type="http://schemas.openxmlformats.org/officeDocument/2006/relationships/tags" Target="../tags/tag1775.xml"/></Relationships>
</file>

<file path=ppt/slides/_rels/slide51.xml.rels><?xml version="1.0" encoding="UTF-8" standalone="yes"?>
<Relationships xmlns="http://schemas.openxmlformats.org/package/2006/relationships"><Relationship Id="rId13" Type="http://schemas.openxmlformats.org/officeDocument/2006/relationships/tags" Target="../tags/tag1792.xml"/><Relationship Id="rId18" Type="http://schemas.openxmlformats.org/officeDocument/2006/relationships/tags" Target="../tags/tag1797.xml"/><Relationship Id="rId26" Type="http://schemas.openxmlformats.org/officeDocument/2006/relationships/tags" Target="../tags/tag1805.xml"/><Relationship Id="rId39" Type="http://schemas.openxmlformats.org/officeDocument/2006/relationships/tags" Target="../tags/tag1818.xml"/><Relationship Id="rId21" Type="http://schemas.openxmlformats.org/officeDocument/2006/relationships/tags" Target="../tags/tag1800.xml"/><Relationship Id="rId34" Type="http://schemas.openxmlformats.org/officeDocument/2006/relationships/tags" Target="../tags/tag1813.xml"/><Relationship Id="rId42" Type="http://schemas.openxmlformats.org/officeDocument/2006/relationships/tags" Target="../tags/tag1821.xml"/><Relationship Id="rId47" Type="http://schemas.openxmlformats.org/officeDocument/2006/relationships/tags" Target="../tags/tag1826.xml"/><Relationship Id="rId50" Type="http://schemas.openxmlformats.org/officeDocument/2006/relationships/tags" Target="../tags/tag1829.xml"/><Relationship Id="rId7" Type="http://schemas.openxmlformats.org/officeDocument/2006/relationships/tags" Target="../tags/tag1786.xml"/><Relationship Id="rId2" Type="http://schemas.openxmlformats.org/officeDocument/2006/relationships/tags" Target="../tags/tag1781.xml"/><Relationship Id="rId16" Type="http://schemas.openxmlformats.org/officeDocument/2006/relationships/tags" Target="../tags/tag1795.xml"/><Relationship Id="rId29" Type="http://schemas.openxmlformats.org/officeDocument/2006/relationships/tags" Target="../tags/tag1808.xml"/><Relationship Id="rId11" Type="http://schemas.openxmlformats.org/officeDocument/2006/relationships/tags" Target="../tags/tag1790.xml"/><Relationship Id="rId24" Type="http://schemas.openxmlformats.org/officeDocument/2006/relationships/tags" Target="../tags/tag1803.xml"/><Relationship Id="rId32" Type="http://schemas.openxmlformats.org/officeDocument/2006/relationships/tags" Target="../tags/tag1811.xml"/><Relationship Id="rId37" Type="http://schemas.openxmlformats.org/officeDocument/2006/relationships/tags" Target="../tags/tag1816.xml"/><Relationship Id="rId40" Type="http://schemas.openxmlformats.org/officeDocument/2006/relationships/tags" Target="../tags/tag1819.xml"/><Relationship Id="rId45" Type="http://schemas.openxmlformats.org/officeDocument/2006/relationships/tags" Target="../tags/tag1824.xml"/><Relationship Id="rId53" Type="http://schemas.openxmlformats.org/officeDocument/2006/relationships/notesSlide" Target="../notesSlides/notesSlide51.xml"/><Relationship Id="rId5" Type="http://schemas.openxmlformats.org/officeDocument/2006/relationships/tags" Target="../tags/tag1784.xml"/><Relationship Id="rId10" Type="http://schemas.openxmlformats.org/officeDocument/2006/relationships/tags" Target="../tags/tag1789.xml"/><Relationship Id="rId19" Type="http://schemas.openxmlformats.org/officeDocument/2006/relationships/tags" Target="../tags/tag1798.xml"/><Relationship Id="rId31" Type="http://schemas.openxmlformats.org/officeDocument/2006/relationships/tags" Target="../tags/tag1810.xml"/><Relationship Id="rId44" Type="http://schemas.openxmlformats.org/officeDocument/2006/relationships/tags" Target="../tags/tag1823.xml"/><Relationship Id="rId52" Type="http://schemas.openxmlformats.org/officeDocument/2006/relationships/slideLayout" Target="../slideLayouts/slideLayout2.xml"/><Relationship Id="rId4" Type="http://schemas.openxmlformats.org/officeDocument/2006/relationships/tags" Target="../tags/tag1783.xml"/><Relationship Id="rId9" Type="http://schemas.openxmlformats.org/officeDocument/2006/relationships/tags" Target="../tags/tag1788.xml"/><Relationship Id="rId14" Type="http://schemas.openxmlformats.org/officeDocument/2006/relationships/tags" Target="../tags/tag1793.xml"/><Relationship Id="rId22" Type="http://schemas.openxmlformats.org/officeDocument/2006/relationships/tags" Target="../tags/tag1801.xml"/><Relationship Id="rId27" Type="http://schemas.openxmlformats.org/officeDocument/2006/relationships/tags" Target="../tags/tag1806.xml"/><Relationship Id="rId30" Type="http://schemas.openxmlformats.org/officeDocument/2006/relationships/tags" Target="../tags/tag1809.xml"/><Relationship Id="rId35" Type="http://schemas.openxmlformats.org/officeDocument/2006/relationships/tags" Target="../tags/tag1814.xml"/><Relationship Id="rId43" Type="http://schemas.openxmlformats.org/officeDocument/2006/relationships/tags" Target="../tags/tag1822.xml"/><Relationship Id="rId48" Type="http://schemas.openxmlformats.org/officeDocument/2006/relationships/tags" Target="../tags/tag1827.xml"/><Relationship Id="rId8" Type="http://schemas.openxmlformats.org/officeDocument/2006/relationships/tags" Target="../tags/tag1787.xml"/><Relationship Id="rId51" Type="http://schemas.openxmlformats.org/officeDocument/2006/relationships/tags" Target="../tags/tag1830.xml"/><Relationship Id="rId3" Type="http://schemas.openxmlformats.org/officeDocument/2006/relationships/tags" Target="../tags/tag1782.xml"/><Relationship Id="rId12" Type="http://schemas.openxmlformats.org/officeDocument/2006/relationships/tags" Target="../tags/tag1791.xml"/><Relationship Id="rId17" Type="http://schemas.openxmlformats.org/officeDocument/2006/relationships/tags" Target="../tags/tag1796.xml"/><Relationship Id="rId25" Type="http://schemas.openxmlformats.org/officeDocument/2006/relationships/tags" Target="../tags/tag1804.xml"/><Relationship Id="rId33" Type="http://schemas.openxmlformats.org/officeDocument/2006/relationships/tags" Target="../tags/tag1812.xml"/><Relationship Id="rId38" Type="http://schemas.openxmlformats.org/officeDocument/2006/relationships/tags" Target="../tags/tag1817.xml"/><Relationship Id="rId46" Type="http://schemas.openxmlformats.org/officeDocument/2006/relationships/tags" Target="../tags/tag1825.xml"/><Relationship Id="rId20" Type="http://schemas.openxmlformats.org/officeDocument/2006/relationships/tags" Target="../tags/tag1799.xml"/><Relationship Id="rId41" Type="http://schemas.openxmlformats.org/officeDocument/2006/relationships/tags" Target="../tags/tag1820.xml"/><Relationship Id="rId1" Type="http://schemas.openxmlformats.org/officeDocument/2006/relationships/tags" Target="../tags/tag1780.xml"/><Relationship Id="rId6" Type="http://schemas.openxmlformats.org/officeDocument/2006/relationships/tags" Target="../tags/tag1785.xml"/><Relationship Id="rId15" Type="http://schemas.openxmlformats.org/officeDocument/2006/relationships/tags" Target="../tags/tag1794.xml"/><Relationship Id="rId23" Type="http://schemas.openxmlformats.org/officeDocument/2006/relationships/tags" Target="../tags/tag1802.xml"/><Relationship Id="rId28" Type="http://schemas.openxmlformats.org/officeDocument/2006/relationships/tags" Target="../tags/tag1807.xml"/><Relationship Id="rId36" Type="http://schemas.openxmlformats.org/officeDocument/2006/relationships/tags" Target="../tags/tag1815.xml"/><Relationship Id="rId49" Type="http://schemas.openxmlformats.org/officeDocument/2006/relationships/tags" Target="../tags/tag1828.xml"/></Relationships>
</file>

<file path=ppt/slides/_rels/slide52.xml.rels><?xml version="1.0" encoding="UTF-8" standalone="yes"?>
<Relationships xmlns="http://schemas.openxmlformats.org/package/2006/relationships"><Relationship Id="rId26" Type="http://schemas.openxmlformats.org/officeDocument/2006/relationships/tags" Target="../tags/tag1856.xml"/><Relationship Id="rId21" Type="http://schemas.openxmlformats.org/officeDocument/2006/relationships/tags" Target="../tags/tag1851.xml"/><Relationship Id="rId42" Type="http://schemas.openxmlformats.org/officeDocument/2006/relationships/tags" Target="../tags/tag1872.xml"/><Relationship Id="rId47" Type="http://schemas.openxmlformats.org/officeDocument/2006/relationships/tags" Target="../tags/tag1877.xml"/><Relationship Id="rId63" Type="http://schemas.openxmlformats.org/officeDocument/2006/relationships/tags" Target="../tags/tag1893.xml"/><Relationship Id="rId68" Type="http://schemas.openxmlformats.org/officeDocument/2006/relationships/tags" Target="../tags/tag1898.xml"/><Relationship Id="rId16" Type="http://schemas.openxmlformats.org/officeDocument/2006/relationships/tags" Target="../tags/tag1846.xml"/><Relationship Id="rId11" Type="http://schemas.openxmlformats.org/officeDocument/2006/relationships/tags" Target="../tags/tag1841.xml"/><Relationship Id="rId32" Type="http://schemas.openxmlformats.org/officeDocument/2006/relationships/tags" Target="../tags/tag1862.xml"/><Relationship Id="rId37" Type="http://schemas.openxmlformats.org/officeDocument/2006/relationships/tags" Target="../tags/tag1867.xml"/><Relationship Id="rId53" Type="http://schemas.openxmlformats.org/officeDocument/2006/relationships/tags" Target="../tags/tag1883.xml"/><Relationship Id="rId58" Type="http://schemas.openxmlformats.org/officeDocument/2006/relationships/tags" Target="../tags/tag1888.xml"/><Relationship Id="rId74" Type="http://schemas.openxmlformats.org/officeDocument/2006/relationships/tags" Target="../tags/tag1904.xml"/><Relationship Id="rId79" Type="http://schemas.openxmlformats.org/officeDocument/2006/relationships/tags" Target="../tags/tag1909.xml"/><Relationship Id="rId5" Type="http://schemas.openxmlformats.org/officeDocument/2006/relationships/tags" Target="../tags/tag1835.xml"/><Relationship Id="rId61" Type="http://schemas.openxmlformats.org/officeDocument/2006/relationships/tags" Target="../tags/tag1891.xml"/><Relationship Id="rId19" Type="http://schemas.openxmlformats.org/officeDocument/2006/relationships/tags" Target="../tags/tag1849.xml"/><Relationship Id="rId14" Type="http://schemas.openxmlformats.org/officeDocument/2006/relationships/tags" Target="../tags/tag1844.xml"/><Relationship Id="rId22" Type="http://schemas.openxmlformats.org/officeDocument/2006/relationships/tags" Target="../tags/tag1852.xml"/><Relationship Id="rId27" Type="http://schemas.openxmlformats.org/officeDocument/2006/relationships/tags" Target="../tags/tag1857.xml"/><Relationship Id="rId30" Type="http://schemas.openxmlformats.org/officeDocument/2006/relationships/tags" Target="../tags/tag1860.xml"/><Relationship Id="rId35" Type="http://schemas.openxmlformats.org/officeDocument/2006/relationships/tags" Target="../tags/tag1865.xml"/><Relationship Id="rId43" Type="http://schemas.openxmlformats.org/officeDocument/2006/relationships/tags" Target="../tags/tag1873.xml"/><Relationship Id="rId48" Type="http://schemas.openxmlformats.org/officeDocument/2006/relationships/tags" Target="../tags/tag1878.xml"/><Relationship Id="rId56" Type="http://schemas.openxmlformats.org/officeDocument/2006/relationships/tags" Target="../tags/tag1886.xml"/><Relationship Id="rId64" Type="http://schemas.openxmlformats.org/officeDocument/2006/relationships/tags" Target="../tags/tag1894.xml"/><Relationship Id="rId69" Type="http://schemas.openxmlformats.org/officeDocument/2006/relationships/tags" Target="../tags/tag1899.xml"/><Relationship Id="rId77" Type="http://schemas.openxmlformats.org/officeDocument/2006/relationships/tags" Target="../tags/tag1907.xml"/><Relationship Id="rId8" Type="http://schemas.openxmlformats.org/officeDocument/2006/relationships/tags" Target="../tags/tag1838.xml"/><Relationship Id="rId51" Type="http://schemas.openxmlformats.org/officeDocument/2006/relationships/tags" Target="../tags/tag1881.xml"/><Relationship Id="rId72" Type="http://schemas.openxmlformats.org/officeDocument/2006/relationships/tags" Target="../tags/tag1902.xml"/><Relationship Id="rId80" Type="http://schemas.openxmlformats.org/officeDocument/2006/relationships/slideLayout" Target="../slideLayouts/slideLayout2.xml"/><Relationship Id="rId3" Type="http://schemas.openxmlformats.org/officeDocument/2006/relationships/tags" Target="../tags/tag1833.xml"/><Relationship Id="rId12" Type="http://schemas.openxmlformats.org/officeDocument/2006/relationships/tags" Target="../tags/tag1842.xml"/><Relationship Id="rId17" Type="http://schemas.openxmlformats.org/officeDocument/2006/relationships/tags" Target="../tags/tag1847.xml"/><Relationship Id="rId25" Type="http://schemas.openxmlformats.org/officeDocument/2006/relationships/tags" Target="../tags/tag1855.xml"/><Relationship Id="rId33" Type="http://schemas.openxmlformats.org/officeDocument/2006/relationships/tags" Target="../tags/tag1863.xml"/><Relationship Id="rId38" Type="http://schemas.openxmlformats.org/officeDocument/2006/relationships/tags" Target="../tags/tag1868.xml"/><Relationship Id="rId46" Type="http://schemas.openxmlformats.org/officeDocument/2006/relationships/tags" Target="../tags/tag1876.xml"/><Relationship Id="rId59" Type="http://schemas.openxmlformats.org/officeDocument/2006/relationships/tags" Target="../tags/tag1889.xml"/><Relationship Id="rId67" Type="http://schemas.openxmlformats.org/officeDocument/2006/relationships/tags" Target="../tags/tag1897.xml"/><Relationship Id="rId20" Type="http://schemas.openxmlformats.org/officeDocument/2006/relationships/tags" Target="../tags/tag1850.xml"/><Relationship Id="rId41" Type="http://schemas.openxmlformats.org/officeDocument/2006/relationships/tags" Target="../tags/tag1871.xml"/><Relationship Id="rId54" Type="http://schemas.openxmlformats.org/officeDocument/2006/relationships/tags" Target="../tags/tag1884.xml"/><Relationship Id="rId62" Type="http://schemas.openxmlformats.org/officeDocument/2006/relationships/tags" Target="../tags/tag1892.xml"/><Relationship Id="rId70" Type="http://schemas.openxmlformats.org/officeDocument/2006/relationships/tags" Target="../tags/tag1900.xml"/><Relationship Id="rId75" Type="http://schemas.openxmlformats.org/officeDocument/2006/relationships/tags" Target="../tags/tag1905.xml"/><Relationship Id="rId1" Type="http://schemas.openxmlformats.org/officeDocument/2006/relationships/tags" Target="../tags/tag1831.xml"/><Relationship Id="rId6" Type="http://schemas.openxmlformats.org/officeDocument/2006/relationships/tags" Target="../tags/tag1836.xml"/><Relationship Id="rId15" Type="http://schemas.openxmlformats.org/officeDocument/2006/relationships/tags" Target="../tags/tag1845.xml"/><Relationship Id="rId23" Type="http://schemas.openxmlformats.org/officeDocument/2006/relationships/tags" Target="../tags/tag1853.xml"/><Relationship Id="rId28" Type="http://schemas.openxmlformats.org/officeDocument/2006/relationships/tags" Target="../tags/tag1858.xml"/><Relationship Id="rId36" Type="http://schemas.openxmlformats.org/officeDocument/2006/relationships/tags" Target="../tags/tag1866.xml"/><Relationship Id="rId49" Type="http://schemas.openxmlformats.org/officeDocument/2006/relationships/tags" Target="../tags/tag1879.xml"/><Relationship Id="rId57" Type="http://schemas.openxmlformats.org/officeDocument/2006/relationships/tags" Target="../tags/tag1887.xml"/><Relationship Id="rId10" Type="http://schemas.openxmlformats.org/officeDocument/2006/relationships/tags" Target="../tags/tag1840.xml"/><Relationship Id="rId31" Type="http://schemas.openxmlformats.org/officeDocument/2006/relationships/tags" Target="../tags/tag1861.xml"/><Relationship Id="rId44" Type="http://schemas.openxmlformats.org/officeDocument/2006/relationships/tags" Target="../tags/tag1874.xml"/><Relationship Id="rId52" Type="http://schemas.openxmlformats.org/officeDocument/2006/relationships/tags" Target="../tags/tag1882.xml"/><Relationship Id="rId60" Type="http://schemas.openxmlformats.org/officeDocument/2006/relationships/tags" Target="../tags/tag1890.xml"/><Relationship Id="rId65" Type="http://schemas.openxmlformats.org/officeDocument/2006/relationships/tags" Target="../tags/tag1895.xml"/><Relationship Id="rId73" Type="http://schemas.openxmlformats.org/officeDocument/2006/relationships/tags" Target="../tags/tag1903.xml"/><Relationship Id="rId78" Type="http://schemas.openxmlformats.org/officeDocument/2006/relationships/tags" Target="../tags/tag1908.xml"/><Relationship Id="rId81" Type="http://schemas.openxmlformats.org/officeDocument/2006/relationships/notesSlide" Target="../notesSlides/notesSlide52.xml"/><Relationship Id="rId4" Type="http://schemas.openxmlformats.org/officeDocument/2006/relationships/tags" Target="../tags/tag1834.xml"/><Relationship Id="rId9" Type="http://schemas.openxmlformats.org/officeDocument/2006/relationships/tags" Target="../tags/tag1839.xml"/><Relationship Id="rId13" Type="http://schemas.openxmlformats.org/officeDocument/2006/relationships/tags" Target="../tags/tag1843.xml"/><Relationship Id="rId18" Type="http://schemas.openxmlformats.org/officeDocument/2006/relationships/tags" Target="../tags/tag1848.xml"/><Relationship Id="rId39" Type="http://schemas.openxmlformats.org/officeDocument/2006/relationships/tags" Target="../tags/tag1869.xml"/><Relationship Id="rId34" Type="http://schemas.openxmlformats.org/officeDocument/2006/relationships/tags" Target="../tags/tag1864.xml"/><Relationship Id="rId50" Type="http://schemas.openxmlformats.org/officeDocument/2006/relationships/tags" Target="../tags/tag1880.xml"/><Relationship Id="rId55" Type="http://schemas.openxmlformats.org/officeDocument/2006/relationships/tags" Target="../tags/tag1885.xml"/><Relationship Id="rId76" Type="http://schemas.openxmlformats.org/officeDocument/2006/relationships/tags" Target="../tags/tag1906.xml"/><Relationship Id="rId7" Type="http://schemas.openxmlformats.org/officeDocument/2006/relationships/tags" Target="../tags/tag1837.xml"/><Relationship Id="rId71" Type="http://schemas.openxmlformats.org/officeDocument/2006/relationships/tags" Target="../tags/tag1901.xml"/><Relationship Id="rId2" Type="http://schemas.openxmlformats.org/officeDocument/2006/relationships/tags" Target="../tags/tag1832.xml"/><Relationship Id="rId29" Type="http://schemas.openxmlformats.org/officeDocument/2006/relationships/tags" Target="../tags/tag1859.xml"/><Relationship Id="rId24" Type="http://schemas.openxmlformats.org/officeDocument/2006/relationships/tags" Target="../tags/tag1854.xml"/><Relationship Id="rId40" Type="http://schemas.openxmlformats.org/officeDocument/2006/relationships/tags" Target="../tags/tag1870.xml"/><Relationship Id="rId45" Type="http://schemas.openxmlformats.org/officeDocument/2006/relationships/tags" Target="../tags/tag1875.xml"/><Relationship Id="rId66" Type="http://schemas.openxmlformats.org/officeDocument/2006/relationships/tags" Target="../tags/tag1896.xml"/></Relationships>
</file>

<file path=ppt/slides/_rels/slide53.xml.rels><?xml version="1.0" encoding="UTF-8" standalone="yes"?>
<Relationships xmlns="http://schemas.openxmlformats.org/package/2006/relationships"><Relationship Id="rId26" Type="http://schemas.openxmlformats.org/officeDocument/2006/relationships/tags" Target="../tags/tag1935.xml"/><Relationship Id="rId21" Type="http://schemas.openxmlformats.org/officeDocument/2006/relationships/tags" Target="../tags/tag1930.xml"/><Relationship Id="rId42" Type="http://schemas.openxmlformats.org/officeDocument/2006/relationships/tags" Target="../tags/tag1951.xml"/><Relationship Id="rId47" Type="http://schemas.openxmlformats.org/officeDocument/2006/relationships/tags" Target="../tags/tag1956.xml"/><Relationship Id="rId63" Type="http://schemas.openxmlformats.org/officeDocument/2006/relationships/tags" Target="../tags/tag1972.xml"/><Relationship Id="rId68" Type="http://schemas.openxmlformats.org/officeDocument/2006/relationships/tags" Target="../tags/tag1977.xml"/><Relationship Id="rId84" Type="http://schemas.openxmlformats.org/officeDocument/2006/relationships/notesSlide" Target="../notesSlides/notesSlide53.xml"/><Relationship Id="rId16" Type="http://schemas.openxmlformats.org/officeDocument/2006/relationships/tags" Target="../tags/tag1925.xml"/><Relationship Id="rId11" Type="http://schemas.openxmlformats.org/officeDocument/2006/relationships/tags" Target="../tags/tag1920.xml"/><Relationship Id="rId32" Type="http://schemas.openxmlformats.org/officeDocument/2006/relationships/tags" Target="../tags/tag1941.xml"/><Relationship Id="rId37" Type="http://schemas.openxmlformats.org/officeDocument/2006/relationships/tags" Target="../tags/tag1946.xml"/><Relationship Id="rId53" Type="http://schemas.openxmlformats.org/officeDocument/2006/relationships/tags" Target="../tags/tag1962.xml"/><Relationship Id="rId58" Type="http://schemas.openxmlformats.org/officeDocument/2006/relationships/tags" Target="../tags/tag1967.xml"/><Relationship Id="rId74" Type="http://schemas.openxmlformats.org/officeDocument/2006/relationships/tags" Target="../tags/tag1983.xml"/><Relationship Id="rId79" Type="http://schemas.openxmlformats.org/officeDocument/2006/relationships/tags" Target="../tags/tag1988.xml"/><Relationship Id="rId5" Type="http://schemas.openxmlformats.org/officeDocument/2006/relationships/tags" Target="../tags/tag1914.xml"/><Relationship Id="rId61" Type="http://schemas.openxmlformats.org/officeDocument/2006/relationships/tags" Target="../tags/tag1970.xml"/><Relationship Id="rId82" Type="http://schemas.openxmlformats.org/officeDocument/2006/relationships/tags" Target="../tags/tag1991.xml"/><Relationship Id="rId19" Type="http://schemas.openxmlformats.org/officeDocument/2006/relationships/tags" Target="../tags/tag1928.xml"/><Relationship Id="rId14" Type="http://schemas.openxmlformats.org/officeDocument/2006/relationships/tags" Target="../tags/tag1923.xml"/><Relationship Id="rId22" Type="http://schemas.openxmlformats.org/officeDocument/2006/relationships/tags" Target="../tags/tag1931.xml"/><Relationship Id="rId27" Type="http://schemas.openxmlformats.org/officeDocument/2006/relationships/tags" Target="../tags/tag1936.xml"/><Relationship Id="rId30" Type="http://schemas.openxmlformats.org/officeDocument/2006/relationships/tags" Target="../tags/tag1939.xml"/><Relationship Id="rId35" Type="http://schemas.openxmlformats.org/officeDocument/2006/relationships/tags" Target="../tags/tag1944.xml"/><Relationship Id="rId43" Type="http://schemas.openxmlformats.org/officeDocument/2006/relationships/tags" Target="../tags/tag1952.xml"/><Relationship Id="rId48" Type="http://schemas.openxmlformats.org/officeDocument/2006/relationships/tags" Target="../tags/tag1957.xml"/><Relationship Id="rId56" Type="http://schemas.openxmlformats.org/officeDocument/2006/relationships/tags" Target="../tags/tag1965.xml"/><Relationship Id="rId64" Type="http://schemas.openxmlformats.org/officeDocument/2006/relationships/tags" Target="../tags/tag1973.xml"/><Relationship Id="rId69" Type="http://schemas.openxmlformats.org/officeDocument/2006/relationships/tags" Target="../tags/tag1978.xml"/><Relationship Id="rId77" Type="http://schemas.openxmlformats.org/officeDocument/2006/relationships/tags" Target="../tags/tag1986.xml"/><Relationship Id="rId8" Type="http://schemas.openxmlformats.org/officeDocument/2006/relationships/tags" Target="../tags/tag1917.xml"/><Relationship Id="rId51" Type="http://schemas.openxmlformats.org/officeDocument/2006/relationships/tags" Target="../tags/tag1960.xml"/><Relationship Id="rId72" Type="http://schemas.openxmlformats.org/officeDocument/2006/relationships/tags" Target="../tags/tag1981.xml"/><Relationship Id="rId80" Type="http://schemas.openxmlformats.org/officeDocument/2006/relationships/tags" Target="../tags/tag1989.xml"/><Relationship Id="rId3" Type="http://schemas.openxmlformats.org/officeDocument/2006/relationships/tags" Target="../tags/tag1912.xml"/><Relationship Id="rId12" Type="http://schemas.openxmlformats.org/officeDocument/2006/relationships/tags" Target="../tags/tag1921.xml"/><Relationship Id="rId17" Type="http://schemas.openxmlformats.org/officeDocument/2006/relationships/tags" Target="../tags/tag1926.xml"/><Relationship Id="rId25" Type="http://schemas.openxmlformats.org/officeDocument/2006/relationships/tags" Target="../tags/tag1934.xml"/><Relationship Id="rId33" Type="http://schemas.openxmlformats.org/officeDocument/2006/relationships/tags" Target="../tags/tag1942.xml"/><Relationship Id="rId38" Type="http://schemas.openxmlformats.org/officeDocument/2006/relationships/tags" Target="../tags/tag1947.xml"/><Relationship Id="rId46" Type="http://schemas.openxmlformats.org/officeDocument/2006/relationships/tags" Target="../tags/tag1955.xml"/><Relationship Id="rId59" Type="http://schemas.openxmlformats.org/officeDocument/2006/relationships/tags" Target="../tags/tag1968.xml"/><Relationship Id="rId67" Type="http://schemas.openxmlformats.org/officeDocument/2006/relationships/tags" Target="../tags/tag1976.xml"/><Relationship Id="rId20" Type="http://schemas.openxmlformats.org/officeDocument/2006/relationships/tags" Target="../tags/tag1929.xml"/><Relationship Id="rId41" Type="http://schemas.openxmlformats.org/officeDocument/2006/relationships/tags" Target="../tags/tag1950.xml"/><Relationship Id="rId54" Type="http://schemas.openxmlformats.org/officeDocument/2006/relationships/tags" Target="../tags/tag1963.xml"/><Relationship Id="rId62" Type="http://schemas.openxmlformats.org/officeDocument/2006/relationships/tags" Target="../tags/tag1971.xml"/><Relationship Id="rId70" Type="http://schemas.openxmlformats.org/officeDocument/2006/relationships/tags" Target="../tags/tag1979.xml"/><Relationship Id="rId75" Type="http://schemas.openxmlformats.org/officeDocument/2006/relationships/tags" Target="../tags/tag1984.xml"/><Relationship Id="rId83" Type="http://schemas.openxmlformats.org/officeDocument/2006/relationships/slideLayout" Target="../slideLayouts/slideLayout2.xml"/><Relationship Id="rId1" Type="http://schemas.openxmlformats.org/officeDocument/2006/relationships/tags" Target="../tags/tag1910.xml"/><Relationship Id="rId6" Type="http://schemas.openxmlformats.org/officeDocument/2006/relationships/tags" Target="../tags/tag1915.xml"/><Relationship Id="rId15" Type="http://schemas.openxmlformats.org/officeDocument/2006/relationships/tags" Target="../tags/tag1924.xml"/><Relationship Id="rId23" Type="http://schemas.openxmlformats.org/officeDocument/2006/relationships/tags" Target="../tags/tag1932.xml"/><Relationship Id="rId28" Type="http://schemas.openxmlformats.org/officeDocument/2006/relationships/tags" Target="../tags/tag1937.xml"/><Relationship Id="rId36" Type="http://schemas.openxmlformats.org/officeDocument/2006/relationships/tags" Target="../tags/tag1945.xml"/><Relationship Id="rId49" Type="http://schemas.openxmlformats.org/officeDocument/2006/relationships/tags" Target="../tags/tag1958.xml"/><Relationship Id="rId57" Type="http://schemas.openxmlformats.org/officeDocument/2006/relationships/tags" Target="../tags/tag1966.xml"/><Relationship Id="rId10" Type="http://schemas.openxmlformats.org/officeDocument/2006/relationships/tags" Target="../tags/tag1919.xml"/><Relationship Id="rId31" Type="http://schemas.openxmlformats.org/officeDocument/2006/relationships/tags" Target="../tags/tag1940.xml"/><Relationship Id="rId44" Type="http://schemas.openxmlformats.org/officeDocument/2006/relationships/tags" Target="../tags/tag1953.xml"/><Relationship Id="rId52" Type="http://schemas.openxmlformats.org/officeDocument/2006/relationships/tags" Target="../tags/tag1961.xml"/><Relationship Id="rId60" Type="http://schemas.openxmlformats.org/officeDocument/2006/relationships/tags" Target="../tags/tag1969.xml"/><Relationship Id="rId65" Type="http://schemas.openxmlformats.org/officeDocument/2006/relationships/tags" Target="../tags/tag1974.xml"/><Relationship Id="rId73" Type="http://schemas.openxmlformats.org/officeDocument/2006/relationships/tags" Target="../tags/tag1982.xml"/><Relationship Id="rId78" Type="http://schemas.openxmlformats.org/officeDocument/2006/relationships/tags" Target="../tags/tag1987.xml"/><Relationship Id="rId81" Type="http://schemas.openxmlformats.org/officeDocument/2006/relationships/tags" Target="../tags/tag1990.xml"/><Relationship Id="rId4" Type="http://schemas.openxmlformats.org/officeDocument/2006/relationships/tags" Target="../tags/tag1913.xml"/><Relationship Id="rId9" Type="http://schemas.openxmlformats.org/officeDocument/2006/relationships/tags" Target="../tags/tag1918.xml"/><Relationship Id="rId13" Type="http://schemas.openxmlformats.org/officeDocument/2006/relationships/tags" Target="../tags/tag1922.xml"/><Relationship Id="rId18" Type="http://schemas.openxmlformats.org/officeDocument/2006/relationships/tags" Target="../tags/tag1927.xml"/><Relationship Id="rId39" Type="http://schemas.openxmlformats.org/officeDocument/2006/relationships/tags" Target="../tags/tag1948.xml"/><Relationship Id="rId34" Type="http://schemas.openxmlformats.org/officeDocument/2006/relationships/tags" Target="../tags/tag1943.xml"/><Relationship Id="rId50" Type="http://schemas.openxmlformats.org/officeDocument/2006/relationships/tags" Target="../tags/tag1959.xml"/><Relationship Id="rId55" Type="http://schemas.openxmlformats.org/officeDocument/2006/relationships/tags" Target="../tags/tag1964.xml"/><Relationship Id="rId76" Type="http://schemas.openxmlformats.org/officeDocument/2006/relationships/tags" Target="../tags/tag1985.xml"/><Relationship Id="rId7" Type="http://schemas.openxmlformats.org/officeDocument/2006/relationships/tags" Target="../tags/tag1916.xml"/><Relationship Id="rId71" Type="http://schemas.openxmlformats.org/officeDocument/2006/relationships/tags" Target="../tags/tag1980.xml"/><Relationship Id="rId2" Type="http://schemas.openxmlformats.org/officeDocument/2006/relationships/tags" Target="../tags/tag1911.xml"/><Relationship Id="rId29" Type="http://schemas.openxmlformats.org/officeDocument/2006/relationships/tags" Target="../tags/tag1938.xml"/><Relationship Id="rId24" Type="http://schemas.openxmlformats.org/officeDocument/2006/relationships/tags" Target="../tags/tag1933.xml"/><Relationship Id="rId40" Type="http://schemas.openxmlformats.org/officeDocument/2006/relationships/tags" Target="../tags/tag1949.xml"/><Relationship Id="rId45" Type="http://schemas.openxmlformats.org/officeDocument/2006/relationships/tags" Target="../tags/tag1954.xml"/><Relationship Id="rId66" Type="http://schemas.openxmlformats.org/officeDocument/2006/relationships/tags" Target="../tags/tag1975.xml"/></Relationships>
</file>

<file path=ppt/slides/_rels/slide54.xml.rels><?xml version="1.0" encoding="UTF-8" standalone="yes"?>
<Relationships xmlns="http://schemas.openxmlformats.org/package/2006/relationships"><Relationship Id="rId26" Type="http://schemas.openxmlformats.org/officeDocument/2006/relationships/tags" Target="../tags/tag2017.xml"/><Relationship Id="rId21" Type="http://schemas.openxmlformats.org/officeDocument/2006/relationships/tags" Target="../tags/tag2012.xml"/><Relationship Id="rId42" Type="http://schemas.openxmlformats.org/officeDocument/2006/relationships/tags" Target="../tags/tag2033.xml"/><Relationship Id="rId47" Type="http://schemas.openxmlformats.org/officeDocument/2006/relationships/tags" Target="../tags/tag2038.xml"/><Relationship Id="rId63" Type="http://schemas.openxmlformats.org/officeDocument/2006/relationships/tags" Target="../tags/tag2054.xml"/><Relationship Id="rId68" Type="http://schemas.openxmlformats.org/officeDocument/2006/relationships/tags" Target="../tags/tag2059.xml"/><Relationship Id="rId84" Type="http://schemas.openxmlformats.org/officeDocument/2006/relationships/tags" Target="../tags/tag2075.xml"/><Relationship Id="rId16" Type="http://schemas.openxmlformats.org/officeDocument/2006/relationships/tags" Target="../tags/tag2007.xml"/><Relationship Id="rId11" Type="http://schemas.openxmlformats.org/officeDocument/2006/relationships/tags" Target="../tags/tag2002.xml"/><Relationship Id="rId32" Type="http://schemas.openxmlformats.org/officeDocument/2006/relationships/tags" Target="../tags/tag2023.xml"/><Relationship Id="rId37" Type="http://schemas.openxmlformats.org/officeDocument/2006/relationships/tags" Target="../tags/tag2028.xml"/><Relationship Id="rId53" Type="http://schemas.openxmlformats.org/officeDocument/2006/relationships/tags" Target="../tags/tag2044.xml"/><Relationship Id="rId58" Type="http://schemas.openxmlformats.org/officeDocument/2006/relationships/tags" Target="../tags/tag2049.xml"/><Relationship Id="rId74" Type="http://schemas.openxmlformats.org/officeDocument/2006/relationships/tags" Target="../tags/tag2065.xml"/><Relationship Id="rId79" Type="http://schemas.openxmlformats.org/officeDocument/2006/relationships/tags" Target="../tags/tag2070.xml"/><Relationship Id="rId5" Type="http://schemas.openxmlformats.org/officeDocument/2006/relationships/tags" Target="../tags/tag1996.xml"/><Relationship Id="rId19" Type="http://schemas.openxmlformats.org/officeDocument/2006/relationships/tags" Target="../tags/tag2010.xml"/><Relationship Id="rId14" Type="http://schemas.openxmlformats.org/officeDocument/2006/relationships/tags" Target="../tags/tag2005.xml"/><Relationship Id="rId22" Type="http://schemas.openxmlformats.org/officeDocument/2006/relationships/tags" Target="../tags/tag2013.xml"/><Relationship Id="rId27" Type="http://schemas.openxmlformats.org/officeDocument/2006/relationships/tags" Target="../tags/tag2018.xml"/><Relationship Id="rId30" Type="http://schemas.openxmlformats.org/officeDocument/2006/relationships/tags" Target="../tags/tag2021.xml"/><Relationship Id="rId35" Type="http://schemas.openxmlformats.org/officeDocument/2006/relationships/tags" Target="../tags/tag2026.xml"/><Relationship Id="rId43" Type="http://schemas.openxmlformats.org/officeDocument/2006/relationships/tags" Target="../tags/tag2034.xml"/><Relationship Id="rId48" Type="http://schemas.openxmlformats.org/officeDocument/2006/relationships/tags" Target="../tags/tag2039.xml"/><Relationship Id="rId56" Type="http://schemas.openxmlformats.org/officeDocument/2006/relationships/tags" Target="../tags/tag2047.xml"/><Relationship Id="rId64" Type="http://schemas.openxmlformats.org/officeDocument/2006/relationships/tags" Target="../tags/tag2055.xml"/><Relationship Id="rId69" Type="http://schemas.openxmlformats.org/officeDocument/2006/relationships/tags" Target="../tags/tag2060.xml"/><Relationship Id="rId77" Type="http://schemas.openxmlformats.org/officeDocument/2006/relationships/tags" Target="../tags/tag2068.xml"/><Relationship Id="rId8" Type="http://schemas.openxmlformats.org/officeDocument/2006/relationships/tags" Target="../tags/tag1999.xml"/><Relationship Id="rId51" Type="http://schemas.openxmlformats.org/officeDocument/2006/relationships/tags" Target="../tags/tag2042.xml"/><Relationship Id="rId72" Type="http://schemas.openxmlformats.org/officeDocument/2006/relationships/tags" Target="../tags/tag2063.xml"/><Relationship Id="rId80" Type="http://schemas.openxmlformats.org/officeDocument/2006/relationships/tags" Target="../tags/tag2071.xml"/><Relationship Id="rId85" Type="http://schemas.openxmlformats.org/officeDocument/2006/relationships/slideLayout" Target="../slideLayouts/slideLayout2.xml"/><Relationship Id="rId3" Type="http://schemas.openxmlformats.org/officeDocument/2006/relationships/tags" Target="../tags/tag1994.xml"/><Relationship Id="rId12" Type="http://schemas.openxmlformats.org/officeDocument/2006/relationships/tags" Target="../tags/tag2003.xml"/><Relationship Id="rId17" Type="http://schemas.openxmlformats.org/officeDocument/2006/relationships/tags" Target="../tags/tag2008.xml"/><Relationship Id="rId25" Type="http://schemas.openxmlformats.org/officeDocument/2006/relationships/tags" Target="../tags/tag2016.xml"/><Relationship Id="rId33" Type="http://schemas.openxmlformats.org/officeDocument/2006/relationships/tags" Target="../tags/tag2024.xml"/><Relationship Id="rId38" Type="http://schemas.openxmlformats.org/officeDocument/2006/relationships/tags" Target="../tags/tag2029.xml"/><Relationship Id="rId46" Type="http://schemas.openxmlformats.org/officeDocument/2006/relationships/tags" Target="../tags/tag2037.xml"/><Relationship Id="rId59" Type="http://schemas.openxmlformats.org/officeDocument/2006/relationships/tags" Target="../tags/tag2050.xml"/><Relationship Id="rId67" Type="http://schemas.openxmlformats.org/officeDocument/2006/relationships/tags" Target="../tags/tag2058.xml"/><Relationship Id="rId20" Type="http://schemas.openxmlformats.org/officeDocument/2006/relationships/tags" Target="../tags/tag2011.xml"/><Relationship Id="rId41" Type="http://schemas.openxmlformats.org/officeDocument/2006/relationships/tags" Target="../tags/tag2032.xml"/><Relationship Id="rId54" Type="http://schemas.openxmlformats.org/officeDocument/2006/relationships/tags" Target="../tags/tag2045.xml"/><Relationship Id="rId62" Type="http://schemas.openxmlformats.org/officeDocument/2006/relationships/tags" Target="../tags/tag2053.xml"/><Relationship Id="rId70" Type="http://schemas.openxmlformats.org/officeDocument/2006/relationships/tags" Target="../tags/tag2061.xml"/><Relationship Id="rId75" Type="http://schemas.openxmlformats.org/officeDocument/2006/relationships/tags" Target="../tags/tag2066.xml"/><Relationship Id="rId83" Type="http://schemas.openxmlformats.org/officeDocument/2006/relationships/tags" Target="../tags/tag2074.xml"/><Relationship Id="rId1" Type="http://schemas.openxmlformats.org/officeDocument/2006/relationships/tags" Target="../tags/tag1992.xml"/><Relationship Id="rId6" Type="http://schemas.openxmlformats.org/officeDocument/2006/relationships/tags" Target="../tags/tag1997.xml"/><Relationship Id="rId15" Type="http://schemas.openxmlformats.org/officeDocument/2006/relationships/tags" Target="../tags/tag2006.xml"/><Relationship Id="rId23" Type="http://schemas.openxmlformats.org/officeDocument/2006/relationships/tags" Target="../tags/tag2014.xml"/><Relationship Id="rId28" Type="http://schemas.openxmlformats.org/officeDocument/2006/relationships/tags" Target="../tags/tag2019.xml"/><Relationship Id="rId36" Type="http://schemas.openxmlformats.org/officeDocument/2006/relationships/tags" Target="../tags/tag2027.xml"/><Relationship Id="rId49" Type="http://schemas.openxmlformats.org/officeDocument/2006/relationships/tags" Target="../tags/tag2040.xml"/><Relationship Id="rId57" Type="http://schemas.openxmlformats.org/officeDocument/2006/relationships/tags" Target="../tags/tag2048.xml"/><Relationship Id="rId10" Type="http://schemas.openxmlformats.org/officeDocument/2006/relationships/tags" Target="../tags/tag2001.xml"/><Relationship Id="rId31" Type="http://schemas.openxmlformats.org/officeDocument/2006/relationships/tags" Target="../tags/tag2022.xml"/><Relationship Id="rId44" Type="http://schemas.openxmlformats.org/officeDocument/2006/relationships/tags" Target="../tags/tag2035.xml"/><Relationship Id="rId52" Type="http://schemas.openxmlformats.org/officeDocument/2006/relationships/tags" Target="../tags/tag2043.xml"/><Relationship Id="rId60" Type="http://schemas.openxmlformats.org/officeDocument/2006/relationships/tags" Target="../tags/tag2051.xml"/><Relationship Id="rId65" Type="http://schemas.openxmlformats.org/officeDocument/2006/relationships/tags" Target="../tags/tag2056.xml"/><Relationship Id="rId73" Type="http://schemas.openxmlformats.org/officeDocument/2006/relationships/tags" Target="../tags/tag2064.xml"/><Relationship Id="rId78" Type="http://schemas.openxmlformats.org/officeDocument/2006/relationships/tags" Target="../tags/tag2069.xml"/><Relationship Id="rId81" Type="http://schemas.openxmlformats.org/officeDocument/2006/relationships/tags" Target="../tags/tag2072.xml"/><Relationship Id="rId86" Type="http://schemas.openxmlformats.org/officeDocument/2006/relationships/notesSlide" Target="../notesSlides/notesSlide54.xml"/><Relationship Id="rId4" Type="http://schemas.openxmlformats.org/officeDocument/2006/relationships/tags" Target="../tags/tag1995.xml"/><Relationship Id="rId9" Type="http://schemas.openxmlformats.org/officeDocument/2006/relationships/tags" Target="../tags/tag2000.xml"/><Relationship Id="rId13" Type="http://schemas.openxmlformats.org/officeDocument/2006/relationships/tags" Target="../tags/tag2004.xml"/><Relationship Id="rId18" Type="http://schemas.openxmlformats.org/officeDocument/2006/relationships/tags" Target="../tags/tag2009.xml"/><Relationship Id="rId39" Type="http://schemas.openxmlformats.org/officeDocument/2006/relationships/tags" Target="../tags/tag2030.xml"/><Relationship Id="rId34" Type="http://schemas.openxmlformats.org/officeDocument/2006/relationships/tags" Target="../tags/tag2025.xml"/><Relationship Id="rId50" Type="http://schemas.openxmlformats.org/officeDocument/2006/relationships/tags" Target="../tags/tag2041.xml"/><Relationship Id="rId55" Type="http://schemas.openxmlformats.org/officeDocument/2006/relationships/tags" Target="../tags/tag2046.xml"/><Relationship Id="rId76" Type="http://schemas.openxmlformats.org/officeDocument/2006/relationships/tags" Target="../tags/tag2067.xml"/><Relationship Id="rId7" Type="http://schemas.openxmlformats.org/officeDocument/2006/relationships/tags" Target="../tags/tag1998.xml"/><Relationship Id="rId71" Type="http://schemas.openxmlformats.org/officeDocument/2006/relationships/tags" Target="../tags/tag2062.xml"/><Relationship Id="rId2" Type="http://schemas.openxmlformats.org/officeDocument/2006/relationships/tags" Target="../tags/tag1993.xml"/><Relationship Id="rId29" Type="http://schemas.openxmlformats.org/officeDocument/2006/relationships/tags" Target="../tags/tag2020.xml"/><Relationship Id="rId24" Type="http://schemas.openxmlformats.org/officeDocument/2006/relationships/tags" Target="../tags/tag2015.xml"/><Relationship Id="rId40" Type="http://schemas.openxmlformats.org/officeDocument/2006/relationships/tags" Target="../tags/tag2031.xml"/><Relationship Id="rId45" Type="http://schemas.openxmlformats.org/officeDocument/2006/relationships/tags" Target="../tags/tag2036.xml"/><Relationship Id="rId66" Type="http://schemas.openxmlformats.org/officeDocument/2006/relationships/tags" Target="../tags/tag2057.xml"/><Relationship Id="rId61" Type="http://schemas.openxmlformats.org/officeDocument/2006/relationships/tags" Target="../tags/tag2052.xml"/><Relationship Id="rId82" Type="http://schemas.openxmlformats.org/officeDocument/2006/relationships/tags" Target="../tags/tag207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77.xml"/><Relationship Id="rId1" Type="http://schemas.openxmlformats.org/officeDocument/2006/relationships/tags" Target="../tags/tag2076.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2085.xml"/><Relationship Id="rId13" Type="http://schemas.openxmlformats.org/officeDocument/2006/relationships/tags" Target="../tags/tag2090.xml"/><Relationship Id="rId18" Type="http://schemas.openxmlformats.org/officeDocument/2006/relationships/tags" Target="../tags/tag2095.xml"/><Relationship Id="rId3" Type="http://schemas.openxmlformats.org/officeDocument/2006/relationships/tags" Target="../tags/tag2080.xml"/><Relationship Id="rId21" Type="http://schemas.openxmlformats.org/officeDocument/2006/relationships/tags" Target="../tags/tag2098.xml"/><Relationship Id="rId7" Type="http://schemas.openxmlformats.org/officeDocument/2006/relationships/tags" Target="../tags/tag2084.xml"/><Relationship Id="rId12" Type="http://schemas.openxmlformats.org/officeDocument/2006/relationships/tags" Target="../tags/tag2089.xml"/><Relationship Id="rId17" Type="http://schemas.openxmlformats.org/officeDocument/2006/relationships/tags" Target="../tags/tag2094.xml"/><Relationship Id="rId2" Type="http://schemas.openxmlformats.org/officeDocument/2006/relationships/tags" Target="../tags/tag2079.xml"/><Relationship Id="rId16" Type="http://schemas.openxmlformats.org/officeDocument/2006/relationships/tags" Target="../tags/tag2093.xml"/><Relationship Id="rId20" Type="http://schemas.openxmlformats.org/officeDocument/2006/relationships/tags" Target="../tags/tag2097.xml"/><Relationship Id="rId1" Type="http://schemas.openxmlformats.org/officeDocument/2006/relationships/tags" Target="../tags/tag2078.xml"/><Relationship Id="rId6" Type="http://schemas.openxmlformats.org/officeDocument/2006/relationships/tags" Target="../tags/tag2083.xml"/><Relationship Id="rId11" Type="http://schemas.openxmlformats.org/officeDocument/2006/relationships/tags" Target="../tags/tag2088.xml"/><Relationship Id="rId24" Type="http://schemas.openxmlformats.org/officeDocument/2006/relationships/image" Target="../media/image58.png"/><Relationship Id="rId5" Type="http://schemas.openxmlformats.org/officeDocument/2006/relationships/tags" Target="../tags/tag2082.xml"/><Relationship Id="rId15" Type="http://schemas.openxmlformats.org/officeDocument/2006/relationships/tags" Target="../tags/tag2092.xml"/><Relationship Id="rId23" Type="http://schemas.openxmlformats.org/officeDocument/2006/relationships/notesSlide" Target="../notesSlides/notesSlide57.xml"/><Relationship Id="rId10" Type="http://schemas.openxmlformats.org/officeDocument/2006/relationships/tags" Target="../tags/tag2087.xml"/><Relationship Id="rId19" Type="http://schemas.openxmlformats.org/officeDocument/2006/relationships/tags" Target="../tags/tag2096.xml"/><Relationship Id="rId4" Type="http://schemas.openxmlformats.org/officeDocument/2006/relationships/tags" Target="../tags/tag2081.xml"/><Relationship Id="rId9" Type="http://schemas.openxmlformats.org/officeDocument/2006/relationships/tags" Target="../tags/tag2086.xml"/><Relationship Id="rId14" Type="http://schemas.openxmlformats.org/officeDocument/2006/relationships/tags" Target="../tags/tag2091.xml"/><Relationship Id="rId2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8.xml"/><Relationship Id="rId13" Type="http://schemas.openxmlformats.org/officeDocument/2006/relationships/image" Target="../media/image61.png"/><Relationship Id="rId3" Type="http://schemas.openxmlformats.org/officeDocument/2006/relationships/tags" Target="../tags/tag2101.xml"/><Relationship Id="rId7" Type="http://schemas.openxmlformats.org/officeDocument/2006/relationships/slideLayout" Target="../slideLayouts/slideLayout2.xml"/><Relationship Id="rId12" Type="http://schemas.openxmlformats.org/officeDocument/2006/relationships/tags" Target="../tags/tag2121.xml"/><Relationship Id="rId2" Type="http://schemas.openxmlformats.org/officeDocument/2006/relationships/tags" Target="../tags/tag2100.xml"/><Relationship Id="rId1" Type="http://schemas.openxmlformats.org/officeDocument/2006/relationships/tags" Target="../tags/tag2099.xml"/><Relationship Id="rId6" Type="http://schemas.openxmlformats.org/officeDocument/2006/relationships/tags" Target="../tags/tag2104.xml"/><Relationship Id="rId11" Type="http://schemas.openxmlformats.org/officeDocument/2006/relationships/image" Target="../media/image60.png"/><Relationship Id="rId5" Type="http://schemas.openxmlformats.org/officeDocument/2006/relationships/tags" Target="../tags/tag2103.xml"/><Relationship Id="rId10" Type="http://schemas.openxmlformats.org/officeDocument/2006/relationships/image" Target="../media/image59.png"/><Relationship Id="rId4" Type="http://schemas.openxmlformats.org/officeDocument/2006/relationships/tags" Target="../tags/tag2102.xml"/><Relationship Id="rId9" Type="http://schemas.openxmlformats.org/officeDocument/2006/relationships/image" Target="../media/image58.png"/></Relationships>
</file>

<file path=ppt/slides/_rels/slide59.xml.rels><?xml version="1.0" encoding="UTF-8" standalone="yes"?>
<Relationships xmlns="http://schemas.openxmlformats.org/package/2006/relationships"><Relationship Id="rId8" Type="http://schemas.openxmlformats.org/officeDocument/2006/relationships/tags" Target="../tags/tag2112.xml"/><Relationship Id="rId13" Type="http://schemas.openxmlformats.org/officeDocument/2006/relationships/slideLayout" Target="../slideLayouts/slideLayout2.xml"/><Relationship Id="rId3" Type="http://schemas.openxmlformats.org/officeDocument/2006/relationships/tags" Target="../tags/tag2107.xml"/><Relationship Id="rId7" Type="http://schemas.openxmlformats.org/officeDocument/2006/relationships/tags" Target="../tags/tag2111.xml"/><Relationship Id="rId12" Type="http://schemas.openxmlformats.org/officeDocument/2006/relationships/tags" Target="../tags/tag2116.xml"/><Relationship Id="rId17" Type="http://schemas.openxmlformats.org/officeDocument/2006/relationships/image" Target="../media/image60.png"/><Relationship Id="rId2" Type="http://schemas.openxmlformats.org/officeDocument/2006/relationships/tags" Target="../tags/tag2106.xml"/><Relationship Id="rId16" Type="http://schemas.openxmlformats.org/officeDocument/2006/relationships/image" Target="../media/image59.png"/><Relationship Id="rId1" Type="http://schemas.openxmlformats.org/officeDocument/2006/relationships/tags" Target="../tags/tag2105.xml"/><Relationship Id="rId6" Type="http://schemas.openxmlformats.org/officeDocument/2006/relationships/tags" Target="../tags/tag2110.xml"/><Relationship Id="rId11" Type="http://schemas.openxmlformats.org/officeDocument/2006/relationships/tags" Target="../tags/tag2115.xml"/><Relationship Id="rId5" Type="http://schemas.openxmlformats.org/officeDocument/2006/relationships/tags" Target="../tags/tag2109.xml"/><Relationship Id="rId15" Type="http://schemas.openxmlformats.org/officeDocument/2006/relationships/image" Target="../media/image58.png"/><Relationship Id="rId10" Type="http://schemas.openxmlformats.org/officeDocument/2006/relationships/tags" Target="../tags/tag2114.xml"/><Relationship Id="rId4" Type="http://schemas.openxmlformats.org/officeDocument/2006/relationships/tags" Target="../tags/tag2108.xml"/><Relationship Id="rId9" Type="http://schemas.openxmlformats.org/officeDocument/2006/relationships/tags" Target="../tags/tag2113.xml"/><Relationship Id="rId1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slideLayout" Target="../slideLayouts/slideLayout2.xml"/><Relationship Id="rId18" Type="http://schemas.openxmlformats.org/officeDocument/2006/relationships/image" Target="../media/image11.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4610.xml"/><Relationship Id="rId2" Type="http://schemas.openxmlformats.org/officeDocument/2006/relationships/tags" Target="../tags/tag38.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tags" Target="../tags/tag36.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4110.xml"/><Relationship Id="rId10" Type="http://schemas.openxmlformats.org/officeDocument/2006/relationships/tags" Target="../tags/tag46.xml"/><Relationship Id="rId19" Type="http://schemas.openxmlformats.org/officeDocument/2006/relationships/tags" Target="../tags/tag52.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2119.xml"/><Relationship Id="rId7" Type="http://schemas.openxmlformats.org/officeDocument/2006/relationships/image" Target="../media/image63.png"/><Relationship Id="rId2" Type="http://schemas.openxmlformats.org/officeDocument/2006/relationships/tags" Target="../tags/tag2118.xml"/><Relationship Id="rId1" Type="http://schemas.openxmlformats.org/officeDocument/2006/relationships/tags" Target="../tags/tag2117.xml"/><Relationship Id="rId6" Type="http://schemas.openxmlformats.org/officeDocument/2006/relationships/image" Target="../media/image62.png"/><Relationship Id="rId5" Type="http://schemas.openxmlformats.org/officeDocument/2006/relationships/notesSlide" Target="../notesSlides/notesSlide60.xml"/><Relationship Id="rId4" Type="http://schemas.openxmlformats.org/officeDocument/2006/relationships/slideLayout" Target="../slideLayouts/slideLayout2.xml"/><Relationship Id="rId9" Type="http://schemas.openxmlformats.org/officeDocument/2006/relationships/image" Target="../media/image65.png"/></Relationships>
</file>

<file path=ppt/slides/_rels/slide61.xml.rels><?xml version="1.0" encoding="UTF-8" standalone="yes"?>
<Relationships xmlns="http://schemas.openxmlformats.org/package/2006/relationships"><Relationship Id="rId8" Type="http://schemas.openxmlformats.org/officeDocument/2006/relationships/tags" Target="../tags/tag2128.xml"/><Relationship Id="rId13" Type="http://schemas.openxmlformats.org/officeDocument/2006/relationships/image" Target="../media/image63.png"/><Relationship Id="rId3" Type="http://schemas.openxmlformats.org/officeDocument/2006/relationships/tags" Target="../tags/tag2123.xml"/><Relationship Id="rId7" Type="http://schemas.openxmlformats.org/officeDocument/2006/relationships/tags" Target="../tags/tag2127.xml"/><Relationship Id="rId12" Type="http://schemas.openxmlformats.org/officeDocument/2006/relationships/image" Target="../media/image62.png"/><Relationship Id="rId2" Type="http://schemas.openxmlformats.org/officeDocument/2006/relationships/tags" Target="../tags/tag2122.xml"/><Relationship Id="rId1" Type="http://schemas.openxmlformats.org/officeDocument/2006/relationships/tags" Target="../tags/tag2120.xml"/><Relationship Id="rId6" Type="http://schemas.openxmlformats.org/officeDocument/2006/relationships/tags" Target="../tags/tag2126.xml"/><Relationship Id="rId11" Type="http://schemas.openxmlformats.org/officeDocument/2006/relationships/notesSlide" Target="../notesSlides/notesSlide61.xml"/><Relationship Id="rId5" Type="http://schemas.openxmlformats.org/officeDocument/2006/relationships/tags" Target="../tags/tag2125.xml"/><Relationship Id="rId15" Type="http://schemas.openxmlformats.org/officeDocument/2006/relationships/image" Target="../media/image65.png"/><Relationship Id="rId10" Type="http://schemas.openxmlformats.org/officeDocument/2006/relationships/slideLayout" Target="../slideLayouts/slideLayout2.xml"/><Relationship Id="rId4" Type="http://schemas.openxmlformats.org/officeDocument/2006/relationships/tags" Target="../tags/tag2124.xml"/><Relationship Id="rId9" Type="http://schemas.openxmlformats.org/officeDocument/2006/relationships/tags" Target="../tags/tag2129.xml"/><Relationship Id="rId14" Type="http://schemas.openxmlformats.org/officeDocument/2006/relationships/image" Target="../media/image64.png"/></Relationships>
</file>

<file path=ppt/slides/_rels/slide62.xml.rels><?xml version="1.0" encoding="UTF-8" standalone="yes"?>
<Relationships xmlns="http://schemas.openxmlformats.org/package/2006/relationships"><Relationship Id="rId8" Type="http://schemas.openxmlformats.org/officeDocument/2006/relationships/tags" Target="../tags/tag2137.xml"/><Relationship Id="rId13" Type="http://schemas.openxmlformats.org/officeDocument/2006/relationships/image" Target="../media/image63.png"/><Relationship Id="rId3" Type="http://schemas.openxmlformats.org/officeDocument/2006/relationships/tags" Target="../tags/tag2132.xml"/><Relationship Id="rId7" Type="http://schemas.openxmlformats.org/officeDocument/2006/relationships/tags" Target="../tags/tag2136.xml"/><Relationship Id="rId12" Type="http://schemas.openxmlformats.org/officeDocument/2006/relationships/notesSlide" Target="../notesSlides/notesSlide62.xml"/><Relationship Id="rId2" Type="http://schemas.openxmlformats.org/officeDocument/2006/relationships/tags" Target="../tags/tag2131.xml"/><Relationship Id="rId16" Type="http://schemas.openxmlformats.org/officeDocument/2006/relationships/image" Target="../media/image68.png"/><Relationship Id="rId1" Type="http://schemas.openxmlformats.org/officeDocument/2006/relationships/tags" Target="../tags/tag2130.xml"/><Relationship Id="rId6" Type="http://schemas.openxmlformats.org/officeDocument/2006/relationships/tags" Target="../tags/tag2135.xml"/><Relationship Id="rId11" Type="http://schemas.openxmlformats.org/officeDocument/2006/relationships/slideLayout" Target="../slideLayouts/slideLayout2.xml"/><Relationship Id="rId5" Type="http://schemas.openxmlformats.org/officeDocument/2006/relationships/tags" Target="../tags/tag2134.xml"/><Relationship Id="rId15" Type="http://schemas.openxmlformats.org/officeDocument/2006/relationships/image" Target="../media/image67.png"/><Relationship Id="rId10" Type="http://schemas.openxmlformats.org/officeDocument/2006/relationships/tags" Target="../tags/tag2139.xml"/><Relationship Id="rId4" Type="http://schemas.openxmlformats.org/officeDocument/2006/relationships/tags" Target="../tags/tag2133.xml"/><Relationship Id="rId9" Type="http://schemas.openxmlformats.org/officeDocument/2006/relationships/tags" Target="../tags/tag2138.xml"/><Relationship Id="rId14" Type="http://schemas.openxmlformats.org/officeDocument/2006/relationships/image" Target="../media/image66.png"/></Relationships>
</file>

<file path=ppt/slides/_rels/slide63.xml.rels><?xml version="1.0" encoding="UTF-8" standalone="yes"?>
<Relationships xmlns="http://schemas.openxmlformats.org/package/2006/relationships"><Relationship Id="rId8" Type="http://schemas.openxmlformats.org/officeDocument/2006/relationships/tags" Target="../tags/tag2147.xml"/><Relationship Id="rId13" Type="http://schemas.openxmlformats.org/officeDocument/2006/relationships/tags" Target="../tags/tag2152.xml"/><Relationship Id="rId18" Type="http://schemas.openxmlformats.org/officeDocument/2006/relationships/image" Target="../media/image66.png"/><Relationship Id="rId3" Type="http://schemas.openxmlformats.org/officeDocument/2006/relationships/tags" Target="../tags/tag2142.xml"/><Relationship Id="rId7" Type="http://schemas.openxmlformats.org/officeDocument/2006/relationships/tags" Target="../tags/tag2146.xml"/><Relationship Id="rId12" Type="http://schemas.openxmlformats.org/officeDocument/2006/relationships/tags" Target="../tags/tag2151.xml"/><Relationship Id="rId17" Type="http://schemas.openxmlformats.org/officeDocument/2006/relationships/image" Target="../media/image63.png"/><Relationship Id="rId2" Type="http://schemas.openxmlformats.org/officeDocument/2006/relationships/tags" Target="../tags/tag2141.xml"/><Relationship Id="rId16" Type="http://schemas.openxmlformats.org/officeDocument/2006/relationships/notesSlide" Target="../notesSlides/notesSlide63.xml"/><Relationship Id="rId20" Type="http://schemas.openxmlformats.org/officeDocument/2006/relationships/image" Target="../media/image68.png"/><Relationship Id="rId1" Type="http://schemas.openxmlformats.org/officeDocument/2006/relationships/tags" Target="../tags/tag2140.xml"/><Relationship Id="rId6" Type="http://schemas.openxmlformats.org/officeDocument/2006/relationships/tags" Target="../tags/tag2145.xml"/><Relationship Id="rId11" Type="http://schemas.openxmlformats.org/officeDocument/2006/relationships/tags" Target="../tags/tag2150.xml"/><Relationship Id="rId5" Type="http://schemas.openxmlformats.org/officeDocument/2006/relationships/tags" Target="../tags/tag2144.xml"/><Relationship Id="rId15" Type="http://schemas.openxmlformats.org/officeDocument/2006/relationships/slideLayout" Target="../slideLayouts/slideLayout2.xml"/><Relationship Id="rId10" Type="http://schemas.openxmlformats.org/officeDocument/2006/relationships/tags" Target="../tags/tag2149.xml"/><Relationship Id="rId19" Type="http://schemas.openxmlformats.org/officeDocument/2006/relationships/image" Target="../media/image67.png"/><Relationship Id="rId4" Type="http://schemas.openxmlformats.org/officeDocument/2006/relationships/tags" Target="../tags/tag2143.xml"/><Relationship Id="rId9" Type="http://schemas.openxmlformats.org/officeDocument/2006/relationships/tags" Target="../tags/tag2148.xml"/><Relationship Id="rId14" Type="http://schemas.openxmlformats.org/officeDocument/2006/relationships/tags" Target="../tags/tag2153.xml"/></Relationships>
</file>

<file path=ppt/slides/_rels/slide6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2156.xml"/><Relationship Id="rId7" Type="http://schemas.openxmlformats.org/officeDocument/2006/relationships/notesSlide" Target="../notesSlides/notesSlide64.xml"/><Relationship Id="rId2" Type="http://schemas.openxmlformats.org/officeDocument/2006/relationships/tags" Target="../tags/tag2155.xml"/><Relationship Id="rId1" Type="http://schemas.openxmlformats.org/officeDocument/2006/relationships/tags" Target="../tags/tag2154.xml"/><Relationship Id="rId6" Type="http://schemas.openxmlformats.org/officeDocument/2006/relationships/slideLayout" Target="../slideLayouts/slideLayout2.xml"/><Relationship Id="rId5" Type="http://schemas.openxmlformats.org/officeDocument/2006/relationships/tags" Target="../tags/tag2158.xml"/><Relationship Id="rId10" Type="http://schemas.openxmlformats.org/officeDocument/2006/relationships/image" Target="../media/image70.png"/><Relationship Id="rId4" Type="http://schemas.openxmlformats.org/officeDocument/2006/relationships/tags" Target="../tags/tag2157.xml"/><Relationship Id="rId9" Type="http://schemas.openxmlformats.org/officeDocument/2006/relationships/image" Target="../media/image69.png"/></Relationships>
</file>

<file path=ppt/slides/_rels/slide65.xml.rels><?xml version="1.0" encoding="UTF-8" standalone="yes"?>
<Relationships xmlns="http://schemas.openxmlformats.org/package/2006/relationships"><Relationship Id="rId8" Type="http://schemas.openxmlformats.org/officeDocument/2006/relationships/tags" Target="../tags/tag2166.xml"/><Relationship Id="rId13" Type="http://schemas.openxmlformats.org/officeDocument/2006/relationships/tags" Target="../tags/tag2171.xml"/><Relationship Id="rId18" Type="http://schemas.openxmlformats.org/officeDocument/2006/relationships/image" Target="../media/image69.png"/><Relationship Id="rId3" Type="http://schemas.openxmlformats.org/officeDocument/2006/relationships/tags" Target="../tags/tag2161.xml"/><Relationship Id="rId7" Type="http://schemas.openxmlformats.org/officeDocument/2006/relationships/tags" Target="../tags/tag2165.xml"/><Relationship Id="rId12" Type="http://schemas.openxmlformats.org/officeDocument/2006/relationships/tags" Target="../tags/tag2170.xml"/><Relationship Id="rId17" Type="http://schemas.openxmlformats.org/officeDocument/2006/relationships/image" Target="../media/image63.png"/><Relationship Id="rId2" Type="http://schemas.openxmlformats.org/officeDocument/2006/relationships/tags" Target="../tags/tag2160.xml"/><Relationship Id="rId16" Type="http://schemas.openxmlformats.org/officeDocument/2006/relationships/notesSlide" Target="../notesSlides/notesSlide65.xml"/><Relationship Id="rId1" Type="http://schemas.openxmlformats.org/officeDocument/2006/relationships/tags" Target="../tags/tag2159.xml"/><Relationship Id="rId6" Type="http://schemas.openxmlformats.org/officeDocument/2006/relationships/tags" Target="../tags/tag2164.xml"/><Relationship Id="rId11" Type="http://schemas.openxmlformats.org/officeDocument/2006/relationships/tags" Target="../tags/tag2169.xml"/><Relationship Id="rId5" Type="http://schemas.openxmlformats.org/officeDocument/2006/relationships/tags" Target="../tags/tag2163.xml"/><Relationship Id="rId15" Type="http://schemas.openxmlformats.org/officeDocument/2006/relationships/slideLayout" Target="../slideLayouts/slideLayout2.xml"/><Relationship Id="rId10" Type="http://schemas.openxmlformats.org/officeDocument/2006/relationships/tags" Target="../tags/tag2168.xml"/><Relationship Id="rId19" Type="http://schemas.openxmlformats.org/officeDocument/2006/relationships/image" Target="../media/image70.png"/><Relationship Id="rId4" Type="http://schemas.openxmlformats.org/officeDocument/2006/relationships/tags" Target="../tags/tag2162.xml"/><Relationship Id="rId9" Type="http://schemas.openxmlformats.org/officeDocument/2006/relationships/tags" Target="../tags/tag2167.xml"/><Relationship Id="rId14" Type="http://schemas.openxmlformats.org/officeDocument/2006/relationships/tags" Target="../tags/tag217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217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75.xml"/><Relationship Id="rId1" Type="http://schemas.openxmlformats.org/officeDocument/2006/relationships/tags" Target="../tags/tag2174.xml"/><Relationship Id="rId6" Type="http://schemas.openxmlformats.org/officeDocument/2006/relationships/hyperlink" Target="https://github.com/DSM-fudan/Dumpy" TargetMode="External"/><Relationship Id="rId5" Type="http://schemas.openxmlformats.org/officeDocument/2006/relationships/hyperlink" Target="https://files.atypon.com/acm/99f6febc21ad6c5a979f504caf188d9a" TargetMode="External"/><Relationship Id="rId4" Type="http://schemas.openxmlformats.org/officeDocument/2006/relationships/hyperlink" Target="https://helios2.mi.parisdescartes.fr/~themisp/publications/sigmod23-dumpy.pdf"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6710.xml"/><Relationship Id="rId3" Type="http://schemas.openxmlformats.org/officeDocument/2006/relationships/tags" Target="../tags/tag51.xml"/><Relationship Id="rId21" Type="http://schemas.openxmlformats.org/officeDocument/2006/relationships/notesSlide" Target="../notesSlides/notesSlide7.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image" Target="../media/image11.png"/><Relationship Id="rId2" Type="http://schemas.openxmlformats.org/officeDocument/2006/relationships/tags" Target="../tags/tag50.xml"/><Relationship Id="rId16" Type="http://schemas.openxmlformats.org/officeDocument/2006/relationships/tags" Target="../tags/tag65.xml"/><Relationship Id="rId20"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6110.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image" Target="../media/image10.png"/><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5610.xml"/><Relationship Id="rId27"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image" Target="../media/image15.png"/><Relationship Id="rId3" Type="http://schemas.openxmlformats.org/officeDocument/2006/relationships/tags" Target="../tags/tag71.xml"/><Relationship Id="rId21" Type="http://schemas.openxmlformats.org/officeDocument/2006/relationships/notesSlide" Target="../notesSlides/notesSlide8.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8510.xml"/><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image" Target="../media/image14.png"/><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image" Target="../media/image13.png"/><Relationship Id="rId28" Type="http://schemas.openxmlformats.org/officeDocument/2006/relationships/image" Target="../media/image16.png"/><Relationship Id="rId10" Type="http://schemas.openxmlformats.org/officeDocument/2006/relationships/tags" Target="../tags/tag78.xml"/><Relationship Id="rId19" Type="http://schemas.openxmlformats.org/officeDocument/2006/relationships/tags" Target="../tags/tag87.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7610.xml"/><Relationship Id="rId27" Type="http://schemas.openxmlformats.org/officeDocument/2006/relationships/tags" Target="../tags/tag92.xml"/></Relationships>
</file>

<file path=ppt/slides/_rels/slide9.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image" Target="../media/image17.png"/><Relationship Id="rId3" Type="http://schemas.openxmlformats.org/officeDocument/2006/relationships/tags" Target="../tags/tag90.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notesSlide" Target="../notesSlides/notesSlide9.xml"/><Relationship Id="rId2" Type="http://schemas.openxmlformats.org/officeDocument/2006/relationships/tags" Target="../tags/tag89.xml"/><Relationship Id="rId16"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19" Type="http://schemas.openxmlformats.org/officeDocument/2006/relationships/image" Target="../media/image18.png"/><Relationship Id="rId4" Type="http://schemas.openxmlformats.org/officeDocument/2006/relationships/tags" Target="../tags/tag91.xml"/><Relationship Id="rId9" Type="http://schemas.openxmlformats.org/officeDocument/2006/relationships/tags" Target="../tags/tag97.xml"/><Relationship Id="rId14"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Rot="1"/>
          </p:cNvSpPr>
          <p:nvPr>
            <p:ph type="ctrTitle"/>
          </p:nvPr>
        </p:nvSpPr>
        <p:spPr>
          <a:xfrm>
            <a:off x="1247775" y="1115095"/>
            <a:ext cx="13342938" cy="2314575"/>
          </a:xfrm>
        </p:spPr>
        <p:txBody>
          <a:bodyPr vert="horz" wrap="square" lIns="90488" tIns="44450" rIns="90488" bIns="44450" anchor="ctr" anchorCtr="0"/>
          <a:lstStyle/>
          <a:p>
            <a:pPr algn="ctr"/>
            <a:r>
              <a:rPr lang="en-US" sz="6000" kern="1200" dirty="0">
                <a:solidFill>
                  <a:srgbClr val="002060"/>
                </a:solidFill>
                <a:latin typeface="Calibri Light" panose="020F0302020204030204" charset="0"/>
                <a:ea typeface="+mj-ea"/>
                <a:cs typeface="Calibri Light" panose="020F0302020204030204" charset="0"/>
                <a:sym typeface="+mn-ea"/>
              </a:rPr>
              <a:t>Dumpy: A Compact and Adaptive Index</a:t>
            </a:r>
            <a:br>
              <a:rPr lang="en-US" sz="6000" kern="1200" dirty="0">
                <a:solidFill>
                  <a:srgbClr val="002060"/>
                </a:solidFill>
                <a:latin typeface="Calibri Light" panose="020F0302020204030204" charset="0"/>
                <a:ea typeface="+mj-ea"/>
                <a:cs typeface="Calibri Light" panose="020F0302020204030204" charset="0"/>
                <a:sym typeface="+mn-ea"/>
              </a:rPr>
            </a:br>
            <a:r>
              <a:rPr lang="en-US" sz="6000" kern="1200" dirty="0">
                <a:solidFill>
                  <a:srgbClr val="002060"/>
                </a:solidFill>
                <a:latin typeface="Calibri Light" panose="020F0302020204030204" charset="0"/>
                <a:ea typeface="+mj-ea"/>
                <a:cs typeface="Calibri Light" panose="020F0302020204030204" charset="0"/>
                <a:sym typeface="+mn-ea"/>
              </a:rPr>
              <a:t>for Large Data Series Collections</a:t>
            </a:r>
            <a:endParaRPr lang="en-US" altLang="en-US" sz="6000" kern="1200" dirty="0">
              <a:solidFill>
                <a:srgbClr val="002060"/>
              </a:solidFill>
              <a:latin typeface="Calibri Light" panose="020F0302020204030204" charset="0"/>
              <a:ea typeface="+mj-ea"/>
              <a:cs typeface="Calibri Light" panose="020F0302020204030204" charset="0"/>
              <a:sym typeface="+mn-ea"/>
            </a:endParaRPr>
          </a:p>
        </p:txBody>
      </p:sp>
      <p:sp>
        <p:nvSpPr>
          <p:cNvPr id="4" name="Subtitle 2"/>
          <p:cNvSpPr>
            <a:spLocks noGrp="1"/>
          </p:cNvSpPr>
          <p:nvPr>
            <p:ph type="subTitle" idx="1"/>
            <p:custDataLst>
              <p:tags r:id="rId1"/>
            </p:custDataLst>
          </p:nvPr>
        </p:nvSpPr>
        <p:spPr>
          <a:xfrm>
            <a:off x="8855187" y="3728360"/>
            <a:ext cx="4572000" cy="1655762"/>
          </a:xfrm>
        </p:spPr>
        <p:txBody>
          <a:bodyPr>
            <a:normAutofit/>
          </a:bodyPr>
          <a:lstStyle/>
          <a:p>
            <a:pPr algn="ctr" defTabSz="914400" eaLnBrk="1" hangingPunct="1">
              <a:lnSpc>
                <a:spcPct val="90000"/>
              </a:lnSpc>
              <a:spcBef>
                <a:spcPts val="1000"/>
              </a:spcBef>
              <a:buClrTx/>
              <a:buSzTx/>
              <a:buNone/>
            </a:pPr>
            <a:r>
              <a:rPr lang="en-US" sz="3000" kern="1200" dirty="0">
                <a:solidFill>
                  <a:schemeClr val="tx1"/>
                </a:solidFill>
                <a:latin typeface="Calibri" panose="020F0502020204030204" pitchFamily="34" charset="0"/>
                <a:ea typeface="+mn-ea"/>
                <a:cs typeface="Calibri" panose="020F0502020204030204" pitchFamily="34" charset="0"/>
              </a:rPr>
              <a:t>Qitong Wang</a:t>
            </a:r>
          </a:p>
          <a:p>
            <a:pPr algn="ctr" defTabSz="914400" eaLnBrk="1" hangingPunct="1">
              <a:lnSpc>
                <a:spcPct val="90000"/>
              </a:lnSpc>
              <a:spcBef>
                <a:spcPts val="1000"/>
              </a:spcBef>
              <a:buClrTx/>
              <a:buSzTx/>
              <a:buNone/>
            </a:pPr>
            <a:r>
              <a:rPr lang="en-US" sz="3000" kern="1200" dirty="0">
                <a:solidFill>
                  <a:schemeClr val="tx1"/>
                </a:solidFill>
                <a:latin typeface="Calibri" panose="020F0502020204030204" pitchFamily="34" charset="0"/>
                <a:ea typeface="+mn-ea"/>
                <a:cs typeface="Calibri" panose="020F0502020204030204" pitchFamily="34" charset="0"/>
                <a:sym typeface="+mn-ea"/>
              </a:rPr>
              <a:t>Université Paris Cité</a:t>
            </a:r>
          </a:p>
          <a:p>
            <a:pPr algn="ctr" defTabSz="914400" eaLnBrk="1" hangingPunct="1">
              <a:lnSpc>
                <a:spcPct val="90000"/>
              </a:lnSpc>
              <a:spcBef>
                <a:spcPts val="1000"/>
              </a:spcBef>
              <a:buClrTx/>
              <a:buSzTx/>
              <a:buNone/>
            </a:pPr>
            <a:r>
              <a:rPr lang="en-US" sz="3000" kern="1200" dirty="0">
                <a:solidFill>
                  <a:schemeClr val="tx1"/>
                </a:solidFill>
                <a:latin typeface="Calibri" panose="020F0502020204030204" pitchFamily="34" charset="0"/>
                <a:ea typeface="+mn-ea"/>
                <a:cs typeface="Calibri" panose="020F0502020204030204" pitchFamily="34" charset="0"/>
              </a:rPr>
              <a:t>Paris, France</a:t>
            </a:r>
          </a:p>
        </p:txBody>
      </p:sp>
      <p:sp>
        <p:nvSpPr>
          <p:cNvPr id="13" name="Subtitle 2"/>
          <p:cNvSpPr txBox="1"/>
          <p:nvPr>
            <p:custDataLst>
              <p:tags r:id="rId2"/>
            </p:custDataLst>
          </p:nvPr>
        </p:nvSpPr>
        <p:spPr>
          <a:xfrm>
            <a:off x="5504180" y="5888947"/>
            <a:ext cx="5127625" cy="2376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latin typeface="Calibri" panose="020F0502020204030204" pitchFamily="34" charset="0"/>
                <a:cs typeface="Calibri" panose="020F0502020204030204" pitchFamily="34" charset="0"/>
              </a:rPr>
              <a:t>Themis Palpanas</a:t>
            </a:r>
          </a:p>
          <a:p>
            <a:r>
              <a:rPr lang="en-US" sz="3000" dirty="0">
                <a:latin typeface="Calibri" panose="020F0502020204030204" pitchFamily="34" charset="0"/>
                <a:cs typeface="Calibri" panose="020F0502020204030204" pitchFamily="34" charset="0"/>
                <a:sym typeface="+mn-ea"/>
              </a:rPr>
              <a:t>Université Paris</a:t>
            </a:r>
            <a:r>
              <a:rPr lang="zh-CN" altLang="en-US" sz="3000" dirty="0">
                <a:latin typeface="Calibri" panose="020F0502020204030204" pitchFamily="34" charset="0"/>
                <a:cs typeface="Calibri" panose="020F0502020204030204" pitchFamily="34" charset="0"/>
                <a:sym typeface="+mn-ea"/>
              </a:rPr>
              <a:t> </a:t>
            </a:r>
            <a:r>
              <a:rPr lang="en-US" altLang="zh-CN" sz="3000" dirty="0">
                <a:latin typeface="Calibri" panose="020F0502020204030204" pitchFamily="34" charset="0"/>
                <a:cs typeface="Calibri" panose="020F0502020204030204" pitchFamily="34" charset="0"/>
                <a:sym typeface="+mn-ea"/>
              </a:rPr>
              <a:t>Cit</a:t>
            </a:r>
            <a:r>
              <a:rPr lang="en-US" sz="3000" dirty="0">
                <a:latin typeface="Calibri" panose="020F0502020204030204" pitchFamily="34" charset="0"/>
                <a:cs typeface="Calibri" panose="020F0502020204030204" pitchFamily="34" charset="0"/>
                <a:sym typeface="+mn-ea"/>
              </a:rPr>
              <a:t>é &amp;</a:t>
            </a:r>
            <a:r>
              <a:rPr lang="en-US" sz="3000" dirty="0">
                <a:latin typeface="Calibri" panose="020F0502020204030204" pitchFamily="34" charset="0"/>
                <a:cs typeface="Calibri" panose="020F0502020204030204" pitchFamily="34" charset="0"/>
              </a:rPr>
              <a:t>  </a:t>
            </a:r>
          </a:p>
          <a:p>
            <a:r>
              <a:rPr lang="en-US" sz="3000" dirty="0">
                <a:latin typeface="Calibri" panose="020F0502020204030204" pitchFamily="34" charset="0"/>
                <a:cs typeface="Calibri" panose="020F0502020204030204" pitchFamily="34" charset="0"/>
              </a:rPr>
              <a:t>French University Institute (IUF)</a:t>
            </a:r>
          </a:p>
          <a:p>
            <a:r>
              <a:rPr lang="en-US" sz="3000" dirty="0">
                <a:latin typeface="Calibri" panose="020F0502020204030204" pitchFamily="34" charset="0"/>
                <a:cs typeface="Calibri" panose="020F0502020204030204" pitchFamily="34" charset="0"/>
              </a:rPr>
              <a:t>Paris, France </a:t>
            </a:r>
          </a:p>
          <a:p>
            <a:endParaRPr lang="en-US" sz="3000" dirty="0">
              <a:latin typeface="Calibri" panose="020F0502020204030204" pitchFamily="34" charset="0"/>
              <a:cs typeface="Calibri" panose="020F0502020204030204" pitchFamily="34" charset="0"/>
            </a:endParaRPr>
          </a:p>
        </p:txBody>
      </p:sp>
      <p:sp>
        <p:nvSpPr>
          <p:cNvPr id="6" name="Subtitle 2"/>
          <p:cNvSpPr>
            <a:spLocks noGrp="1"/>
          </p:cNvSpPr>
          <p:nvPr>
            <p:custDataLst>
              <p:tags r:id="rId3"/>
            </p:custDataLst>
          </p:nvPr>
        </p:nvSpPr>
        <p:spPr>
          <a:xfrm>
            <a:off x="2805542" y="3728360"/>
            <a:ext cx="4572000" cy="1655762"/>
          </a:xfrm>
          <a:prstGeom prst="rect">
            <a:avLst/>
          </a:prstGeom>
          <a:noFill/>
          <a:ln w="9525">
            <a:noFill/>
          </a:ln>
        </p:spPr>
        <p:txBody>
          <a:bodyPr lIns="90488" tIns="44450" rIns="90488" bIns="44450" anchor="t" anchorCtr="0"/>
          <a:lstStyle>
            <a:lvl1pPr marL="0" indent="0" algn="ctr" rtl="0" eaLnBrk="0" fontAlgn="base" hangingPunct="0">
              <a:lnSpc>
                <a:spcPct val="120000"/>
              </a:lnSpc>
              <a:spcBef>
                <a:spcPct val="20000"/>
              </a:spcBef>
              <a:spcAft>
                <a:spcPct val="0"/>
              </a:spcAft>
              <a:buClr>
                <a:srgbClr val="840C22"/>
              </a:buClr>
              <a:buSzPct val="100000"/>
              <a:buFont typeface="Wingdings" panose="05000000000000000000" pitchFamily="2" charset="2"/>
              <a:buNone/>
              <a:defRPr sz="327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algn="ctr" eaLnBrk="1" hangingPunct="1">
              <a:lnSpc>
                <a:spcPct val="90000"/>
              </a:lnSpc>
              <a:spcBef>
                <a:spcPts val="1000"/>
              </a:spcBef>
              <a:buClrTx/>
              <a:buSzTx/>
              <a:buNone/>
            </a:pPr>
            <a:r>
              <a:rPr lang="en-US" sz="3000" b="1" i="1" u="sng" dirty="0">
                <a:solidFill>
                  <a:schemeClr val="tx1">
                    <a:alpha val="76000"/>
                  </a:schemeClr>
                </a:solidFill>
                <a:latin typeface="Calibri" panose="020F0502020204030204" pitchFamily="34" charset="0"/>
                <a:ea typeface="+mn-ea"/>
                <a:cs typeface="Calibri" panose="020F0502020204030204" pitchFamily="34" charset="0"/>
              </a:rPr>
              <a:t>Zeyu Wang</a:t>
            </a:r>
            <a:endParaRPr lang="en-US" sz="3000" b="1" i="1" dirty="0">
              <a:solidFill>
                <a:schemeClr val="tx1">
                  <a:alpha val="57000"/>
                </a:schemeClr>
              </a:solidFill>
              <a:latin typeface="Calibri" panose="020F0502020204030204" pitchFamily="34" charset="0"/>
              <a:ea typeface="+mn-ea"/>
              <a:cs typeface="Calibri" panose="020F0502020204030204" pitchFamily="34" charset="0"/>
            </a:endParaRPr>
          </a:p>
          <a:p>
            <a:pPr algn="ctr" eaLnBrk="1" hangingPunct="1">
              <a:lnSpc>
                <a:spcPct val="90000"/>
              </a:lnSpc>
              <a:spcBef>
                <a:spcPts val="1000"/>
              </a:spcBef>
              <a:buClrTx/>
              <a:buSzTx/>
              <a:buNone/>
            </a:pPr>
            <a:r>
              <a:rPr lang="en-US" sz="3000" dirty="0">
                <a:solidFill>
                  <a:schemeClr val="tx1"/>
                </a:solidFill>
                <a:latin typeface="Calibri" panose="020F0502020204030204" pitchFamily="34" charset="0"/>
                <a:ea typeface="+mn-ea"/>
                <a:cs typeface="Calibri" panose="020F0502020204030204" pitchFamily="34" charset="0"/>
              </a:rPr>
              <a:t>Fudan Univerisity</a:t>
            </a:r>
          </a:p>
          <a:p>
            <a:pPr algn="ctr" eaLnBrk="1" hangingPunct="1">
              <a:lnSpc>
                <a:spcPct val="90000"/>
              </a:lnSpc>
              <a:spcBef>
                <a:spcPts val="1000"/>
              </a:spcBef>
              <a:buClrTx/>
              <a:buSzTx/>
              <a:buNone/>
            </a:pPr>
            <a:r>
              <a:rPr lang="en-US" sz="3000" dirty="0">
                <a:solidFill>
                  <a:schemeClr val="tx1"/>
                </a:solidFill>
                <a:latin typeface="Calibri" panose="020F0502020204030204" pitchFamily="34" charset="0"/>
                <a:ea typeface="+mn-ea"/>
                <a:cs typeface="Calibri" panose="020F0502020204030204" pitchFamily="34" charset="0"/>
              </a:rPr>
              <a:t>Shanghai, China</a:t>
            </a:r>
          </a:p>
        </p:txBody>
      </p:sp>
      <p:sp>
        <p:nvSpPr>
          <p:cNvPr id="7" name="Subtitle 2"/>
          <p:cNvSpPr txBox="1"/>
          <p:nvPr>
            <p:custDataLst>
              <p:tags r:id="rId4"/>
            </p:custDataLst>
          </p:nvPr>
        </p:nvSpPr>
        <p:spPr>
          <a:xfrm>
            <a:off x="502285" y="5888823"/>
            <a:ext cx="433014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latin typeface="Calibri" panose="020F0502020204030204" pitchFamily="34" charset="0"/>
                <a:cs typeface="Calibri" panose="020F0502020204030204" pitchFamily="34" charset="0"/>
              </a:rPr>
              <a:t>Peng Wang</a:t>
            </a:r>
          </a:p>
          <a:p>
            <a:r>
              <a:rPr lang="en-US" sz="3000" dirty="0" err="1">
                <a:latin typeface="Calibri" panose="020F0502020204030204" pitchFamily="34" charset="0"/>
                <a:cs typeface="Calibri" panose="020F0502020204030204" pitchFamily="34" charset="0"/>
              </a:rPr>
              <a:t>Fudan University</a:t>
            </a:r>
            <a:r>
              <a:rPr lang="en-US" sz="3000" dirty="0">
                <a:latin typeface="Calibri" panose="020F0502020204030204" pitchFamily="34" charset="0"/>
                <a:cs typeface="Calibri" panose="020F0502020204030204" pitchFamily="34" charset="0"/>
              </a:rPr>
              <a:t> </a:t>
            </a:r>
          </a:p>
          <a:p>
            <a:r>
              <a:rPr lang="en-US" sz="3000" dirty="0">
                <a:latin typeface="Calibri" panose="020F0502020204030204" pitchFamily="34" charset="0"/>
                <a:cs typeface="Calibri" panose="020F0502020204030204" pitchFamily="34" charset="0"/>
              </a:rPr>
              <a:t>Shanghai, China</a:t>
            </a:r>
          </a:p>
          <a:p>
            <a:endParaRPr lang="en-US" sz="3000" dirty="0">
              <a:latin typeface="Calibri" panose="020F0502020204030204" pitchFamily="34" charset="0"/>
              <a:cs typeface="Calibri" panose="020F0502020204030204" pitchFamily="34" charset="0"/>
            </a:endParaRPr>
          </a:p>
        </p:txBody>
      </p:sp>
      <p:sp>
        <p:nvSpPr>
          <p:cNvPr id="10" name="Subtitle 2"/>
          <p:cNvSpPr txBox="1"/>
          <p:nvPr>
            <p:custDataLst>
              <p:tags r:id="rId5"/>
            </p:custDataLst>
          </p:nvPr>
        </p:nvSpPr>
        <p:spPr>
          <a:xfrm>
            <a:off x="11303718" y="5888823"/>
            <a:ext cx="433006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latin typeface="Calibri" panose="020F0502020204030204" pitchFamily="34" charset="0"/>
                <a:cs typeface="Calibri" panose="020F0502020204030204" pitchFamily="34" charset="0"/>
              </a:rPr>
              <a:t>Wei Wang</a:t>
            </a:r>
          </a:p>
          <a:p>
            <a:r>
              <a:rPr lang="en-US" sz="3000" dirty="0" err="1">
                <a:latin typeface="Calibri" panose="020F0502020204030204" pitchFamily="34" charset="0"/>
                <a:cs typeface="Calibri" panose="020F0502020204030204" pitchFamily="34" charset="0"/>
              </a:rPr>
              <a:t>Fudan University</a:t>
            </a:r>
          </a:p>
          <a:p>
            <a:r>
              <a:rPr lang="en-US" sz="3000" dirty="0" err="1">
                <a:latin typeface="Calibri" panose="020F0502020204030204" pitchFamily="34" charset="0"/>
                <a:cs typeface="Calibri" panose="020F0502020204030204" pitchFamily="34" charset="0"/>
              </a:rPr>
              <a:t>Shanghai, China</a:t>
            </a:r>
            <a:endParaRPr lang="en-US" sz="3000" dirty="0">
              <a:latin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11" name="Subtitle 2"/>
          <p:cNvSpPr txBox="1"/>
          <p:nvPr>
            <p:custDataLst>
              <p:tags r:id="rId6"/>
            </p:custDataLst>
          </p:nvPr>
        </p:nvSpPr>
        <p:spPr>
          <a:xfrm>
            <a:off x="3454400" y="8480382"/>
            <a:ext cx="9144000" cy="788670"/>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ACM SIGMOD 2023, Seattle </a:t>
            </a:r>
          </a:p>
        </p:txBody>
      </p:sp>
      <p:sp>
        <p:nvSpPr>
          <p:cNvPr id="9" name="TextBox 8">
            <a:extLst>
              <a:ext uri="{FF2B5EF4-FFF2-40B4-BE49-F238E27FC236}">
                <a16:creationId xmlns:a16="http://schemas.microsoft.com/office/drawing/2014/main" id="{2EB92F58-AE56-4F37-A939-E9B07CCBA90F}"/>
              </a:ext>
            </a:extLst>
          </p:cNvPr>
          <p:cNvSpPr txBox="1"/>
          <p:nvPr/>
        </p:nvSpPr>
        <p:spPr>
          <a:xfrm>
            <a:off x="358404" y="9532480"/>
            <a:ext cx="14905656" cy="1015663"/>
          </a:xfrm>
          <a:prstGeom prst="rect">
            <a:avLst/>
          </a:prstGeom>
          <a:noFill/>
        </p:spPr>
        <p:txBody>
          <a:bodyPr wrap="square" rtlCol="0">
            <a:spAutoFit/>
          </a:bodyPr>
          <a:lstStyle/>
          <a:p>
            <a:r>
              <a:rPr lang="en-US" sz="2000" dirty="0"/>
              <a:t>paper: </a:t>
            </a:r>
            <a:r>
              <a:rPr lang="en-US" sz="2000" dirty="0">
                <a:hlinkClick r:id="rId9"/>
              </a:rPr>
              <a:t>https://helios2.mi.parisdescartes.fr/~themisp/publications/sigmod23-dumpy.pdf</a:t>
            </a:r>
            <a:r>
              <a:rPr lang="en-US" sz="2000" dirty="0"/>
              <a:t> </a:t>
            </a:r>
          </a:p>
          <a:p>
            <a:r>
              <a:rPr lang="en-US" sz="2000" dirty="0"/>
              <a:t>video: </a:t>
            </a:r>
            <a:r>
              <a:rPr lang="en-US" sz="2000" dirty="0">
                <a:hlinkClick r:id="rId10"/>
              </a:rPr>
              <a:t>https://files.atypon.com/acm/99f6febc21ad6c5a979f504caf188d9a</a:t>
            </a:r>
            <a:r>
              <a:rPr lang="en-US" sz="2000" dirty="0"/>
              <a:t> </a:t>
            </a:r>
          </a:p>
          <a:p>
            <a:r>
              <a:rPr lang="en-US" sz="2000" dirty="0"/>
              <a:t>code:  </a:t>
            </a:r>
            <a:r>
              <a:rPr lang="en-US" sz="2000" dirty="0">
                <a:hlinkClick r:id="rId11"/>
              </a:rPr>
              <a:t>https://github.com/DSM-fudan/Dumpy</a:t>
            </a:r>
            <a:r>
              <a:rPr lang="en-US" sz="2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3-iSAX Index Family</a:t>
            </a:r>
          </a:p>
        </p:txBody>
      </p:sp>
      <p:pic>
        <p:nvPicPr>
          <p:cNvPr id="2" name="图片 1"/>
          <p:cNvPicPr>
            <a:picLocks noChangeAspect="1"/>
          </p:cNvPicPr>
          <p:nvPr>
            <p:custDataLst>
              <p:tags r:id="rId1"/>
            </p:custDataLst>
          </p:nvPr>
        </p:nvPicPr>
        <p:blipFill>
          <a:blip r:embed="rId6"/>
          <a:stretch>
            <a:fillRect/>
          </a:stretch>
        </p:blipFill>
        <p:spPr>
          <a:xfrm>
            <a:off x="213995" y="3422650"/>
            <a:ext cx="4043719" cy="2880000"/>
          </a:xfrm>
          <a:prstGeom prst="rect">
            <a:avLst/>
          </a:prstGeom>
        </p:spPr>
      </p:pic>
      <mc:AlternateContent xmlns:mc="http://schemas.openxmlformats.org/markup-compatibility/2006" xmlns:a14="http://schemas.microsoft.com/office/drawing/2010/main">
        <mc:Choice Requires="a14">
          <p:sp>
            <p:nvSpPr>
              <p:cNvPr id="7" name="Text Placeholder 21"/>
              <p:cNvSpPr>
                <a:spLocks noGrp="1"/>
              </p:cNvSpPr>
              <p:nvPr>
                <p:custDataLst>
                  <p:tags r:id="rId2"/>
                </p:custDataLst>
              </p:nvPr>
            </p:nvSpPr>
            <p:spPr>
              <a:xfrm>
                <a:off x="999490" y="6300470"/>
                <a:ext cx="224917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(a) raw series </a:t>
                </a:r>
                <a14:m>
                  <m:oMath xmlns:m="http://schemas.openxmlformats.org/officeDocument/2006/math">
                    <m:r>
                      <a:rPr lang="en-US" sz="2400" b="0" i="1" dirty="0">
                        <a:latin typeface="Cambria Math" panose="02040503050406030204" pitchFamily="18" charset="0"/>
                        <a:cs typeface="Cambria Math" panose="02040503050406030204" pitchFamily="18" charset="0"/>
                      </a:rPr>
                      <m:t>𝑠</m:t>
                    </m:r>
                  </m:oMath>
                </a14:m>
                <a:endParaRPr lang="en-US" sz="2400" b="0" dirty="0">
                  <a:latin typeface="Calibri" panose="020F0502020204030204" pitchFamily="34" charset="0"/>
                  <a:cs typeface="Calibri" panose="020F0502020204030204" pitchFamily="34" charset="0"/>
                </a:endParaRPr>
              </a:p>
            </p:txBody>
          </p:sp>
        </mc:Choice>
        <mc:Fallback xmlns="">
          <p:sp>
            <p:nvSpPr>
              <p:cNvPr id="7" name="Text Placeholder 21"/>
              <p:cNvSpPr>
                <a:spLocks noRot="1" noChangeAspect="1" noMove="1" noResize="1" noEditPoints="1" noAdjustHandles="1" noChangeArrowheads="1" noChangeShapeType="1" noTextEdit="1"/>
              </p:cNvSpPr>
              <p:nvPr>
                <p:custDataLst>
                  <p:tags r:id="rId7"/>
                </p:custDataLst>
              </p:nvPr>
            </p:nvSpPr>
            <p:spPr>
              <a:xfrm>
                <a:off x="999490" y="6300470"/>
                <a:ext cx="2249170" cy="471805"/>
              </a:xfrm>
              <a:prstGeom prst="rect">
                <a:avLst/>
              </a:prstGeom>
              <a:blipFill rotWithShape="1">
                <a:blip r:embed="rId8"/>
                <a:stretch>
                  <a:fillRect/>
                </a:stretch>
              </a:blipFill>
              <a:ln w="9525">
                <a:noFill/>
              </a:ln>
            </p:spPr>
            <p:txBody>
              <a:bodyPr/>
              <a:lstStyle/>
              <a:p>
                <a:r>
                  <a:rPr lang="zh-CN" altLang="en-US">
                    <a:noFill/>
                  </a:rPr>
                  <a:t> </a:t>
                </a:r>
              </a:p>
            </p:txBody>
          </p:sp>
        </mc:Fallback>
      </mc:AlternateContent>
      <p:sp>
        <p:nvSpPr>
          <p:cNvPr id="20" name="Text Placeholder 21"/>
          <p:cNvSpPr>
            <a:spLocks noGrp="1"/>
          </p:cNvSpPr>
          <p:nvPr>
            <p:ph type="body" idx="1"/>
            <p:custDataLst>
              <p:tags r:id="rId3"/>
            </p:custDataLst>
          </p:nvPr>
        </p:nvSpPr>
        <p:spPr>
          <a:xfrm>
            <a:off x="1726565" y="1691005"/>
            <a:ext cx="12006580" cy="823595"/>
          </a:xfrm>
        </p:spPr>
        <p:txBody>
          <a:bodyPr anchor="ctr"/>
          <a:lstStyle/>
          <a:p>
            <a:pPr marL="0" indent="0" algn="ctr">
              <a:buNone/>
            </a:pPr>
            <a:r>
              <a:rPr lang="en-US" sz="3200" b="0" dirty="0">
                <a:latin typeface="Calibri" panose="020F0502020204030204" pitchFamily="34" charset="0"/>
                <a:cs typeface="Calibri" panose="020F0502020204030204" pitchFamily="34" charset="0"/>
              </a:rPr>
              <a:t>Raw series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3-iSAX Index Family</a:t>
            </a:r>
          </a:p>
        </p:txBody>
      </p:sp>
      <p:pic>
        <p:nvPicPr>
          <p:cNvPr id="2" name="图片 1"/>
          <p:cNvPicPr>
            <a:picLocks noChangeAspect="1"/>
          </p:cNvPicPr>
          <p:nvPr>
            <p:custDataLst>
              <p:tags r:id="rId1"/>
            </p:custDataLst>
          </p:nvPr>
        </p:nvPicPr>
        <p:blipFill>
          <a:blip r:embed="rId8"/>
          <a:stretch>
            <a:fillRect/>
          </a:stretch>
        </p:blipFill>
        <p:spPr>
          <a:xfrm>
            <a:off x="213995" y="3422650"/>
            <a:ext cx="4043719" cy="2880000"/>
          </a:xfrm>
          <a:prstGeom prst="rect">
            <a:avLst/>
          </a:prstGeom>
        </p:spPr>
      </p:pic>
      <p:pic>
        <p:nvPicPr>
          <p:cNvPr id="3" name="图片 2" descr="图片2"/>
          <p:cNvPicPr>
            <a:picLocks noChangeAspect="1"/>
          </p:cNvPicPr>
          <p:nvPr/>
        </p:nvPicPr>
        <p:blipFill>
          <a:blip r:embed="rId9"/>
          <a:stretch>
            <a:fillRect/>
          </a:stretch>
        </p:blipFill>
        <p:spPr>
          <a:xfrm>
            <a:off x="4156075" y="3422650"/>
            <a:ext cx="3880996" cy="2880000"/>
          </a:xfrm>
          <a:prstGeom prst="rect">
            <a:avLst/>
          </a:prstGeom>
        </p:spPr>
      </p:pic>
      <mc:AlternateContent xmlns:mc="http://schemas.openxmlformats.org/markup-compatibility/2006" xmlns:a14="http://schemas.microsoft.com/office/drawing/2010/main">
        <mc:Choice Requires="a14">
          <p:sp>
            <p:nvSpPr>
              <p:cNvPr id="7" name="Text Placeholder 21"/>
              <p:cNvSpPr>
                <a:spLocks noGrp="1"/>
              </p:cNvSpPr>
              <p:nvPr>
                <p:custDataLst>
                  <p:tags r:id="rId2"/>
                </p:custDataLst>
              </p:nvPr>
            </p:nvSpPr>
            <p:spPr>
              <a:xfrm>
                <a:off x="999490" y="6300470"/>
                <a:ext cx="224917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(a) raw series </a:t>
                </a:r>
                <a14:m>
                  <m:oMath xmlns:m="http://schemas.openxmlformats.org/officeDocument/2006/math">
                    <m:r>
                      <a:rPr lang="en-US" sz="2400" b="0" i="1" dirty="0">
                        <a:latin typeface="Cambria Math" panose="02040503050406030204" pitchFamily="18" charset="0"/>
                        <a:cs typeface="Cambria Math" panose="02040503050406030204" pitchFamily="18" charset="0"/>
                      </a:rPr>
                      <m:t>𝑠</m:t>
                    </m:r>
                  </m:oMath>
                </a14:m>
                <a:endParaRPr lang="en-US" sz="2400" b="0" dirty="0">
                  <a:latin typeface="Calibri" panose="020F0502020204030204" pitchFamily="34" charset="0"/>
                  <a:cs typeface="Calibri" panose="020F0502020204030204" pitchFamily="34" charset="0"/>
                </a:endParaRPr>
              </a:p>
            </p:txBody>
          </p:sp>
        </mc:Choice>
        <mc:Fallback xmlns="">
          <p:sp>
            <p:nvSpPr>
              <p:cNvPr id="7" name="Text Placeholder 21"/>
              <p:cNvSpPr>
                <a:spLocks noRot="1" noChangeAspect="1" noMove="1" noResize="1" noEditPoints="1" noAdjustHandles="1" noChangeArrowheads="1" noChangeShapeType="1" noTextEdit="1"/>
              </p:cNvSpPr>
              <p:nvPr>
                <p:custDataLst>
                  <p:tags r:id="rId10"/>
                </p:custDataLst>
              </p:nvPr>
            </p:nvSpPr>
            <p:spPr>
              <a:xfrm>
                <a:off x="999490" y="6300470"/>
                <a:ext cx="2249170" cy="471805"/>
              </a:xfrm>
              <a:prstGeom prst="rect">
                <a:avLst/>
              </a:prstGeom>
              <a:blipFill rotWithShape="1">
                <a:blip r:embed="rId11"/>
                <a:stretch>
                  <a:fillRect/>
                </a:stretch>
              </a:blipFill>
              <a:ln w="9525">
                <a:noFill/>
              </a:ln>
            </p:spPr>
            <p:txBody>
              <a:bodyPr/>
              <a:lstStyle/>
              <a:p>
                <a:r>
                  <a:rPr lang="zh-CN" altLang="en-US">
                    <a:noFill/>
                  </a:rPr>
                  <a:t> </a:t>
                </a:r>
              </a:p>
            </p:txBody>
          </p:sp>
        </mc:Fallback>
      </mc:AlternateContent>
      <p:sp>
        <p:nvSpPr>
          <p:cNvPr id="8" name="Text Placeholder 21"/>
          <p:cNvSpPr>
            <a:spLocks noGrp="1"/>
          </p:cNvSpPr>
          <p:nvPr>
            <p:custDataLst>
              <p:tags r:id="rId3"/>
            </p:custDataLst>
          </p:nvPr>
        </p:nvSpPr>
        <p:spPr>
          <a:xfrm>
            <a:off x="4503420" y="6300470"/>
            <a:ext cx="3011805"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(b) PAA summarization</a:t>
            </a:r>
          </a:p>
        </p:txBody>
      </p:sp>
      <mc:AlternateContent xmlns:mc="http://schemas.openxmlformats.org/markup-compatibility/2006" xmlns:a14="http://schemas.microsoft.com/office/drawing/2010/main">
        <mc:Choice Requires="a14">
          <p:sp>
            <p:nvSpPr>
              <p:cNvPr id="5" name="Text Placeholder 21"/>
              <p:cNvSpPr>
                <a:spLocks noGrp="1"/>
              </p:cNvSpPr>
              <p:nvPr>
                <p:custDataLst>
                  <p:tags r:id="rId4"/>
                </p:custDataLst>
              </p:nvPr>
            </p:nvSpPr>
            <p:spPr>
              <a:xfrm>
                <a:off x="8279130" y="5219700"/>
                <a:ext cx="4422775"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PAA(</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)=[0.25, -0.3, -0.55]</a:t>
                </a:r>
              </a:p>
            </p:txBody>
          </p:sp>
        </mc:Choice>
        <mc:Fallback xmlns="">
          <p:sp>
            <p:nvSpPr>
              <p:cNvPr id="5" name="Text Placeholder 21"/>
              <p:cNvSpPr>
                <a:spLocks noRot="1" noChangeAspect="1" noMove="1" noResize="1" noEditPoints="1" noAdjustHandles="1" noChangeArrowheads="1" noChangeShapeType="1" noTextEdit="1"/>
              </p:cNvSpPr>
              <p:nvPr>
                <p:custDataLst>
                  <p:tags r:id="rId12"/>
                </p:custDataLst>
              </p:nvPr>
            </p:nvSpPr>
            <p:spPr>
              <a:xfrm>
                <a:off x="8279130" y="5219700"/>
                <a:ext cx="4422775" cy="471805"/>
              </a:xfrm>
              <a:prstGeom prst="rect">
                <a:avLst/>
              </a:prstGeom>
              <a:blipFill rotWithShape="1">
                <a:blip r:embed="rId13"/>
                <a:stretch>
                  <a:fillRect t="-4172" b="-4307"/>
                </a:stretch>
              </a:blipFill>
              <a:ln w="952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 Placeholder 21"/>
              <p:cNvSpPr>
                <a:spLocks noGrp="1"/>
              </p:cNvSpPr>
              <p:nvPr>
                <p:ph type="body" idx="1"/>
                <p:custDataLst>
                  <p:tags r:id="rId5"/>
                </p:custDataLst>
              </p:nvPr>
            </p:nvSpPr>
            <p:spPr>
              <a:xfrm>
                <a:off x="1726565" y="1691005"/>
                <a:ext cx="12006580" cy="823595"/>
              </a:xfrm>
            </p:spPr>
            <p:txBody>
              <a:bodyPr anchor="ctr"/>
              <a:lstStyle/>
              <a:p>
                <a:pPr marL="0" indent="0" algn="ctr">
                  <a:buNone/>
                </a:pPr>
                <a:r>
                  <a:rPr lang="en-US" sz="3200" b="0" dirty="0">
                    <a:latin typeface="Calibri" panose="020F0502020204030204" pitchFamily="34" charset="0"/>
                    <a:cs typeface="Calibri" panose="020F0502020204030204" pitchFamily="34" charset="0"/>
                  </a:rPr>
                  <a:t>Raw series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PAA approximation</a:t>
                </a:r>
              </a:p>
            </p:txBody>
          </p:sp>
        </mc:Choice>
        <mc:Fallback xmlns="">
          <p:sp>
            <p:nvSpPr>
              <p:cNvPr id="20" name="Text Placeholder 21"/>
              <p:cNvSpPr>
                <a:spLocks noRot="1" noChangeAspect="1" noMove="1" noResize="1" noEditPoints="1" noAdjustHandles="1" noChangeArrowheads="1" noChangeShapeType="1" noTextEdit="1"/>
              </p:cNvSpPr>
              <p:nvPr>
                <p:ph type="body" idx="1"/>
                <p:custDataLst>
                  <p:tags r:id="rId14"/>
                </p:custDataLst>
              </p:nvPr>
            </p:nvSpPr>
            <p:spPr>
              <a:xfrm>
                <a:off x="1726565" y="1691005"/>
                <a:ext cx="12006580" cy="823595"/>
              </a:xfrm>
              <a:blipFill rotWithShape="1">
                <a:blip r:embed="rId15"/>
                <a:stretch>
                  <a:fillRect/>
                </a:stretch>
              </a:blipFill>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430530" y="8689975"/>
            <a:ext cx="6474460" cy="309880"/>
          </a:xfrm>
          <a:prstGeom prst="rect">
            <a:avLst/>
          </a:prstGeom>
          <a:solidFill>
            <a:schemeClr val="accent1">
              <a:alpha val="42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4" name="矩形 13"/>
          <p:cNvSpPr/>
          <p:nvPr>
            <p:custDataLst>
              <p:tags r:id="rId2"/>
            </p:custDataLst>
          </p:nvPr>
        </p:nvSpPr>
        <p:spPr>
          <a:xfrm>
            <a:off x="430530" y="8366125"/>
            <a:ext cx="6474460" cy="309880"/>
          </a:xfrm>
          <a:prstGeom prst="rect">
            <a:avLst/>
          </a:prstGeom>
          <a:solidFill>
            <a:schemeClr val="accent1">
              <a:alpha val="42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矩形 5"/>
          <p:cNvSpPr/>
          <p:nvPr/>
        </p:nvSpPr>
        <p:spPr>
          <a:xfrm>
            <a:off x="430530" y="8042275"/>
            <a:ext cx="6474460" cy="309880"/>
          </a:xfrm>
          <a:prstGeom prst="rect">
            <a:avLst/>
          </a:prstGeom>
          <a:solidFill>
            <a:schemeClr val="accent1">
              <a:alpha val="42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3-iSAX Index Family</a:t>
            </a:r>
          </a:p>
        </p:txBody>
      </p:sp>
      <p:pic>
        <p:nvPicPr>
          <p:cNvPr id="2" name="图片 1"/>
          <p:cNvPicPr>
            <a:picLocks noChangeAspect="1"/>
          </p:cNvPicPr>
          <p:nvPr>
            <p:custDataLst>
              <p:tags r:id="rId3"/>
            </p:custDataLst>
          </p:nvPr>
        </p:nvPicPr>
        <p:blipFill>
          <a:blip r:embed="rId15"/>
          <a:stretch>
            <a:fillRect/>
          </a:stretch>
        </p:blipFill>
        <p:spPr>
          <a:xfrm>
            <a:off x="213995" y="3422650"/>
            <a:ext cx="4043719" cy="2880000"/>
          </a:xfrm>
          <a:prstGeom prst="rect">
            <a:avLst/>
          </a:prstGeom>
        </p:spPr>
      </p:pic>
      <p:pic>
        <p:nvPicPr>
          <p:cNvPr id="3" name="图片 2" descr="图片2"/>
          <p:cNvPicPr>
            <a:picLocks noChangeAspect="1"/>
          </p:cNvPicPr>
          <p:nvPr/>
        </p:nvPicPr>
        <p:blipFill>
          <a:blip r:embed="rId16"/>
          <a:stretch>
            <a:fillRect/>
          </a:stretch>
        </p:blipFill>
        <p:spPr>
          <a:xfrm>
            <a:off x="4156075" y="3422650"/>
            <a:ext cx="3880996" cy="2880000"/>
          </a:xfrm>
          <a:prstGeom prst="rect">
            <a:avLst/>
          </a:prstGeom>
        </p:spPr>
      </p:pic>
      <p:sp>
        <p:nvSpPr>
          <p:cNvPr id="7" name="Text Placeholder 21"/>
          <p:cNvSpPr>
            <a:spLocks noGrp="1"/>
          </p:cNvSpPr>
          <p:nvPr>
            <p:custDataLst>
              <p:tags r:id="rId4"/>
            </p:custDataLst>
          </p:nvPr>
        </p:nvSpPr>
        <p:spPr>
          <a:xfrm>
            <a:off x="1150620" y="6300470"/>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(a) raw series</a:t>
            </a:r>
          </a:p>
        </p:txBody>
      </p:sp>
      <p:sp>
        <p:nvSpPr>
          <p:cNvPr id="8" name="Text Placeholder 21"/>
          <p:cNvSpPr>
            <a:spLocks noGrp="1"/>
          </p:cNvSpPr>
          <p:nvPr>
            <p:custDataLst>
              <p:tags r:id="rId5"/>
            </p:custDataLst>
          </p:nvPr>
        </p:nvSpPr>
        <p:spPr>
          <a:xfrm>
            <a:off x="4503420" y="6300470"/>
            <a:ext cx="3011805"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(b) PAA summarization</a:t>
            </a:r>
          </a:p>
        </p:txBody>
      </p:sp>
      <p:sp>
        <p:nvSpPr>
          <p:cNvPr id="12" name="Text Placeholder 21"/>
          <p:cNvSpPr>
            <a:spLocks noGrp="1"/>
          </p:cNvSpPr>
          <p:nvPr>
            <p:custDataLst>
              <p:tags r:id="rId6"/>
            </p:custDataLst>
          </p:nvPr>
        </p:nvSpPr>
        <p:spPr>
          <a:xfrm>
            <a:off x="107886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(c) SAX word</a:t>
            </a:r>
          </a:p>
        </p:txBody>
      </p:sp>
      <mc:AlternateContent xmlns:mc="http://schemas.openxmlformats.org/markup-compatibility/2006" xmlns:a14="http://schemas.microsoft.com/office/drawing/2010/main">
        <mc:Choice Requires="a14">
          <p:sp>
            <p:nvSpPr>
              <p:cNvPr id="5" name="Text Placeholder 21"/>
              <p:cNvSpPr>
                <a:spLocks noGrp="1"/>
              </p:cNvSpPr>
              <p:nvPr>
                <p:custDataLst>
                  <p:tags r:id="rId7"/>
                </p:custDataLst>
              </p:nvPr>
            </p:nvSpPr>
            <p:spPr>
              <a:xfrm>
                <a:off x="4502785" y="7091680"/>
                <a:ext cx="1708150" cy="2729230"/>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600" b="0" dirty="0">
                    <a:latin typeface="Calibri" panose="020F0502020204030204" pitchFamily="34" charset="0"/>
                    <a:cs typeface="Calibri" panose="020F0502020204030204" pitchFamily="34" charset="0"/>
                  </a:rPr>
                  <a:t>SAX(</a:t>
                </a:r>
                <a14:m>
                  <m:oMath xmlns:m="http://schemas.openxmlformats.org/officeDocument/2006/math">
                    <m:r>
                      <a:rPr lang="en-US" sz="2600" b="0" i="1" dirty="0">
                        <a:latin typeface="Cambria Math" panose="02040503050406030204" pitchFamily="18" charset="0"/>
                        <a:cs typeface="Cambria Math" panose="02040503050406030204" pitchFamily="18" charset="0"/>
                      </a:rPr>
                      <m:t>𝑠</m:t>
                    </m:r>
                  </m:oMath>
                </a14:m>
                <a:r>
                  <a:rPr lang="en-US" sz="2600" b="0" dirty="0">
                    <a:latin typeface="Calibri" panose="020F0502020204030204" pitchFamily="34" charset="0"/>
                    <a:cs typeface="Calibri" panose="020F0502020204030204" pitchFamily="34" charset="0"/>
                  </a:rPr>
                  <a:t>)=[</a:t>
                </a:r>
              </a:p>
              <a:p>
                <a:pPr marL="0" indent="0" algn="ctr">
                  <a:lnSpc>
                    <a:spcPct val="60000"/>
                  </a:lnSpc>
                  <a:buNone/>
                </a:pPr>
                <a:r>
                  <a:rPr lang="en-US" sz="2600" b="0" dirty="0">
                    <a:solidFill>
                      <a:srgbClr val="FF0000"/>
                    </a:solidFill>
                    <a:latin typeface="Calibri" panose="020F0502020204030204" pitchFamily="34" charset="0"/>
                    <a:cs typeface="Calibri" panose="020F0502020204030204" pitchFamily="34" charset="0"/>
                  </a:rPr>
                  <a:t>100</a:t>
                </a:r>
                <a:r>
                  <a:rPr lang="en-US" sz="2600" b="0" dirty="0">
                    <a:latin typeface="Calibri" panose="020F0502020204030204" pitchFamily="34" charset="0"/>
                    <a:cs typeface="Calibri" panose="020F0502020204030204" pitchFamily="34" charset="0"/>
                  </a:rPr>
                  <a:t>,</a:t>
                </a:r>
              </a:p>
              <a:p>
                <a:pPr marL="0" indent="0" algn="ctr">
                  <a:lnSpc>
                    <a:spcPct val="60000"/>
                  </a:lnSpc>
                  <a:buNone/>
                </a:pPr>
                <a:r>
                  <a:rPr lang="en-US" sz="2600" b="0" dirty="0">
                    <a:solidFill>
                      <a:srgbClr val="FF0000"/>
                    </a:solidFill>
                    <a:latin typeface="Calibri" panose="020F0502020204030204" pitchFamily="34" charset="0"/>
                    <a:cs typeface="Calibri" panose="020F0502020204030204" pitchFamily="34" charset="0"/>
                  </a:rPr>
                  <a:t>011</a:t>
                </a:r>
                <a:r>
                  <a:rPr lang="en-US" sz="2600" b="0" dirty="0">
                    <a:latin typeface="Calibri" panose="020F0502020204030204" pitchFamily="34" charset="0"/>
                    <a:cs typeface="Calibri" panose="020F0502020204030204" pitchFamily="34" charset="0"/>
                  </a:rPr>
                  <a:t>,</a:t>
                </a:r>
              </a:p>
              <a:p>
                <a:pPr marL="0" indent="0" algn="ctr">
                  <a:lnSpc>
                    <a:spcPct val="60000"/>
                  </a:lnSpc>
                  <a:buNone/>
                </a:pPr>
                <a:r>
                  <a:rPr lang="en-US" sz="2600" b="0" dirty="0">
                    <a:solidFill>
                      <a:srgbClr val="FF0000"/>
                    </a:solidFill>
                    <a:latin typeface="Calibri" panose="020F0502020204030204" pitchFamily="34" charset="0"/>
                    <a:cs typeface="Calibri" panose="020F0502020204030204" pitchFamily="34" charset="0"/>
                  </a:rPr>
                  <a:t>010</a:t>
                </a:r>
                <a:r>
                  <a:rPr lang="en-US" sz="2600" b="0" dirty="0">
                    <a:latin typeface="Calibri" panose="020F0502020204030204" pitchFamily="34" charset="0"/>
                    <a:cs typeface="Calibri" panose="020F0502020204030204" pitchFamily="34" charset="0"/>
                  </a:rPr>
                  <a:t>,</a:t>
                </a:r>
              </a:p>
              <a:p>
                <a:pPr marL="0" indent="0" algn="ctr">
                  <a:lnSpc>
                    <a:spcPct val="60000"/>
                  </a:lnSpc>
                  <a:buNone/>
                </a:pPr>
                <a:r>
                  <a:rPr lang="en-US" sz="2600" b="0" dirty="0">
                    <a:latin typeface="Calibri" panose="020F0502020204030204" pitchFamily="34" charset="0"/>
                    <a:cs typeface="Calibri" panose="020F0502020204030204" pitchFamily="34" charset="0"/>
                  </a:rPr>
                  <a:t>]</a:t>
                </a:r>
              </a:p>
            </p:txBody>
          </p:sp>
        </mc:Choice>
        <mc:Fallback xmlns="">
          <p:sp>
            <p:nvSpPr>
              <p:cNvPr id="5" name="Text Placeholder 21"/>
              <p:cNvSpPr>
                <a:spLocks noRot="1" noChangeAspect="1" noMove="1" noResize="1" noEditPoints="1" noAdjustHandles="1" noChangeArrowheads="1" noChangeShapeType="1" noTextEdit="1"/>
              </p:cNvSpPr>
              <p:nvPr>
                <p:custDataLst>
                  <p:tags r:id="rId17"/>
                </p:custDataLst>
              </p:nvPr>
            </p:nvSpPr>
            <p:spPr>
              <a:xfrm>
                <a:off x="4502785" y="7091680"/>
                <a:ext cx="1708150" cy="2729230"/>
              </a:xfrm>
              <a:prstGeom prst="rect">
                <a:avLst/>
              </a:prstGeom>
              <a:blipFill rotWithShape="1">
                <a:blip r:embed="rId18"/>
                <a:stretch>
                  <a:fillRect/>
                </a:stretch>
              </a:blipFill>
              <a:ln w="9525">
                <a:noFill/>
              </a:ln>
            </p:spPr>
            <p:txBody>
              <a:bodyPr/>
              <a:lstStyle/>
              <a:p>
                <a:r>
                  <a:rPr lang="zh-CN" altLang="en-US">
                    <a:noFill/>
                  </a:rPr>
                  <a:t> </a:t>
                </a:r>
              </a:p>
            </p:txBody>
          </p:sp>
        </mc:Fallback>
      </mc:AlternateContent>
      <p:cxnSp>
        <p:nvCxnSpPr>
          <p:cNvPr id="11" name="直接箭头连接符 10"/>
          <p:cNvCxnSpPr/>
          <p:nvPr>
            <p:custDataLst>
              <p:tags r:id="rId8"/>
            </p:custDataLst>
          </p:nvPr>
        </p:nvCxnSpPr>
        <p:spPr>
          <a:xfrm flipV="1">
            <a:off x="502920" y="8676005"/>
            <a:ext cx="287655" cy="1506855"/>
          </a:xfrm>
          <a:prstGeom prst="straightConnector1">
            <a:avLst/>
          </a:prstGeom>
          <a:solidFill>
            <a:schemeClr val="accent1"/>
          </a:solidFill>
          <a:ln w="12700" cap="flat" cmpd="sng" algn="ctr">
            <a:solidFill>
              <a:schemeClr val="tx1"/>
            </a:solidFill>
            <a:prstDash val="solid"/>
            <a:round/>
            <a:headEnd type="none" w="med" len="med"/>
            <a:tailEnd type="arrow" w="med" len="med"/>
          </a:ln>
        </p:spPr>
      </p:cxnSp>
      <p:sp>
        <p:nvSpPr>
          <p:cNvPr id="16" name="文本框 15"/>
          <p:cNvSpPr txBox="1"/>
          <p:nvPr>
            <p:custDataLst>
              <p:tags r:id="rId9"/>
            </p:custDataLst>
          </p:nvPr>
        </p:nvSpPr>
        <p:spPr>
          <a:xfrm>
            <a:off x="71120" y="10182860"/>
            <a:ext cx="1512570" cy="368300"/>
          </a:xfrm>
          <a:prstGeom prst="rect">
            <a:avLst/>
          </a:prstGeom>
          <a:noFill/>
        </p:spPr>
        <p:txBody>
          <a:bodyPr wrap="square" rtlCol="0">
            <a:spAutoFit/>
          </a:bodyPr>
          <a:lstStyle/>
          <a:p>
            <a:r>
              <a:rPr lang="en-US" altLang="zh-CN"/>
              <a:t>breakpoints</a:t>
            </a:r>
          </a:p>
        </p:txBody>
      </p:sp>
      <p:cxnSp>
        <p:nvCxnSpPr>
          <p:cNvPr id="17" name="直接箭头连接符 16"/>
          <p:cNvCxnSpPr/>
          <p:nvPr>
            <p:custDataLst>
              <p:tags r:id="rId10"/>
            </p:custDataLst>
          </p:nvPr>
        </p:nvCxnSpPr>
        <p:spPr>
          <a:xfrm flipV="1">
            <a:off x="502920" y="9036050"/>
            <a:ext cx="287655" cy="1146810"/>
          </a:xfrm>
          <a:prstGeom prst="straightConnector1">
            <a:avLst/>
          </a:prstGeom>
          <a:solidFill>
            <a:schemeClr val="accent1"/>
          </a:solidFill>
          <a:ln w="12700" cap="flat" cmpd="sng" algn="ctr">
            <a:solidFill>
              <a:schemeClr val="tx1"/>
            </a:solidFill>
            <a:prstDash val="solid"/>
            <a:round/>
            <a:headEnd type="none" w="med" len="med"/>
            <a:tailEnd type="arrow" w="med" len="med"/>
          </a:ln>
        </p:spPr>
      </p:cxnSp>
      <p:cxnSp>
        <p:nvCxnSpPr>
          <p:cNvPr id="18" name="直接箭头连接符 17"/>
          <p:cNvCxnSpPr/>
          <p:nvPr>
            <p:custDataLst>
              <p:tags r:id="rId11"/>
            </p:custDataLst>
          </p:nvPr>
        </p:nvCxnSpPr>
        <p:spPr>
          <a:xfrm flipV="1">
            <a:off x="502920" y="9540240"/>
            <a:ext cx="287655" cy="642620"/>
          </a:xfrm>
          <a:prstGeom prst="straightConnector1">
            <a:avLst/>
          </a:prstGeom>
          <a:solidFill>
            <a:schemeClr val="accent1"/>
          </a:solidFill>
          <a:ln w="12700" cap="flat" cmpd="sng" algn="ctr">
            <a:solidFill>
              <a:schemeClr val="tx1"/>
            </a:solidFill>
            <a:prstDash val="solid"/>
            <a:round/>
            <a:headEnd type="none" w="med" len="med"/>
            <a:tailEnd type="arrow" w="med" len="med"/>
          </a:ln>
        </p:spPr>
      </p:cxnSp>
      <p:pic>
        <p:nvPicPr>
          <p:cNvPr id="19" name="图片 18" descr="图片1"/>
          <p:cNvPicPr>
            <a:picLocks noChangeAspect="1"/>
          </p:cNvPicPr>
          <p:nvPr/>
        </p:nvPicPr>
        <p:blipFill>
          <a:blip r:embed="rId19"/>
          <a:stretch>
            <a:fillRect/>
          </a:stretch>
        </p:blipFill>
        <p:spPr>
          <a:xfrm>
            <a:off x="213995" y="6875780"/>
            <a:ext cx="3949850" cy="2880000"/>
          </a:xfrm>
          <a:prstGeom prst="rect">
            <a:avLst/>
          </a:prstGeom>
        </p:spPr>
      </p:pic>
      <mc:AlternateContent xmlns:mc="http://schemas.openxmlformats.org/markup-compatibility/2006" xmlns:a14="http://schemas.microsoft.com/office/drawing/2010/main">
        <mc:Choice Requires="a14">
          <p:sp>
            <p:nvSpPr>
              <p:cNvPr id="20" name="Text Placeholder 21"/>
              <p:cNvSpPr>
                <a:spLocks noGrp="1"/>
              </p:cNvSpPr>
              <p:nvPr>
                <p:ph type="body" idx="1"/>
                <p:custDataLst>
                  <p:tags r:id="rId12"/>
                </p:custDataLst>
              </p:nvPr>
            </p:nvSpPr>
            <p:spPr>
              <a:xfrm>
                <a:off x="1726565" y="1691005"/>
                <a:ext cx="12006580" cy="823595"/>
              </a:xfrm>
            </p:spPr>
            <p:txBody>
              <a:bodyPr anchor="ctr"/>
              <a:lstStyle/>
              <a:p>
                <a:pPr marL="0" indent="0" algn="ctr">
                  <a:buNone/>
                </a:pPr>
                <a:r>
                  <a:rPr lang="en-US" sz="3200" b="0" dirty="0">
                    <a:latin typeface="Calibri" panose="020F0502020204030204" pitchFamily="34" charset="0"/>
                    <a:cs typeface="Calibri" panose="020F0502020204030204" pitchFamily="34" charset="0"/>
                  </a:rPr>
                  <a:t>Raw series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PAA approximation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SAX symbolization</a:t>
                </a:r>
              </a:p>
            </p:txBody>
          </p:sp>
        </mc:Choice>
        <mc:Fallback xmlns="">
          <p:sp>
            <p:nvSpPr>
              <p:cNvPr id="20" name="Text Placeholder 21"/>
              <p:cNvSpPr>
                <a:spLocks noRot="1" noChangeAspect="1" noMove="1" noResize="1" noEditPoints="1" noAdjustHandles="1" noChangeArrowheads="1" noChangeShapeType="1" noTextEdit="1"/>
              </p:cNvSpPr>
              <p:nvPr>
                <p:ph type="body" idx="1"/>
                <p:custDataLst>
                  <p:tags r:id="rId20"/>
                </p:custDataLst>
              </p:nvPr>
            </p:nvSpPr>
            <p:spPr>
              <a:xfrm>
                <a:off x="1726565" y="1691005"/>
                <a:ext cx="12006580" cy="823595"/>
              </a:xfrm>
              <a:blipFill rotWithShape="1">
                <a:blip r:embed="rId21"/>
                <a:stretch>
                  <a:fillRect/>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4246880" y="7739380"/>
            <a:ext cx="6474460" cy="607695"/>
          </a:xfrm>
          <a:prstGeom prst="rect">
            <a:avLst/>
          </a:prstGeom>
          <a:solidFill>
            <a:schemeClr val="accent1">
              <a:alpha val="42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3-iSAX Index Family</a:t>
            </a:r>
          </a:p>
        </p:txBody>
      </p:sp>
      <p:pic>
        <p:nvPicPr>
          <p:cNvPr id="2" name="图片 1"/>
          <p:cNvPicPr>
            <a:picLocks noChangeAspect="1"/>
          </p:cNvPicPr>
          <p:nvPr>
            <p:custDataLst>
              <p:tags r:id="rId2"/>
            </p:custDataLst>
          </p:nvPr>
        </p:nvPicPr>
        <p:blipFill>
          <a:blip r:embed="rId17"/>
          <a:stretch>
            <a:fillRect/>
          </a:stretch>
        </p:blipFill>
        <p:spPr>
          <a:xfrm>
            <a:off x="213995" y="3422650"/>
            <a:ext cx="4043719" cy="2880000"/>
          </a:xfrm>
          <a:prstGeom prst="rect">
            <a:avLst/>
          </a:prstGeom>
        </p:spPr>
      </p:pic>
      <p:pic>
        <p:nvPicPr>
          <p:cNvPr id="3" name="图片 2" descr="图片2"/>
          <p:cNvPicPr>
            <a:picLocks noChangeAspect="1"/>
          </p:cNvPicPr>
          <p:nvPr/>
        </p:nvPicPr>
        <p:blipFill>
          <a:blip r:embed="rId18"/>
          <a:stretch>
            <a:fillRect/>
          </a:stretch>
        </p:blipFill>
        <p:spPr>
          <a:xfrm>
            <a:off x="4156075" y="3422650"/>
            <a:ext cx="3880996" cy="2880000"/>
          </a:xfrm>
          <a:prstGeom prst="rect">
            <a:avLst/>
          </a:prstGeom>
        </p:spPr>
      </p:pic>
      <p:pic>
        <p:nvPicPr>
          <p:cNvPr id="4" name="图片 3" descr="图片3"/>
          <p:cNvPicPr>
            <a:picLocks noChangeAspect="1"/>
          </p:cNvPicPr>
          <p:nvPr/>
        </p:nvPicPr>
        <p:blipFill>
          <a:blip r:embed="rId19"/>
          <a:stretch>
            <a:fillRect/>
          </a:stretch>
        </p:blipFill>
        <p:spPr>
          <a:xfrm>
            <a:off x="213995" y="6876415"/>
            <a:ext cx="3949850" cy="2880000"/>
          </a:xfrm>
          <a:prstGeom prst="rect">
            <a:avLst/>
          </a:prstGeom>
        </p:spPr>
      </p:pic>
      <p:sp>
        <p:nvSpPr>
          <p:cNvPr id="7" name="Text Placeholder 21"/>
          <p:cNvSpPr>
            <a:spLocks noGrp="1"/>
          </p:cNvSpPr>
          <p:nvPr>
            <p:custDataLst>
              <p:tags r:id="rId3"/>
            </p:custDataLst>
          </p:nvPr>
        </p:nvSpPr>
        <p:spPr>
          <a:xfrm>
            <a:off x="1150620" y="6300470"/>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(a) raw series</a:t>
            </a:r>
          </a:p>
        </p:txBody>
      </p:sp>
      <p:sp>
        <p:nvSpPr>
          <p:cNvPr id="8" name="Text Placeholder 21"/>
          <p:cNvSpPr>
            <a:spLocks noGrp="1"/>
          </p:cNvSpPr>
          <p:nvPr>
            <p:custDataLst>
              <p:tags r:id="rId4"/>
            </p:custDataLst>
          </p:nvPr>
        </p:nvSpPr>
        <p:spPr>
          <a:xfrm>
            <a:off x="4503420" y="6300470"/>
            <a:ext cx="3011805"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(b) PAA summarization</a:t>
            </a:r>
          </a:p>
        </p:txBody>
      </p:sp>
      <p:sp>
        <p:nvSpPr>
          <p:cNvPr id="12" name="Text Placeholder 21"/>
          <p:cNvSpPr>
            <a:spLocks noGrp="1"/>
          </p:cNvSpPr>
          <p:nvPr>
            <p:custDataLst>
              <p:tags r:id="rId5"/>
            </p:custDataLst>
          </p:nvPr>
        </p:nvSpPr>
        <p:spPr>
          <a:xfrm>
            <a:off x="107886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(c) SAX word</a:t>
            </a:r>
          </a:p>
        </p:txBody>
      </p:sp>
      <p:sp>
        <p:nvSpPr>
          <p:cNvPr id="14" name="Text Placeholder 21"/>
          <p:cNvSpPr>
            <a:spLocks noGrp="1"/>
          </p:cNvSpPr>
          <p:nvPr>
            <p:custDataLst>
              <p:tags r:id="rId6"/>
            </p:custDataLst>
          </p:nvPr>
        </p:nvSpPr>
        <p:spPr>
          <a:xfrm>
            <a:off x="513270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(d) iSAX word</a:t>
            </a:r>
          </a:p>
        </p:txBody>
      </p:sp>
      <mc:AlternateContent xmlns:mc="http://schemas.openxmlformats.org/markup-compatibility/2006" xmlns:a14="http://schemas.microsoft.com/office/drawing/2010/main">
        <mc:Choice Requires="a14">
          <p:sp>
            <p:nvSpPr>
              <p:cNvPr id="5" name="Text Placeholder 21"/>
              <p:cNvSpPr>
                <a:spLocks noGrp="1"/>
              </p:cNvSpPr>
              <p:nvPr>
                <p:custDataLst>
                  <p:tags r:id="rId7"/>
                </p:custDataLst>
              </p:nvPr>
            </p:nvSpPr>
            <p:spPr>
              <a:xfrm>
                <a:off x="7760970" y="6442710"/>
                <a:ext cx="3606800" cy="1215390"/>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One iSAX word of </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endParaRPr lang="en-US" b="0" i="1" dirty="0">
                  <a:latin typeface="Cambria Math" panose="02040503050406030204" pitchFamily="18" charset="0"/>
                  <a:cs typeface="Cambria Math" panose="02040503050406030204" pitchFamily="18" charset="0"/>
                </a:endParaRPr>
              </a:p>
              <a:p>
                <a:pPr marL="0" indent="0" algn="ctr">
                  <a:buNone/>
                </a:pPr>
                <a:r>
                  <a:rPr lang="en-US" b="0" dirty="0">
                    <a:latin typeface="Calibri" panose="020F0502020204030204" pitchFamily="34" charset="0"/>
                    <a:cs typeface="Calibri" panose="020F0502020204030204" pitchFamily="34" charset="0"/>
                  </a:rPr>
                  <a:t>iSAX(</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a:t>
                </a:r>
              </a:p>
            </p:txBody>
          </p:sp>
        </mc:Choice>
        <mc:Fallback xmlns="">
          <p:sp>
            <p:nvSpPr>
              <p:cNvPr id="5" name="Text Placeholder 21"/>
              <p:cNvSpPr>
                <a:spLocks noRot="1" noChangeAspect="1" noMove="1" noResize="1" noEditPoints="1" noAdjustHandles="1" noChangeArrowheads="1" noChangeShapeType="1" noTextEdit="1"/>
              </p:cNvSpPr>
              <p:nvPr>
                <p:custDataLst>
                  <p:tags r:id="rId20"/>
                </p:custDataLst>
              </p:nvPr>
            </p:nvSpPr>
            <p:spPr>
              <a:xfrm>
                <a:off x="7760970" y="6442710"/>
                <a:ext cx="3606800" cy="1215390"/>
              </a:xfrm>
              <a:prstGeom prst="rect">
                <a:avLst/>
              </a:prstGeom>
              <a:blipFill rotWithShape="1">
                <a:blip r:embed="rId21"/>
                <a:stretch>
                  <a:fillRect/>
                </a:stretch>
              </a:blipFill>
              <a:ln w="952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 Placeholder 21"/>
              <p:cNvSpPr>
                <a:spLocks noGrp="1"/>
              </p:cNvSpPr>
              <p:nvPr>
                <p:custDataLst>
                  <p:tags r:id="rId8"/>
                </p:custDataLst>
              </p:nvPr>
            </p:nvSpPr>
            <p:spPr>
              <a:xfrm>
                <a:off x="7847330" y="5219065"/>
                <a:ext cx="3606800" cy="8832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SAX(</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a:t>
                </a:r>
                <a:r>
                  <a:rPr lang="en-US" b="0" dirty="0">
                    <a:solidFill>
                      <a:srgbClr val="FF0000"/>
                    </a:solidFill>
                    <a:latin typeface="Calibri" panose="020F0502020204030204" pitchFamily="34" charset="0"/>
                    <a:cs typeface="Calibri" panose="020F0502020204030204" pitchFamily="34" charset="0"/>
                  </a:rPr>
                  <a:t>10</a:t>
                </a:r>
                <a:r>
                  <a:rPr lang="en-US" b="0" dirty="0">
                    <a:latin typeface="Calibri" panose="020F0502020204030204" pitchFamily="34" charset="0"/>
                    <a:cs typeface="Calibri" panose="020F0502020204030204" pitchFamily="34" charset="0"/>
                  </a:rPr>
                  <a:t>0, </a:t>
                </a:r>
                <a:r>
                  <a:rPr lang="en-US" b="0" dirty="0">
                    <a:solidFill>
                      <a:srgbClr val="FF0000"/>
                    </a:solidFill>
                    <a:latin typeface="Calibri" panose="020F0502020204030204" pitchFamily="34" charset="0"/>
                    <a:cs typeface="Calibri" panose="020F0502020204030204" pitchFamily="34" charset="0"/>
                  </a:rPr>
                  <a:t>011</a:t>
                </a:r>
                <a:r>
                  <a:rPr lang="en-US" b="0" dirty="0">
                    <a:latin typeface="Calibri" panose="020F0502020204030204" pitchFamily="34" charset="0"/>
                    <a:cs typeface="Calibri" panose="020F0502020204030204" pitchFamily="34" charset="0"/>
                  </a:rPr>
                  <a:t>, </a:t>
                </a:r>
                <a:r>
                  <a:rPr lang="en-US" b="0" dirty="0">
                    <a:solidFill>
                      <a:srgbClr val="FF0000"/>
                    </a:solidFill>
                    <a:latin typeface="Calibri" panose="020F0502020204030204" pitchFamily="34" charset="0"/>
                    <a:cs typeface="Calibri" panose="020F0502020204030204" pitchFamily="34" charset="0"/>
                  </a:rPr>
                  <a:t>0</a:t>
                </a:r>
                <a:r>
                  <a:rPr lang="en-US" b="0" dirty="0">
                    <a:latin typeface="Calibri" panose="020F0502020204030204" pitchFamily="34" charset="0"/>
                    <a:cs typeface="Calibri" panose="020F0502020204030204" pitchFamily="34" charset="0"/>
                  </a:rPr>
                  <a:t>10]</a:t>
                </a:r>
              </a:p>
            </p:txBody>
          </p:sp>
        </mc:Choice>
        <mc:Fallback xmlns="">
          <p:sp>
            <p:nvSpPr>
              <p:cNvPr id="11" name="Text Placeholder 21"/>
              <p:cNvSpPr>
                <a:spLocks noRot="1" noChangeAspect="1" noMove="1" noResize="1" noEditPoints="1" noAdjustHandles="1" noChangeArrowheads="1" noChangeShapeType="1" noTextEdit="1"/>
              </p:cNvSpPr>
              <p:nvPr>
                <p:custDataLst>
                  <p:tags r:id="rId22"/>
                </p:custDataLst>
              </p:nvPr>
            </p:nvSpPr>
            <p:spPr>
              <a:xfrm>
                <a:off x="7847330" y="5219065"/>
                <a:ext cx="3606800" cy="883285"/>
              </a:xfrm>
              <a:prstGeom prst="rect">
                <a:avLst/>
              </a:prstGeom>
              <a:blipFill rotWithShape="1">
                <a:blip r:embed="rId23"/>
                <a:stretch>
                  <a:fillRect/>
                </a:stretch>
              </a:blipFill>
              <a:ln w="9525">
                <a:noFill/>
              </a:ln>
            </p:spPr>
            <p:txBody>
              <a:bodyPr/>
              <a:lstStyle/>
              <a:p>
                <a:r>
                  <a:rPr lang="zh-CN" altLang="en-US">
                    <a:noFill/>
                  </a:rPr>
                  <a:t> </a:t>
                </a:r>
              </a:p>
            </p:txBody>
          </p:sp>
        </mc:Fallback>
      </mc:AlternateContent>
      <p:sp>
        <p:nvSpPr>
          <p:cNvPr id="16" name="Text Placeholder 21"/>
          <p:cNvSpPr>
            <a:spLocks noGrp="1"/>
          </p:cNvSpPr>
          <p:nvPr>
            <p:custDataLst>
              <p:tags r:id="rId9"/>
            </p:custDataLst>
          </p:nvPr>
        </p:nvSpPr>
        <p:spPr>
          <a:xfrm>
            <a:off x="8494395" y="7720330"/>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10</a:t>
            </a:r>
            <a:r>
              <a:rPr lang="en-US" b="0" dirty="0">
                <a:latin typeface="Calibri" panose="020F0502020204030204" pitchFamily="34" charset="0"/>
                <a:cs typeface="Calibri" panose="020F0502020204030204" pitchFamily="34" charset="0"/>
              </a:rPr>
              <a:t>,</a:t>
            </a:r>
          </a:p>
        </p:txBody>
      </p:sp>
      <p:sp>
        <p:nvSpPr>
          <p:cNvPr id="18" name="Text Placeholder 21"/>
          <p:cNvSpPr>
            <a:spLocks noGrp="1"/>
          </p:cNvSpPr>
          <p:nvPr>
            <p:custDataLst>
              <p:tags r:id="rId10"/>
            </p:custDataLst>
          </p:nvPr>
        </p:nvSpPr>
        <p:spPr>
          <a:xfrm>
            <a:off x="8495030" y="8235315"/>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011</a:t>
            </a:r>
            <a:r>
              <a:rPr lang="en-US" b="0" dirty="0">
                <a:latin typeface="Calibri" panose="020F0502020204030204" pitchFamily="34" charset="0"/>
                <a:cs typeface="Calibri" panose="020F0502020204030204" pitchFamily="34" charset="0"/>
              </a:rPr>
              <a:t>,</a:t>
            </a:r>
          </a:p>
        </p:txBody>
      </p:sp>
      <p:sp>
        <p:nvSpPr>
          <p:cNvPr id="20" name="Text Placeholder 21"/>
          <p:cNvSpPr>
            <a:spLocks noGrp="1"/>
          </p:cNvSpPr>
          <p:nvPr>
            <p:custDataLst>
              <p:tags r:id="rId11"/>
            </p:custDataLst>
          </p:nvPr>
        </p:nvSpPr>
        <p:spPr>
          <a:xfrm>
            <a:off x="8567420" y="8783955"/>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0</a:t>
            </a:r>
            <a:r>
              <a:rPr lang="en-US" b="0" dirty="0">
                <a:latin typeface="Calibri" panose="020F0502020204030204" pitchFamily="34" charset="0"/>
                <a:cs typeface="Calibri" panose="020F0502020204030204" pitchFamily="34" charset="0"/>
              </a:rPr>
              <a:t>,</a:t>
            </a:r>
          </a:p>
        </p:txBody>
      </p:sp>
      <p:sp>
        <p:nvSpPr>
          <p:cNvPr id="21" name="Text Placeholder 21"/>
          <p:cNvSpPr>
            <a:spLocks noGrp="1"/>
          </p:cNvSpPr>
          <p:nvPr>
            <p:custDataLst>
              <p:tags r:id="rId12"/>
            </p:custDataLst>
          </p:nvPr>
        </p:nvSpPr>
        <p:spPr>
          <a:xfrm>
            <a:off x="8566785" y="9395460"/>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chemeClr val="tx1"/>
                </a:solidFill>
                <a:latin typeface="Calibri" panose="020F0502020204030204" pitchFamily="34" charset="0"/>
                <a:cs typeface="Calibri" panose="020F0502020204030204" pitchFamily="34" charset="0"/>
              </a:rPr>
              <a:t>]</a:t>
            </a:r>
          </a:p>
        </p:txBody>
      </p:sp>
      <p:pic>
        <p:nvPicPr>
          <p:cNvPr id="24" name="图片 23" descr="图片3"/>
          <p:cNvPicPr>
            <a:picLocks noChangeAspect="1"/>
          </p:cNvPicPr>
          <p:nvPr>
            <p:custDataLst>
              <p:tags r:id="rId13"/>
            </p:custDataLst>
          </p:nvPr>
        </p:nvPicPr>
        <p:blipFill>
          <a:blip r:embed="rId24"/>
          <a:stretch>
            <a:fillRect/>
          </a:stretch>
        </p:blipFill>
        <p:spPr>
          <a:xfrm>
            <a:off x="4156075" y="6876415"/>
            <a:ext cx="3949850" cy="2880000"/>
          </a:xfrm>
          <a:prstGeom prst="rect">
            <a:avLst/>
          </a:prstGeom>
        </p:spPr>
      </p:pic>
      <mc:AlternateContent xmlns:mc="http://schemas.openxmlformats.org/markup-compatibility/2006" xmlns:a14="http://schemas.microsoft.com/office/drawing/2010/main">
        <mc:Choice Requires="a14">
          <p:sp>
            <p:nvSpPr>
              <p:cNvPr id="15" name="Text Placeholder 21"/>
              <p:cNvSpPr>
                <a:spLocks noGrp="1"/>
              </p:cNvSpPr>
              <p:nvPr>
                <p:ph type="body" idx="1"/>
                <p:custDataLst>
                  <p:tags r:id="rId14"/>
                </p:custDataLst>
              </p:nvPr>
            </p:nvSpPr>
            <p:spPr>
              <a:xfrm>
                <a:off x="1726565" y="1691005"/>
                <a:ext cx="12006580" cy="823595"/>
              </a:xfrm>
            </p:spPr>
            <p:txBody>
              <a:bodyPr anchor="ctr"/>
              <a:lstStyle/>
              <a:p>
                <a:pPr marL="0" indent="0" algn="ctr">
                  <a:buNone/>
                </a:pPr>
                <a:r>
                  <a:rPr lang="en-US" sz="3200" b="0" dirty="0">
                    <a:latin typeface="Calibri" panose="020F0502020204030204" pitchFamily="34" charset="0"/>
                    <a:cs typeface="Calibri" panose="020F0502020204030204" pitchFamily="34" charset="0"/>
                  </a:rPr>
                  <a:t>Raw series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PAA approximation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SAX symbolization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iSAX index</a:t>
                </a:r>
              </a:p>
            </p:txBody>
          </p:sp>
        </mc:Choice>
        <mc:Fallback xmlns="">
          <p:sp>
            <p:nvSpPr>
              <p:cNvPr id="15" name="Text Placeholder 21"/>
              <p:cNvSpPr>
                <a:spLocks noRot="1" noChangeAspect="1" noMove="1" noResize="1" noEditPoints="1" noAdjustHandles="1" noChangeArrowheads="1" noChangeShapeType="1" noTextEdit="1"/>
              </p:cNvSpPr>
              <p:nvPr>
                <p:ph type="body" idx="1"/>
                <p:custDataLst>
                  <p:tags r:id="rId25"/>
                </p:custDataLst>
              </p:nvPr>
            </p:nvSpPr>
            <p:spPr>
              <a:xfrm>
                <a:off x="1726565" y="1691005"/>
                <a:ext cx="12006580" cy="823595"/>
              </a:xfrm>
              <a:blipFill rotWithShape="1">
                <a:blip r:embed="rId26"/>
                <a:stretch>
                  <a:fillRect/>
                </a:stretch>
              </a:blipFill>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4246880" y="8385175"/>
            <a:ext cx="6474460" cy="302895"/>
          </a:xfrm>
          <a:prstGeom prst="rect">
            <a:avLst/>
          </a:prstGeom>
          <a:solidFill>
            <a:schemeClr val="accent1">
              <a:alpha val="42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3-iSAX Index Family</a:t>
            </a:r>
          </a:p>
        </p:txBody>
      </p:sp>
      <p:pic>
        <p:nvPicPr>
          <p:cNvPr id="2" name="图片 1"/>
          <p:cNvPicPr>
            <a:picLocks noChangeAspect="1"/>
          </p:cNvPicPr>
          <p:nvPr>
            <p:custDataLst>
              <p:tags r:id="rId2"/>
            </p:custDataLst>
          </p:nvPr>
        </p:nvPicPr>
        <p:blipFill>
          <a:blip r:embed="rId17"/>
          <a:stretch>
            <a:fillRect/>
          </a:stretch>
        </p:blipFill>
        <p:spPr>
          <a:xfrm>
            <a:off x="213995" y="3422650"/>
            <a:ext cx="4043719" cy="2880000"/>
          </a:xfrm>
          <a:prstGeom prst="rect">
            <a:avLst/>
          </a:prstGeom>
        </p:spPr>
      </p:pic>
      <p:pic>
        <p:nvPicPr>
          <p:cNvPr id="3" name="图片 2" descr="图片2"/>
          <p:cNvPicPr>
            <a:picLocks noChangeAspect="1"/>
          </p:cNvPicPr>
          <p:nvPr/>
        </p:nvPicPr>
        <p:blipFill>
          <a:blip r:embed="rId18"/>
          <a:stretch>
            <a:fillRect/>
          </a:stretch>
        </p:blipFill>
        <p:spPr>
          <a:xfrm>
            <a:off x="4156075" y="3422650"/>
            <a:ext cx="3880996" cy="2880000"/>
          </a:xfrm>
          <a:prstGeom prst="rect">
            <a:avLst/>
          </a:prstGeom>
        </p:spPr>
      </p:pic>
      <p:pic>
        <p:nvPicPr>
          <p:cNvPr id="4" name="图片 3" descr="图片3"/>
          <p:cNvPicPr>
            <a:picLocks noChangeAspect="1"/>
          </p:cNvPicPr>
          <p:nvPr/>
        </p:nvPicPr>
        <p:blipFill>
          <a:blip r:embed="rId19"/>
          <a:stretch>
            <a:fillRect/>
          </a:stretch>
        </p:blipFill>
        <p:spPr>
          <a:xfrm>
            <a:off x="213995" y="6876415"/>
            <a:ext cx="3949850" cy="2880000"/>
          </a:xfrm>
          <a:prstGeom prst="rect">
            <a:avLst/>
          </a:prstGeom>
        </p:spPr>
      </p:pic>
      <p:sp>
        <p:nvSpPr>
          <p:cNvPr id="7" name="Text Placeholder 21"/>
          <p:cNvSpPr>
            <a:spLocks noGrp="1"/>
          </p:cNvSpPr>
          <p:nvPr>
            <p:custDataLst>
              <p:tags r:id="rId3"/>
            </p:custDataLst>
          </p:nvPr>
        </p:nvSpPr>
        <p:spPr>
          <a:xfrm>
            <a:off x="1150620" y="6300470"/>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(a) raw series</a:t>
            </a:r>
          </a:p>
        </p:txBody>
      </p:sp>
      <p:sp>
        <p:nvSpPr>
          <p:cNvPr id="8" name="Text Placeholder 21"/>
          <p:cNvSpPr>
            <a:spLocks noGrp="1"/>
          </p:cNvSpPr>
          <p:nvPr>
            <p:custDataLst>
              <p:tags r:id="rId4"/>
            </p:custDataLst>
          </p:nvPr>
        </p:nvSpPr>
        <p:spPr>
          <a:xfrm>
            <a:off x="4503420" y="6300470"/>
            <a:ext cx="3011805"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(b) PAA summarization</a:t>
            </a:r>
          </a:p>
        </p:txBody>
      </p:sp>
      <p:sp>
        <p:nvSpPr>
          <p:cNvPr id="12" name="Text Placeholder 21"/>
          <p:cNvSpPr>
            <a:spLocks noGrp="1"/>
          </p:cNvSpPr>
          <p:nvPr>
            <p:custDataLst>
              <p:tags r:id="rId5"/>
            </p:custDataLst>
          </p:nvPr>
        </p:nvSpPr>
        <p:spPr>
          <a:xfrm>
            <a:off x="107886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(c) SAX word</a:t>
            </a:r>
          </a:p>
        </p:txBody>
      </p:sp>
      <p:sp>
        <p:nvSpPr>
          <p:cNvPr id="14" name="Text Placeholder 21"/>
          <p:cNvSpPr>
            <a:spLocks noGrp="1"/>
          </p:cNvSpPr>
          <p:nvPr>
            <p:custDataLst>
              <p:tags r:id="rId6"/>
            </p:custDataLst>
          </p:nvPr>
        </p:nvSpPr>
        <p:spPr>
          <a:xfrm>
            <a:off x="513270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(d) iSAX word</a:t>
            </a:r>
          </a:p>
        </p:txBody>
      </p:sp>
      <mc:AlternateContent xmlns:mc="http://schemas.openxmlformats.org/markup-compatibility/2006" xmlns:a14="http://schemas.microsoft.com/office/drawing/2010/main">
        <mc:Choice Requires="a14">
          <p:sp>
            <p:nvSpPr>
              <p:cNvPr id="5" name="Text Placeholder 21"/>
              <p:cNvSpPr>
                <a:spLocks noGrp="1"/>
              </p:cNvSpPr>
              <p:nvPr>
                <p:custDataLst>
                  <p:tags r:id="rId7"/>
                </p:custDataLst>
              </p:nvPr>
            </p:nvSpPr>
            <p:spPr>
              <a:xfrm>
                <a:off x="7760970" y="6442710"/>
                <a:ext cx="3606800" cy="1215390"/>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One iSAX word of </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endParaRPr lang="en-US" b="0" i="1" dirty="0">
                  <a:latin typeface="Cambria Math" panose="02040503050406030204" pitchFamily="18" charset="0"/>
                  <a:cs typeface="Cambria Math" panose="02040503050406030204" pitchFamily="18" charset="0"/>
                </a:endParaRPr>
              </a:p>
              <a:p>
                <a:pPr marL="0" indent="0" algn="ctr">
                  <a:buNone/>
                </a:pPr>
                <a:r>
                  <a:rPr lang="en-US" b="0" dirty="0">
                    <a:latin typeface="Calibri" panose="020F0502020204030204" pitchFamily="34" charset="0"/>
                    <a:cs typeface="Calibri" panose="020F0502020204030204" pitchFamily="34" charset="0"/>
                  </a:rPr>
                  <a:t>iSAX(</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a:t>
                </a:r>
              </a:p>
            </p:txBody>
          </p:sp>
        </mc:Choice>
        <mc:Fallback xmlns="">
          <p:sp>
            <p:nvSpPr>
              <p:cNvPr id="5" name="Text Placeholder 21"/>
              <p:cNvSpPr>
                <a:spLocks noRot="1" noChangeAspect="1" noMove="1" noResize="1" noEditPoints="1" noAdjustHandles="1" noChangeArrowheads="1" noChangeShapeType="1" noTextEdit="1"/>
              </p:cNvSpPr>
              <p:nvPr>
                <p:custDataLst>
                  <p:tags r:id="rId20"/>
                </p:custDataLst>
              </p:nvPr>
            </p:nvSpPr>
            <p:spPr>
              <a:xfrm>
                <a:off x="7760970" y="6442710"/>
                <a:ext cx="3606800" cy="1215390"/>
              </a:xfrm>
              <a:prstGeom prst="rect">
                <a:avLst/>
              </a:prstGeom>
              <a:blipFill rotWithShape="1">
                <a:blip r:embed="rId21"/>
                <a:stretch>
                  <a:fillRect/>
                </a:stretch>
              </a:blipFill>
              <a:ln w="952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 Placeholder 21"/>
              <p:cNvSpPr>
                <a:spLocks noGrp="1"/>
              </p:cNvSpPr>
              <p:nvPr>
                <p:custDataLst>
                  <p:tags r:id="rId8"/>
                </p:custDataLst>
              </p:nvPr>
            </p:nvSpPr>
            <p:spPr>
              <a:xfrm>
                <a:off x="7847330" y="5219065"/>
                <a:ext cx="3606800" cy="8832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SAX(</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a:t>
                </a:r>
                <a:r>
                  <a:rPr lang="en-US" b="0" dirty="0">
                    <a:solidFill>
                      <a:srgbClr val="FF0000"/>
                    </a:solidFill>
                    <a:latin typeface="Calibri" panose="020F0502020204030204" pitchFamily="34" charset="0"/>
                    <a:cs typeface="Calibri" panose="020F0502020204030204" pitchFamily="34" charset="0"/>
                  </a:rPr>
                  <a:t>10</a:t>
                </a:r>
                <a:r>
                  <a:rPr lang="en-US" b="0" dirty="0">
                    <a:latin typeface="Calibri" panose="020F0502020204030204" pitchFamily="34" charset="0"/>
                    <a:cs typeface="Calibri" panose="020F0502020204030204" pitchFamily="34" charset="0"/>
                  </a:rPr>
                  <a:t>0, </a:t>
                </a:r>
                <a:r>
                  <a:rPr lang="en-US" b="0" dirty="0">
                    <a:solidFill>
                      <a:srgbClr val="FF0000"/>
                    </a:solidFill>
                    <a:latin typeface="Calibri" panose="020F0502020204030204" pitchFamily="34" charset="0"/>
                    <a:cs typeface="Calibri" panose="020F0502020204030204" pitchFamily="34" charset="0"/>
                  </a:rPr>
                  <a:t>011</a:t>
                </a:r>
                <a:r>
                  <a:rPr lang="en-US" b="0" dirty="0">
                    <a:latin typeface="Calibri" panose="020F0502020204030204" pitchFamily="34" charset="0"/>
                    <a:cs typeface="Calibri" panose="020F0502020204030204" pitchFamily="34" charset="0"/>
                  </a:rPr>
                  <a:t>, </a:t>
                </a:r>
                <a:r>
                  <a:rPr lang="en-US" b="0" dirty="0">
                    <a:solidFill>
                      <a:srgbClr val="FF0000"/>
                    </a:solidFill>
                    <a:latin typeface="Calibri" panose="020F0502020204030204" pitchFamily="34" charset="0"/>
                    <a:cs typeface="Calibri" panose="020F0502020204030204" pitchFamily="34" charset="0"/>
                  </a:rPr>
                  <a:t>0</a:t>
                </a:r>
                <a:r>
                  <a:rPr lang="en-US" b="0" dirty="0">
                    <a:latin typeface="Calibri" panose="020F0502020204030204" pitchFamily="34" charset="0"/>
                    <a:cs typeface="Calibri" panose="020F0502020204030204" pitchFamily="34" charset="0"/>
                  </a:rPr>
                  <a:t>10]</a:t>
                </a:r>
              </a:p>
            </p:txBody>
          </p:sp>
        </mc:Choice>
        <mc:Fallback xmlns="">
          <p:sp>
            <p:nvSpPr>
              <p:cNvPr id="11" name="Text Placeholder 21"/>
              <p:cNvSpPr>
                <a:spLocks noRot="1" noChangeAspect="1" noMove="1" noResize="1" noEditPoints="1" noAdjustHandles="1" noChangeArrowheads="1" noChangeShapeType="1" noTextEdit="1"/>
              </p:cNvSpPr>
              <p:nvPr>
                <p:custDataLst>
                  <p:tags r:id="rId22"/>
                </p:custDataLst>
              </p:nvPr>
            </p:nvSpPr>
            <p:spPr>
              <a:xfrm>
                <a:off x="7847330" y="5219065"/>
                <a:ext cx="3606800" cy="883285"/>
              </a:xfrm>
              <a:prstGeom prst="rect">
                <a:avLst/>
              </a:prstGeom>
              <a:blipFill rotWithShape="1">
                <a:blip r:embed="rId23"/>
                <a:stretch>
                  <a:fillRect/>
                </a:stretch>
              </a:blipFill>
              <a:ln w="9525">
                <a:noFill/>
              </a:ln>
            </p:spPr>
            <p:txBody>
              <a:bodyPr/>
              <a:lstStyle/>
              <a:p>
                <a:r>
                  <a:rPr lang="zh-CN" altLang="en-US">
                    <a:noFill/>
                  </a:rPr>
                  <a:t> </a:t>
                </a:r>
              </a:p>
            </p:txBody>
          </p:sp>
        </mc:Fallback>
      </mc:AlternateContent>
      <p:sp>
        <p:nvSpPr>
          <p:cNvPr id="16" name="Text Placeholder 21"/>
          <p:cNvSpPr>
            <a:spLocks noGrp="1"/>
          </p:cNvSpPr>
          <p:nvPr>
            <p:custDataLst>
              <p:tags r:id="rId9"/>
            </p:custDataLst>
          </p:nvPr>
        </p:nvSpPr>
        <p:spPr>
          <a:xfrm>
            <a:off x="8494395" y="7720330"/>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10</a:t>
            </a:r>
            <a:r>
              <a:rPr lang="en-US" b="0" dirty="0">
                <a:latin typeface="Calibri" panose="020F0502020204030204" pitchFamily="34" charset="0"/>
                <a:cs typeface="Calibri" panose="020F0502020204030204" pitchFamily="34" charset="0"/>
              </a:rPr>
              <a:t>,</a:t>
            </a:r>
          </a:p>
        </p:txBody>
      </p:sp>
      <p:sp>
        <p:nvSpPr>
          <p:cNvPr id="18" name="Text Placeholder 21"/>
          <p:cNvSpPr>
            <a:spLocks noGrp="1"/>
          </p:cNvSpPr>
          <p:nvPr>
            <p:custDataLst>
              <p:tags r:id="rId10"/>
            </p:custDataLst>
          </p:nvPr>
        </p:nvSpPr>
        <p:spPr>
          <a:xfrm>
            <a:off x="8495030" y="8235315"/>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011</a:t>
            </a:r>
            <a:r>
              <a:rPr lang="en-US" b="0" dirty="0">
                <a:latin typeface="Calibri" panose="020F0502020204030204" pitchFamily="34" charset="0"/>
                <a:cs typeface="Calibri" panose="020F0502020204030204" pitchFamily="34" charset="0"/>
              </a:rPr>
              <a:t>,</a:t>
            </a:r>
          </a:p>
        </p:txBody>
      </p:sp>
      <p:sp>
        <p:nvSpPr>
          <p:cNvPr id="20" name="Text Placeholder 21"/>
          <p:cNvSpPr>
            <a:spLocks noGrp="1"/>
          </p:cNvSpPr>
          <p:nvPr>
            <p:custDataLst>
              <p:tags r:id="rId11"/>
            </p:custDataLst>
          </p:nvPr>
        </p:nvSpPr>
        <p:spPr>
          <a:xfrm>
            <a:off x="8567420" y="8783955"/>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0</a:t>
            </a:r>
            <a:r>
              <a:rPr lang="en-US" b="0" dirty="0">
                <a:latin typeface="Calibri" panose="020F0502020204030204" pitchFamily="34" charset="0"/>
                <a:cs typeface="Calibri" panose="020F0502020204030204" pitchFamily="34" charset="0"/>
              </a:rPr>
              <a:t>,</a:t>
            </a:r>
          </a:p>
        </p:txBody>
      </p:sp>
      <p:sp>
        <p:nvSpPr>
          <p:cNvPr id="21" name="Text Placeholder 21"/>
          <p:cNvSpPr>
            <a:spLocks noGrp="1"/>
          </p:cNvSpPr>
          <p:nvPr>
            <p:custDataLst>
              <p:tags r:id="rId12"/>
            </p:custDataLst>
          </p:nvPr>
        </p:nvSpPr>
        <p:spPr>
          <a:xfrm>
            <a:off x="8566785" y="9395460"/>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chemeClr val="tx1"/>
                </a:solidFill>
                <a:latin typeface="Calibri" panose="020F0502020204030204" pitchFamily="34" charset="0"/>
                <a:cs typeface="Calibri" panose="020F0502020204030204" pitchFamily="34" charset="0"/>
              </a:rPr>
              <a:t>]</a:t>
            </a:r>
          </a:p>
        </p:txBody>
      </p:sp>
      <p:pic>
        <p:nvPicPr>
          <p:cNvPr id="15" name="图片 14" descr="图片3"/>
          <p:cNvPicPr>
            <a:picLocks noChangeAspect="1"/>
          </p:cNvPicPr>
          <p:nvPr>
            <p:custDataLst>
              <p:tags r:id="rId13"/>
            </p:custDataLst>
          </p:nvPr>
        </p:nvPicPr>
        <p:blipFill>
          <a:blip r:embed="rId24"/>
          <a:stretch>
            <a:fillRect/>
          </a:stretch>
        </p:blipFill>
        <p:spPr>
          <a:xfrm>
            <a:off x="4156075" y="6876415"/>
            <a:ext cx="3949850" cy="2880000"/>
          </a:xfrm>
          <a:prstGeom prst="rect">
            <a:avLst/>
          </a:prstGeom>
        </p:spPr>
      </p:pic>
      <mc:AlternateContent xmlns:mc="http://schemas.openxmlformats.org/markup-compatibility/2006" xmlns:a14="http://schemas.microsoft.com/office/drawing/2010/main">
        <mc:Choice Requires="a14">
          <p:sp>
            <p:nvSpPr>
              <p:cNvPr id="24" name="Text Placeholder 21"/>
              <p:cNvSpPr>
                <a:spLocks noGrp="1"/>
              </p:cNvSpPr>
              <p:nvPr>
                <p:ph type="body" idx="1"/>
                <p:custDataLst>
                  <p:tags r:id="rId14"/>
                </p:custDataLst>
              </p:nvPr>
            </p:nvSpPr>
            <p:spPr>
              <a:xfrm>
                <a:off x="1726565" y="1691005"/>
                <a:ext cx="12006580" cy="823595"/>
              </a:xfrm>
            </p:spPr>
            <p:txBody>
              <a:bodyPr anchor="ctr"/>
              <a:lstStyle/>
              <a:p>
                <a:pPr marL="0" indent="0" algn="ctr">
                  <a:buNone/>
                </a:pPr>
                <a:r>
                  <a:rPr lang="en-US" sz="3200" b="0" dirty="0">
                    <a:latin typeface="Calibri" panose="020F0502020204030204" pitchFamily="34" charset="0"/>
                    <a:cs typeface="Calibri" panose="020F0502020204030204" pitchFamily="34" charset="0"/>
                  </a:rPr>
                  <a:t>Raw series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PAA approximation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SAX symbolization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iSAX index</a:t>
                </a:r>
              </a:p>
            </p:txBody>
          </p:sp>
        </mc:Choice>
        <mc:Fallback xmlns="">
          <p:sp>
            <p:nvSpPr>
              <p:cNvPr id="24" name="Text Placeholder 21"/>
              <p:cNvSpPr>
                <a:spLocks noRot="1" noChangeAspect="1" noMove="1" noResize="1" noEditPoints="1" noAdjustHandles="1" noChangeArrowheads="1" noChangeShapeType="1" noTextEdit="1"/>
              </p:cNvSpPr>
              <p:nvPr>
                <p:ph type="body" idx="1"/>
                <p:custDataLst>
                  <p:tags r:id="rId25"/>
                </p:custDataLst>
              </p:nvPr>
            </p:nvSpPr>
            <p:spPr>
              <a:xfrm>
                <a:off x="1726565" y="1691005"/>
                <a:ext cx="12006580" cy="823595"/>
              </a:xfrm>
              <a:blipFill rotWithShape="1">
                <a:blip r:embed="rId26"/>
                <a:stretch>
                  <a:fillRect/>
                </a:stretch>
              </a:blipFill>
            </p:spPr>
            <p:txBody>
              <a:bodyPr/>
              <a:lstStyle/>
              <a:p>
                <a:r>
                  <a:rPr lang="zh-CN"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4246880" y="8343900"/>
            <a:ext cx="6474460" cy="1483995"/>
          </a:xfrm>
          <a:prstGeom prst="rect">
            <a:avLst/>
          </a:prstGeom>
          <a:solidFill>
            <a:schemeClr val="accent1">
              <a:alpha val="42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3-iSAX Index Family</a:t>
            </a:r>
          </a:p>
        </p:txBody>
      </p:sp>
      <p:pic>
        <p:nvPicPr>
          <p:cNvPr id="2" name="图片 1"/>
          <p:cNvPicPr>
            <a:picLocks noChangeAspect="1"/>
          </p:cNvPicPr>
          <p:nvPr>
            <p:custDataLst>
              <p:tags r:id="rId2"/>
            </p:custDataLst>
          </p:nvPr>
        </p:nvPicPr>
        <p:blipFill>
          <a:blip r:embed="rId16"/>
          <a:stretch>
            <a:fillRect/>
          </a:stretch>
        </p:blipFill>
        <p:spPr>
          <a:xfrm>
            <a:off x="213995" y="3422650"/>
            <a:ext cx="4043719" cy="2880000"/>
          </a:xfrm>
          <a:prstGeom prst="rect">
            <a:avLst/>
          </a:prstGeom>
        </p:spPr>
      </p:pic>
      <p:pic>
        <p:nvPicPr>
          <p:cNvPr id="3" name="图片 2" descr="图片2"/>
          <p:cNvPicPr>
            <a:picLocks noChangeAspect="1"/>
          </p:cNvPicPr>
          <p:nvPr/>
        </p:nvPicPr>
        <p:blipFill>
          <a:blip r:embed="rId17"/>
          <a:stretch>
            <a:fillRect/>
          </a:stretch>
        </p:blipFill>
        <p:spPr>
          <a:xfrm>
            <a:off x="4156075" y="3422650"/>
            <a:ext cx="3880996" cy="2880000"/>
          </a:xfrm>
          <a:prstGeom prst="rect">
            <a:avLst/>
          </a:prstGeom>
        </p:spPr>
      </p:pic>
      <p:pic>
        <p:nvPicPr>
          <p:cNvPr id="4" name="图片 3" descr="图片3"/>
          <p:cNvPicPr>
            <a:picLocks noChangeAspect="1"/>
          </p:cNvPicPr>
          <p:nvPr/>
        </p:nvPicPr>
        <p:blipFill>
          <a:blip r:embed="rId18"/>
          <a:stretch>
            <a:fillRect/>
          </a:stretch>
        </p:blipFill>
        <p:spPr>
          <a:xfrm>
            <a:off x="213995" y="6876415"/>
            <a:ext cx="3949850" cy="2880000"/>
          </a:xfrm>
          <a:prstGeom prst="rect">
            <a:avLst/>
          </a:prstGeom>
        </p:spPr>
      </p:pic>
      <p:sp>
        <p:nvSpPr>
          <p:cNvPr id="7" name="Text Placeholder 21"/>
          <p:cNvSpPr>
            <a:spLocks noGrp="1"/>
          </p:cNvSpPr>
          <p:nvPr>
            <p:custDataLst>
              <p:tags r:id="rId3"/>
            </p:custDataLst>
          </p:nvPr>
        </p:nvSpPr>
        <p:spPr>
          <a:xfrm>
            <a:off x="1150620" y="6300470"/>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(a) raw series</a:t>
            </a:r>
          </a:p>
        </p:txBody>
      </p:sp>
      <p:sp>
        <p:nvSpPr>
          <p:cNvPr id="8" name="Text Placeholder 21"/>
          <p:cNvSpPr>
            <a:spLocks noGrp="1"/>
          </p:cNvSpPr>
          <p:nvPr>
            <p:custDataLst>
              <p:tags r:id="rId4"/>
            </p:custDataLst>
          </p:nvPr>
        </p:nvSpPr>
        <p:spPr>
          <a:xfrm>
            <a:off x="4503420" y="6300470"/>
            <a:ext cx="3011805"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(b) PAA summarization</a:t>
            </a:r>
          </a:p>
        </p:txBody>
      </p:sp>
      <p:sp>
        <p:nvSpPr>
          <p:cNvPr id="12" name="Text Placeholder 21"/>
          <p:cNvSpPr>
            <a:spLocks noGrp="1"/>
          </p:cNvSpPr>
          <p:nvPr>
            <p:custDataLst>
              <p:tags r:id="rId5"/>
            </p:custDataLst>
          </p:nvPr>
        </p:nvSpPr>
        <p:spPr>
          <a:xfrm>
            <a:off x="107886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(c) SAX word</a:t>
            </a:r>
          </a:p>
        </p:txBody>
      </p:sp>
      <p:sp>
        <p:nvSpPr>
          <p:cNvPr id="14" name="Text Placeholder 21"/>
          <p:cNvSpPr>
            <a:spLocks noGrp="1"/>
          </p:cNvSpPr>
          <p:nvPr>
            <p:custDataLst>
              <p:tags r:id="rId6"/>
            </p:custDataLst>
          </p:nvPr>
        </p:nvSpPr>
        <p:spPr>
          <a:xfrm>
            <a:off x="513270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(d) iSAX word</a:t>
            </a:r>
          </a:p>
        </p:txBody>
      </p:sp>
      <mc:AlternateContent xmlns:mc="http://schemas.openxmlformats.org/markup-compatibility/2006" xmlns:a14="http://schemas.microsoft.com/office/drawing/2010/main">
        <mc:Choice Requires="a14">
          <p:sp>
            <p:nvSpPr>
              <p:cNvPr id="5" name="Text Placeholder 21"/>
              <p:cNvSpPr>
                <a:spLocks noGrp="1"/>
              </p:cNvSpPr>
              <p:nvPr>
                <p:custDataLst>
                  <p:tags r:id="rId7"/>
                </p:custDataLst>
              </p:nvPr>
            </p:nvSpPr>
            <p:spPr>
              <a:xfrm>
                <a:off x="7760970" y="6442710"/>
                <a:ext cx="3606800" cy="1215390"/>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One iSAX word of </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endParaRPr lang="en-US" b="0" i="1" dirty="0">
                  <a:latin typeface="Cambria Math" panose="02040503050406030204" pitchFamily="18" charset="0"/>
                  <a:cs typeface="Cambria Math" panose="02040503050406030204" pitchFamily="18" charset="0"/>
                </a:endParaRPr>
              </a:p>
              <a:p>
                <a:pPr marL="0" indent="0" algn="ctr">
                  <a:buNone/>
                </a:pPr>
                <a:r>
                  <a:rPr lang="en-US" b="0" dirty="0">
                    <a:latin typeface="Calibri" panose="020F0502020204030204" pitchFamily="34" charset="0"/>
                    <a:cs typeface="Calibri" panose="020F0502020204030204" pitchFamily="34" charset="0"/>
                  </a:rPr>
                  <a:t>iSAX(</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a:t>
                </a:r>
              </a:p>
            </p:txBody>
          </p:sp>
        </mc:Choice>
        <mc:Fallback xmlns="">
          <p:sp>
            <p:nvSpPr>
              <p:cNvPr id="5" name="Text Placeholder 21"/>
              <p:cNvSpPr>
                <a:spLocks noRot="1" noChangeAspect="1" noMove="1" noResize="1" noEditPoints="1" noAdjustHandles="1" noChangeArrowheads="1" noChangeShapeType="1" noTextEdit="1"/>
              </p:cNvSpPr>
              <p:nvPr>
                <p:custDataLst>
                  <p:tags r:id="rId19"/>
                </p:custDataLst>
              </p:nvPr>
            </p:nvSpPr>
            <p:spPr>
              <a:xfrm>
                <a:off x="7760970" y="6442710"/>
                <a:ext cx="3606800" cy="1215390"/>
              </a:xfrm>
              <a:prstGeom prst="rect">
                <a:avLst/>
              </a:prstGeom>
              <a:blipFill rotWithShape="1">
                <a:blip r:embed="rId20"/>
                <a:stretch>
                  <a:fillRect/>
                </a:stretch>
              </a:blipFill>
              <a:ln w="952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 Placeholder 21"/>
              <p:cNvSpPr>
                <a:spLocks noGrp="1"/>
              </p:cNvSpPr>
              <p:nvPr>
                <p:custDataLst>
                  <p:tags r:id="rId8"/>
                </p:custDataLst>
              </p:nvPr>
            </p:nvSpPr>
            <p:spPr>
              <a:xfrm>
                <a:off x="7847330" y="5219065"/>
                <a:ext cx="3606800" cy="8832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SAX(</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a:t>
                </a:r>
                <a:r>
                  <a:rPr lang="en-US" b="0" dirty="0">
                    <a:solidFill>
                      <a:srgbClr val="FF0000"/>
                    </a:solidFill>
                    <a:latin typeface="Calibri" panose="020F0502020204030204" pitchFamily="34" charset="0"/>
                    <a:cs typeface="Calibri" panose="020F0502020204030204" pitchFamily="34" charset="0"/>
                  </a:rPr>
                  <a:t>10</a:t>
                </a:r>
                <a:r>
                  <a:rPr lang="en-US" b="0" dirty="0">
                    <a:latin typeface="Calibri" panose="020F0502020204030204" pitchFamily="34" charset="0"/>
                    <a:cs typeface="Calibri" panose="020F0502020204030204" pitchFamily="34" charset="0"/>
                  </a:rPr>
                  <a:t>0, </a:t>
                </a:r>
                <a:r>
                  <a:rPr lang="en-US" b="0" dirty="0">
                    <a:solidFill>
                      <a:srgbClr val="FF0000"/>
                    </a:solidFill>
                    <a:latin typeface="Calibri" panose="020F0502020204030204" pitchFamily="34" charset="0"/>
                    <a:cs typeface="Calibri" panose="020F0502020204030204" pitchFamily="34" charset="0"/>
                  </a:rPr>
                  <a:t>011</a:t>
                </a:r>
                <a:r>
                  <a:rPr lang="en-US" b="0" dirty="0">
                    <a:latin typeface="Calibri" panose="020F0502020204030204" pitchFamily="34" charset="0"/>
                    <a:cs typeface="Calibri" panose="020F0502020204030204" pitchFamily="34" charset="0"/>
                  </a:rPr>
                  <a:t>, </a:t>
                </a:r>
                <a:r>
                  <a:rPr lang="en-US" b="0" dirty="0">
                    <a:solidFill>
                      <a:srgbClr val="FF0000"/>
                    </a:solidFill>
                    <a:latin typeface="Calibri" panose="020F0502020204030204" pitchFamily="34" charset="0"/>
                    <a:cs typeface="Calibri" panose="020F0502020204030204" pitchFamily="34" charset="0"/>
                  </a:rPr>
                  <a:t>0</a:t>
                </a:r>
                <a:r>
                  <a:rPr lang="en-US" b="0" dirty="0">
                    <a:latin typeface="Calibri" panose="020F0502020204030204" pitchFamily="34" charset="0"/>
                    <a:cs typeface="Calibri" panose="020F0502020204030204" pitchFamily="34" charset="0"/>
                  </a:rPr>
                  <a:t>10]</a:t>
                </a:r>
              </a:p>
            </p:txBody>
          </p:sp>
        </mc:Choice>
        <mc:Fallback xmlns="">
          <p:sp>
            <p:nvSpPr>
              <p:cNvPr id="11" name="Text Placeholder 21"/>
              <p:cNvSpPr>
                <a:spLocks noRot="1" noChangeAspect="1" noMove="1" noResize="1" noEditPoints="1" noAdjustHandles="1" noChangeArrowheads="1" noChangeShapeType="1" noTextEdit="1"/>
              </p:cNvSpPr>
              <p:nvPr>
                <p:custDataLst>
                  <p:tags r:id="rId21"/>
                </p:custDataLst>
              </p:nvPr>
            </p:nvSpPr>
            <p:spPr>
              <a:xfrm>
                <a:off x="7847330" y="5219065"/>
                <a:ext cx="3606800" cy="883285"/>
              </a:xfrm>
              <a:prstGeom prst="rect">
                <a:avLst/>
              </a:prstGeom>
              <a:blipFill rotWithShape="1">
                <a:blip r:embed="rId22"/>
                <a:stretch>
                  <a:fillRect/>
                </a:stretch>
              </a:blipFill>
              <a:ln w="9525">
                <a:noFill/>
              </a:ln>
            </p:spPr>
            <p:txBody>
              <a:bodyPr/>
              <a:lstStyle/>
              <a:p>
                <a:r>
                  <a:rPr lang="zh-CN" altLang="en-US">
                    <a:noFill/>
                  </a:rPr>
                  <a:t> </a:t>
                </a:r>
              </a:p>
            </p:txBody>
          </p:sp>
        </mc:Fallback>
      </mc:AlternateContent>
      <p:sp>
        <p:nvSpPr>
          <p:cNvPr id="16" name="Text Placeholder 21"/>
          <p:cNvSpPr>
            <a:spLocks noGrp="1"/>
          </p:cNvSpPr>
          <p:nvPr>
            <p:custDataLst>
              <p:tags r:id="rId9"/>
            </p:custDataLst>
          </p:nvPr>
        </p:nvSpPr>
        <p:spPr>
          <a:xfrm>
            <a:off x="8494395" y="7720330"/>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10</a:t>
            </a:r>
            <a:r>
              <a:rPr lang="en-US" b="0" dirty="0">
                <a:latin typeface="Calibri" panose="020F0502020204030204" pitchFamily="34" charset="0"/>
                <a:cs typeface="Calibri" panose="020F0502020204030204" pitchFamily="34" charset="0"/>
              </a:rPr>
              <a:t>,</a:t>
            </a:r>
          </a:p>
        </p:txBody>
      </p:sp>
      <p:sp>
        <p:nvSpPr>
          <p:cNvPr id="18" name="Text Placeholder 21"/>
          <p:cNvSpPr>
            <a:spLocks noGrp="1"/>
          </p:cNvSpPr>
          <p:nvPr>
            <p:custDataLst>
              <p:tags r:id="rId10"/>
            </p:custDataLst>
          </p:nvPr>
        </p:nvSpPr>
        <p:spPr>
          <a:xfrm>
            <a:off x="8495030" y="8235315"/>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011</a:t>
            </a:r>
            <a:r>
              <a:rPr lang="en-US" b="0" dirty="0">
                <a:latin typeface="Calibri" panose="020F0502020204030204" pitchFamily="34" charset="0"/>
                <a:cs typeface="Calibri" panose="020F0502020204030204" pitchFamily="34" charset="0"/>
              </a:rPr>
              <a:t>,</a:t>
            </a:r>
          </a:p>
        </p:txBody>
      </p:sp>
      <p:sp>
        <p:nvSpPr>
          <p:cNvPr id="20" name="Text Placeholder 21"/>
          <p:cNvSpPr>
            <a:spLocks noGrp="1"/>
          </p:cNvSpPr>
          <p:nvPr>
            <p:custDataLst>
              <p:tags r:id="rId11"/>
            </p:custDataLst>
          </p:nvPr>
        </p:nvSpPr>
        <p:spPr>
          <a:xfrm>
            <a:off x="8567420" y="8783955"/>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rgbClr val="FF0000"/>
                </a:solidFill>
                <a:latin typeface="Calibri" panose="020F0502020204030204" pitchFamily="34" charset="0"/>
                <a:cs typeface="Calibri" panose="020F0502020204030204" pitchFamily="34" charset="0"/>
              </a:rPr>
              <a:t>0</a:t>
            </a:r>
            <a:r>
              <a:rPr lang="en-US" b="0" dirty="0">
                <a:latin typeface="Calibri" panose="020F0502020204030204" pitchFamily="34" charset="0"/>
                <a:cs typeface="Calibri" panose="020F0502020204030204" pitchFamily="34" charset="0"/>
              </a:rPr>
              <a:t>,</a:t>
            </a:r>
          </a:p>
        </p:txBody>
      </p:sp>
      <p:sp>
        <p:nvSpPr>
          <p:cNvPr id="21" name="Text Placeholder 21"/>
          <p:cNvSpPr>
            <a:spLocks noGrp="1"/>
          </p:cNvSpPr>
          <p:nvPr>
            <p:custDataLst>
              <p:tags r:id="rId12"/>
            </p:custDataLst>
          </p:nvPr>
        </p:nvSpPr>
        <p:spPr>
          <a:xfrm>
            <a:off x="8566785" y="9323705"/>
            <a:ext cx="1868170" cy="51498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solidFill>
                  <a:schemeClr val="tx1"/>
                </a:solidFill>
                <a:latin typeface="Calibri" panose="020F0502020204030204" pitchFamily="34" charset="0"/>
                <a:cs typeface="Calibri" panose="020F0502020204030204" pitchFamily="34" charset="0"/>
              </a:rPr>
              <a:t>]</a:t>
            </a:r>
          </a:p>
        </p:txBody>
      </p:sp>
      <p:pic>
        <p:nvPicPr>
          <p:cNvPr id="15" name="图片 14" descr="图片3"/>
          <p:cNvPicPr>
            <a:picLocks noChangeAspect="1"/>
          </p:cNvPicPr>
          <p:nvPr/>
        </p:nvPicPr>
        <p:blipFill>
          <a:blip r:embed="rId23"/>
          <a:stretch>
            <a:fillRect/>
          </a:stretch>
        </p:blipFill>
        <p:spPr>
          <a:xfrm>
            <a:off x="4156075" y="6876415"/>
            <a:ext cx="3949850" cy="2880000"/>
          </a:xfrm>
          <a:prstGeom prst="rect">
            <a:avLst/>
          </a:prstGeom>
        </p:spPr>
      </p:pic>
      <p:sp>
        <p:nvSpPr>
          <p:cNvPr id="17" name="右大括号 16"/>
          <p:cNvSpPr/>
          <p:nvPr/>
        </p:nvSpPr>
        <p:spPr>
          <a:xfrm>
            <a:off x="7703185" y="8581390"/>
            <a:ext cx="1418590" cy="1063625"/>
          </a:xfrm>
          <a:prstGeom prst="rightBrace">
            <a:avLst>
              <a:gd name="adj1" fmla="val 6447"/>
              <a:gd name="adj2" fmla="val 49702"/>
            </a:avLst>
          </a:pr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mc:AlternateContent xmlns:mc="http://schemas.openxmlformats.org/markup-compatibility/2006" xmlns:a14="http://schemas.microsoft.com/office/drawing/2010/main">
        <mc:Choice Requires="a14">
          <p:sp>
            <p:nvSpPr>
              <p:cNvPr id="24" name="Text Placeholder 21"/>
              <p:cNvSpPr>
                <a:spLocks noGrp="1"/>
              </p:cNvSpPr>
              <p:nvPr>
                <p:ph type="body" idx="1"/>
                <p:custDataLst>
                  <p:tags r:id="rId13"/>
                </p:custDataLst>
              </p:nvPr>
            </p:nvSpPr>
            <p:spPr>
              <a:xfrm>
                <a:off x="1726565" y="1691005"/>
                <a:ext cx="12006580" cy="823595"/>
              </a:xfrm>
            </p:spPr>
            <p:txBody>
              <a:bodyPr anchor="ctr"/>
              <a:lstStyle/>
              <a:p>
                <a:pPr marL="0" indent="0" algn="ctr">
                  <a:buNone/>
                </a:pPr>
                <a:r>
                  <a:rPr lang="en-US" sz="3200" b="0" dirty="0">
                    <a:latin typeface="Calibri" panose="020F0502020204030204" pitchFamily="34" charset="0"/>
                    <a:cs typeface="Calibri" panose="020F0502020204030204" pitchFamily="34" charset="0"/>
                  </a:rPr>
                  <a:t>Raw series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PAA approximation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SAX symbolization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iSAX index</a:t>
                </a:r>
              </a:p>
            </p:txBody>
          </p:sp>
        </mc:Choice>
        <mc:Fallback xmlns="">
          <p:sp>
            <p:nvSpPr>
              <p:cNvPr id="24" name="Text Placeholder 21"/>
              <p:cNvSpPr>
                <a:spLocks noRot="1" noChangeAspect="1" noMove="1" noResize="1" noEditPoints="1" noAdjustHandles="1" noChangeArrowheads="1" noChangeShapeType="1" noTextEdit="1"/>
              </p:cNvSpPr>
              <p:nvPr>
                <p:ph type="body" idx="1"/>
                <p:custDataLst>
                  <p:tags r:id="rId24"/>
                </p:custDataLst>
              </p:nvPr>
            </p:nvSpPr>
            <p:spPr>
              <a:xfrm>
                <a:off x="1726565" y="1691005"/>
                <a:ext cx="12006580" cy="823595"/>
              </a:xfrm>
              <a:blipFill rotWithShape="1">
                <a:blip r:embed="rId25"/>
                <a:stretch>
                  <a:fillRect/>
                </a:stretch>
              </a:blipFill>
            </p:spPr>
            <p:txBody>
              <a:bodyPr/>
              <a:lstStyle/>
              <a:p>
                <a:r>
                  <a:rPr lang="zh-CN"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3-iSAX Index Family</a:t>
            </a:r>
          </a:p>
        </p:txBody>
      </p:sp>
      <mc:AlternateContent xmlns:mc="http://schemas.openxmlformats.org/markup-compatibility/2006" xmlns:a14="http://schemas.microsoft.com/office/drawing/2010/main">
        <mc:Choice Requires="a14">
          <p:sp>
            <p:nvSpPr>
              <p:cNvPr id="22" name="Text Placeholder 21"/>
              <p:cNvSpPr>
                <a:spLocks noGrp="1"/>
              </p:cNvSpPr>
              <p:nvPr>
                <p:ph type="body" idx="1"/>
                <p:custDataLst>
                  <p:tags r:id="rId1"/>
                </p:custDataLst>
              </p:nvPr>
            </p:nvSpPr>
            <p:spPr>
              <a:xfrm>
                <a:off x="1726565" y="1691005"/>
                <a:ext cx="12006580" cy="823595"/>
              </a:xfrm>
            </p:spPr>
            <p:txBody>
              <a:bodyPr anchor="ctr"/>
              <a:lstStyle/>
              <a:p>
                <a:pPr marL="0" indent="0" algn="ctr">
                  <a:buNone/>
                </a:pPr>
                <a:r>
                  <a:rPr lang="en-US" sz="3200" b="0" dirty="0">
                    <a:latin typeface="Calibri" panose="020F0502020204030204" pitchFamily="34" charset="0"/>
                    <a:cs typeface="Calibri" panose="020F0502020204030204" pitchFamily="34" charset="0"/>
                  </a:rPr>
                  <a:t>Raw series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PAA approximation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SAX symbolization </a:t>
                </a:r>
                <a14:m>
                  <m:oMath xmlns:m="http://schemas.openxmlformats.org/officeDocument/2006/math">
                    <m:r>
                      <a:rPr lang="en-US" sz="3200" b="0" i="1" smtClean="0">
                        <a:latin typeface="Cambria Math" panose="02040503050406030204" pitchFamily="18" charset="0"/>
                        <a:ea typeface="MS Mincho" charset="0"/>
                        <a:cs typeface="Cambria Math" panose="02040503050406030204" pitchFamily="18" charset="0"/>
                      </a:rPr>
                      <m:t>→</m:t>
                    </m:r>
                  </m:oMath>
                </a14:m>
                <a:r>
                  <a:rPr lang="en-US" sz="3200" b="0" dirty="0">
                    <a:latin typeface="Calibri" panose="020F0502020204030204" pitchFamily="34" charset="0"/>
                    <a:cs typeface="Calibri" panose="020F0502020204030204" pitchFamily="34" charset="0"/>
                  </a:rPr>
                  <a:t> iSAX index</a:t>
                </a:r>
              </a:p>
            </p:txBody>
          </p:sp>
        </mc:Choice>
        <mc:Fallback xmlns="">
          <p:sp>
            <p:nvSpPr>
              <p:cNvPr id="22" name="Text Placeholder 21"/>
              <p:cNvSpPr>
                <a:spLocks noRot="1" noChangeAspect="1" noMove="1" noResize="1" noEditPoints="1" noAdjustHandles="1" noChangeArrowheads="1" noChangeShapeType="1" noTextEdit="1"/>
              </p:cNvSpPr>
              <p:nvPr>
                <p:ph type="body" idx="1"/>
                <p:custDataLst>
                  <p:tags r:id="rId36"/>
                </p:custDataLst>
              </p:nvPr>
            </p:nvSpPr>
            <p:spPr>
              <a:xfrm>
                <a:off x="1726565" y="1691005"/>
                <a:ext cx="12006580" cy="823595"/>
              </a:xfrm>
              <a:blipFill rotWithShape="1">
                <a:blip r:embed="rId37"/>
                <a:stretch>
                  <a:fillRect/>
                </a:stretch>
              </a:blipFill>
            </p:spPr>
            <p:txBody>
              <a:bodyPr/>
              <a:lstStyle/>
              <a:p>
                <a:r>
                  <a:rPr lang="zh-CN" altLang="en-US">
                    <a:noFill/>
                  </a:rPr>
                  <a:t> </a:t>
                </a:r>
              </a:p>
            </p:txBody>
          </p:sp>
        </mc:Fallback>
      </mc:AlternateContent>
      <p:sp>
        <p:nvSpPr>
          <p:cNvPr id="55" name="矩形 54"/>
          <p:cNvSpPr/>
          <p:nvPr>
            <p:custDataLst>
              <p:tags r:id="rId2"/>
            </p:custDataLst>
          </p:nvPr>
        </p:nvSpPr>
        <p:spPr>
          <a:xfrm>
            <a:off x="8158480" y="4456430"/>
            <a:ext cx="4295775" cy="2304415"/>
          </a:xfrm>
          <a:prstGeom prst="rect">
            <a:avLst/>
          </a:prstGeom>
          <a:solidFill>
            <a:schemeClr val="bg1"/>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57" name="直接箭头连接符 56"/>
          <p:cNvCxnSpPr>
            <a:stCxn id="60" idx="2"/>
            <a:endCxn id="61" idx="0"/>
          </p:cNvCxnSpPr>
          <p:nvPr>
            <p:custDataLst>
              <p:tags r:id="rId3"/>
            </p:custDataLst>
          </p:nvPr>
        </p:nvCxnSpPr>
        <p:spPr>
          <a:xfrm flipH="1">
            <a:off x="8618220" y="4788535"/>
            <a:ext cx="1600835" cy="42481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58" name="直接箭头连接符 57"/>
          <p:cNvCxnSpPr>
            <a:stCxn id="60" idx="2"/>
            <a:endCxn id="62" idx="0"/>
          </p:cNvCxnSpPr>
          <p:nvPr>
            <p:custDataLst>
              <p:tags r:id="rId4"/>
            </p:custDataLst>
          </p:nvPr>
        </p:nvCxnSpPr>
        <p:spPr>
          <a:xfrm>
            <a:off x="10219055" y="4788535"/>
            <a:ext cx="0" cy="42481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59" name="直接箭头连接符 58"/>
          <p:cNvCxnSpPr>
            <a:stCxn id="60" idx="2"/>
            <a:endCxn id="63" idx="0"/>
          </p:cNvCxnSpPr>
          <p:nvPr>
            <p:custDataLst>
              <p:tags r:id="rId5"/>
            </p:custDataLst>
          </p:nvPr>
        </p:nvCxnSpPr>
        <p:spPr>
          <a:xfrm>
            <a:off x="10219055" y="4788535"/>
            <a:ext cx="1512570" cy="42481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60" name="矩形: 圆角 15"/>
          <p:cNvSpPr/>
          <p:nvPr>
            <p:custDataLst>
              <p:tags r:id="rId6"/>
            </p:custDataLst>
          </p:nvPr>
        </p:nvSpPr>
        <p:spPr>
          <a:xfrm>
            <a:off x="9672320" y="4312285"/>
            <a:ext cx="1092835" cy="476250"/>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Root</a:t>
            </a:r>
          </a:p>
        </p:txBody>
      </p:sp>
      <p:sp>
        <p:nvSpPr>
          <p:cNvPr id="61" name="矩形: 圆角 15"/>
          <p:cNvSpPr/>
          <p:nvPr>
            <p:custDataLst>
              <p:tags r:id="rId7"/>
            </p:custDataLst>
          </p:nvPr>
        </p:nvSpPr>
        <p:spPr>
          <a:xfrm>
            <a:off x="8187690" y="5213350"/>
            <a:ext cx="860425" cy="46418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0 0 0</a:t>
            </a:r>
          </a:p>
        </p:txBody>
      </p:sp>
      <p:sp>
        <p:nvSpPr>
          <p:cNvPr id="62" name="矩形: 圆角 15"/>
          <p:cNvSpPr/>
          <p:nvPr>
            <p:custDataLst>
              <p:tags r:id="rId8"/>
            </p:custDataLst>
          </p:nvPr>
        </p:nvSpPr>
        <p:spPr>
          <a:xfrm>
            <a:off x="9788525" y="5213350"/>
            <a:ext cx="860425" cy="46418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1 0 0</a:t>
            </a:r>
          </a:p>
        </p:txBody>
      </p:sp>
      <p:sp>
        <p:nvSpPr>
          <p:cNvPr id="63" name="矩形: 圆角 15"/>
          <p:cNvSpPr/>
          <p:nvPr>
            <p:custDataLst>
              <p:tags r:id="rId9"/>
            </p:custDataLst>
          </p:nvPr>
        </p:nvSpPr>
        <p:spPr>
          <a:xfrm>
            <a:off x="11301095" y="5213350"/>
            <a:ext cx="861060" cy="46418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1 1 1</a:t>
            </a:r>
          </a:p>
        </p:txBody>
      </p:sp>
      <p:cxnSp>
        <p:nvCxnSpPr>
          <p:cNvPr id="64" name="直接箭头连接符 63"/>
          <p:cNvCxnSpPr>
            <a:stCxn id="62" idx="2"/>
            <a:endCxn id="67" idx="0"/>
          </p:cNvCxnSpPr>
          <p:nvPr>
            <p:custDataLst>
              <p:tags r:id="rId10"/>
            </p:custDataLst>
          </p:nvPr>
        </p:nvCxnSpPr>
        <p:spPr>
          <a:xfrm>
            <a:off x="10219055" y="5677535"/>
            <a:ext cx="10795" cy="434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65" name="矩形: 圆角 155"/>
          <p:cNvSpPr/>
          <p:nvPr>
            <p:custDataLst>
              <p:tags r:id="rId11"/>
            </p:custDataLst>
          </p:nvPr>
        </p:nvSpPr>
        <p:spPr>
          <a:xfrm>
            <a:off x="8127365" y="6112510"/>
            <a:ext cx="1080135" cy="46418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000" dirty="0">
                <a:solidFill>
                  <a:sysClr val="windowText" lastClr="000000"/>
                </a:solidFill>
                <a:latin typeface="Calibri" panose="020F0502020204030204" pitchFamily="34" charset="0"/>
                <a:cs typeface="Calibri" panose="020F0502020204030204" pitchFamily="34" charset="0"/>
              </a:rPr>
              <a:t>11  0  0</a:t>
            </a:r>
          </a:p>
        </p:txBody>
      </p:sp>
      <p:cxnSp>
        <p:nvCxnSpPr>
          <p:cNvPr id="66" name="直接箭头连接符 65"/>
          <p:cNvCxnSpPr>
            <a:stCxn id="71" idx="3"/>
            <a:endCxn id="65" idx="0"/>
          </p:cNvCxnSpPr>
          <p:nvPr>
            <p:custDataLst>
              <p:tags r:id="rId12"/>
            </p:custDataLst>
          </p:nvPr>
        </p:nvCxnSpPr>
        <p:spPr>
          <a:xfrm flipH="1">
            <a:off x="8667750" y="5575300"/>
            <a:ext cx="1272540" cy="53721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67" name="矩形: 圆角 15"/>
          <p:cNvSpPr/>
          <p:nvPr>
            <p:custDataLst>
              <p:tags r:id="rId13"/>
            </p:custDataLst>
          </p:nvPr>
        </p:nvSpPr>
        <p:spPr>
          <a:xfrm>
            <a:off x="9689465" y="6112510"/>
            <a:ext cx="1080135" cy="46418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10  0  0</a:t>
            </a:r>
          </a:p>
        </p:txBody>
      </p:sp>
      <p:sp>
        <p:nvSpPr>
          <p:cNvPr id="68" name="矩形: 圆角 155"/>
          <p:cNvSpPr/>
          <p:nvPr>
            <p:custDataLst>
              <p:tags r:id="rId14"/>
            </p:custDataLst>
          </p:nvPr>
        </p:nvSpPr>
        <p:spPr>
          <a:xfrm>
            <a:off x="8780145" y="7048500"/>
            <a:ext cx="1296035" cy="46291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000" dirty="0">
                <a:solidFill>
                  <a:sysClr val="windowText" lastClr="000000"/>
                </a:solidFill>
                <a:latin typeface="Calibri" panose="020F0502020204030204" pitchFamily="34" charset="0"/>
                <a:cs typeface="Calibri" panose="020F0502020204030204" pitchFamily="34" charset="0"/>
              </a:rPr>
              <a:t>10  00  0</a:t>
            </a:r>
          </a:p>
        </p:txBody>
      </p:sp>
      <p:sp>
        <p:nvSpPr>
          <p:cNvPr id="69" name="矩形: 圆角 155"/>
          <p:cNvSpPr/>
          <p:nvPr>
            <p:custDataLst>
              <p:tags r:id="rId15"/>
            </p:custDataLst>
          </p:nvPr>
        </p:nvSpPr>
        <p:spPr>
          <a:xfrm>
            <a:off x="10217150" y="7048500"/>
            <a:ext cx="1296035" cy="46418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000" dirty="0">
                <a:solidFill>
                  <a:sysClr val="windowText" lastClr="000000"/>
                </a:solidFill>
                <a:latin typeface="Calibri" panose="020F0502020204030204" pitchFamily="34" charset="0"/>
                <a:cs typeface="Calibri" panose="020F0502020204030204" pitchFamily="34" charset="0"/>
              </a:rPr>
              <a:t>10  01  0</a:t>
            </a:r>
          </a:p>
        </p:txBody>
      </p:sp>
      <p:cxnSp>
        <p:nvCxnSpPr>
          <p:cNvPr id="70" name="直接箭头连接符 69"/>
          <p:cNvCxnSpPr>
            <a:stCxn id="75" idx="5"/>
            <a:endCxn id="69" idx="0"/>
          </p:cNvCxnSpPr>
          <p:nvPr>
            <p:custDataLst>
              <p:tags r:id="rId16"/>
            </p:custDataLst>
          </p:nvPr>
        </p:nvCxnSpPr>
        <p:spPr>
          <a:xfrm>
            <a:off x="10373360" y="6463030"/>
            <a:ext cx="492125" cy="58547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71" name="椭圆 70"/>
          <p:cNvSpPr/>
          <p:nvPr>
            <p:custDataLst>
              <p:tags r:id="rId17"/>
            </p:custDataLst>
          </p:nvPr>
        </p:nvSpPr>
        <p:spPr>
          <a:xfrm>
            <a:off x="9904730" y="5296535"/>
            <a:ext cx="240665" cy="32639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72" name="文本框 71"/>
          <p:cNvSpPr txBox="1"/>
          <p:nvPr>
            <p:custDataLst>
              <p:tags r:id="rId18"/>
            </p:custDataLst>
          </p:nvPr>
        </p:nvSpPr>
        <p:spPr>
          <a:xfrm>
            <a:off x="9070975" y="4995545"/>
            <a:ext cx="646430" cy="645160"/>
          </a:xfrm>
          <a:prstGeom prst="rect">
            <a:avLst/>
          </a:prstGeom>
          <a:noFill/>
        </p:spPr>
        <p:txBody>
          <a:bodyPr wrap="square" rtlCol="0">
            <a:spAutoFit/>
          </a:bodyPr>
          <a:lstStyle/>
          <a:p>
            <a:r>
              <a:rPr lang="en-US" altLang="zh-CN" sz="3600"/>
              <a:t>...</a:t>
            </a:r>
          </a:p>
        </p:txBody>
      </p:sp>
      <p:cxnSp>
        <p:nvCxnSpPr>
          <p:cNvPr id="73" name="直接箭头连接符 72"/>
          <p:cNvCxnSpPr>
            <a:stCxn id="75" idx="3"/>
            <a:endCxn id="68" idx="0"/>
          </p:cNvCxnSpPr>
          <p:nvPr>
            <p:custDataLst>
              <p:tags r:id="rId19"/>
            </p:custDataLst>
          </p:nvPr>
        </p:nvCxnSpPr>
        <p:spPr>
          <a:xfrm flipH="1">
            <a:off x="9428480" y="6463030"/>
            <a:ext cx="775335" cy="58547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74" name="文本框 73"/>
          <p:cNvSpPr txBox="1"/>
          <p:nvPr>
            <p:custDataLst>
              <p:tags r:id="rId20"/>
            </p:custDataLst>
          </p:nvPr>
        </p:nvSpPr>
        <p:spPr>
          <a:xfrm>
            <a:off x="10654665" y="4995545"/>
            <a:ext cx="646430" cy="645160"/>
          </a:xfrm>
          <a:prstGeom prst="rect">
            <a:avLst/>
          </a:prstGeom>
          <a:noFill/>
        </p:spPr>
        <p:txBody>
          <a:bodyPr wrap="square" rtlCol="0">
            <a:spAutoFit/>
          </a:bodyPr>
          <a:lstStyle/>
          <a:p>
            <a:r>
              <a:rPr lang="en-US" altLang="zh-CN" sz="3600"/>
              <a:t>...</a:t>
            </a:r>
          </a:p>
        </p:txBody>
      </p:sp>
      <p:sp>
        <p:nvSpPr>
          <p:cNvPr id="75" name="椭圆 74"/>
          <p:cNvSpPr/>
          <p:nvPr>
            <p:custDataLst>
              <p:tags r:id="rId21"/>
            </p:custDataLst>
          </p:nvPr>
        </p:nvSpPr>
        <p:spPr>
          <a:xfrm>
            <a:off x="10168255" y="6184265"/>
            <a:ext cx="240665" cy="32639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 name="矩形: 圆角 15"/>
          <p:cNvSpPr/>
          <p:nvPr>
            <p:custDataLst>
              <p:tags r:id="rId22"/>
            </p:custDataLst>
          </p:nvPr>
        </p:nvSpPr>
        <p:spPr>
          <a:xfrm>
            <a:off x="12322810" y="6604635"/>
            <a:ext cx="516890" cy="25971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dirty="0">
              <a:solidFill>
                <a:schemeClr val="tx1"/>
              </a:solidFill>
              <a:latin typeface="Calibri" panose="020F0502020204030204" pitchFamily="34" charset="0"/>
              <a:cs typeface="Calibri" panose="020F0502020204030204" pitchFamily="34" charset="0"/>
            </a:endParaRPr>
          </a:p>
        </p:txBody>
      </p:sp>
      <p:sp>
        <p:nvSpPr>
          <p:cNvPr id="82" name="文本框 81"/>
          <p:cNvSpPr txBox="1"/>
          <p:nvPr>
            <p:custDataLst>
              <p:tags r:id="rId23"/>
            </p:custDataLst>
          </p:nvPr>
        </p:nvSpPr>
        <p:spPr>
          <a:xfrm>
            <a:off x="12962890" y="6558280"/>
            <a:ext cx="1554480" cy="337185"/>
          </a:xfrm>
          <a:prstGeom prst="rect">
            <a:avLst/>
          </a:prstGeom>
          <a:noFill/>
        </p:spPr>
        <p:txBody>
          <a:bodyPr wrap="square" rtlCol="0">
            <a:spAutoFit/>
          </a:bodyPr>
          <a:lstStyle/>
          <a:p>
            <a:r>
              <a:rPr lang="en-US" altLang="zh-CN" sz="1600"/>
              <a:t>Internal node</a:t>
            </a:r>
          </a:p>
        </p:txBody>
      </p:sp>
      <p:sp>
        <p:nvSpPr>
          <p:cNvPr id="83" name="矩形: 圆角 155"/>
          <p:cNvSpPr/>
          <p:nvPr>
            <p:custDataLst>
              <p:tags r:id="rId24"/>
            </p:custDataLst>
          </p:nvPr>
        </p:nvSpPr>
        <p:spPr>
          <a:xfrm>
            <a:off x="12322810" y="7012940"/>
            <a:ext cx="516890" cy="254000"/>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endParaRPr lang="en-US" altLang="zh-CN" sz="2000" dirty="0">
              <a:solidFill>
                <a:sysClr val="windowText" lastClr="000000"/>
              </a:solidFill>
              <a:latin typeface="Calibri" panose="020F0502020204030204" pitchFamily="34" charset="0"/>
              <a:cs typeface="Calibri" panose="020F0502020204030204" pitchFamily="34" charset="0"/>
            </a:endParaRPr>
          </a:p>
        </p:txBody>
      </p:sp>
      <p:sp>
        <p:nvSpPr>
          <p:cNvPr id="84" name="文本框 83"/>
          <p:cNvSpPr txBox="1"/>
          <p:nvPr>
            <p:custDataLst>
              <p:tags r:id="rId25"/>
            </p:custDataLst>
          </p:nvPr>
        </p:nvSpPr>
        <p:spPr>
          <a:xfrm>
            <a:off x="12962890" y="6979920"/>
            <a:ext cx="1554480" cy="337185"/>
          </a:xfrm>
          <a:prstGeom prst="rect">
            <a:avLst/>
          </a:prstGeom>
          <a:noFill/>
        </p:spPr>
        <p:txBody>
          <a:bodyPr wrap="square" rtlCol="0">
            <a:spAutoFit/>
          </a:bodyPr>
          <a:lstStyle/>
          <a:p>
            <a:r>
              <a:rPr lang="en-US" altLang="zh-CN" sz="1600"/>
              <a:t>Leaf node</a:t>
            </a:r>
          </a:p>
        </p:txBody>
      </p:sp>
      <p:pic>
        <p:nvPicPr>
          <p:cNvPr id="2" name="图片 1"/>
          <p:cNvPicPr>
            <a:picLocks noChangeAspect="1"/>
          </p:cNvPicPr>
          <p:nvPr>
            <p:custDataLst>
              <p:tags r:id="rId26"/>
            </p:custDataLst>
          </p:nvPr>
        </p:nvPicPr>
        <p:blipFill>
          <a:blip r:embed="rId38"/>
          <a:stretch>
            <a:fillRect/>
          </a:stretch>
        </p:blipFill>
        <p:spPr>
          <a:xfrm>
            <a:off x="213995" y="3422650"/>
            <a:ext cx="4043719" cy="2880000"/>
          </a:xfrm>
          <a:prstGeom prst="rect">
            <a:avLst/>
          </a:prstGeom>
        </p:spPr>
      </p:pic>
      <p:pic>
        <p:nvPicPr>
          <p:cNvPr id="3" name="图片 2" descr="图片2"/>
          <p:cNvPicPr>
            <a:picLocks noChangeAspect="1"/>
          </p:cNvPicPr>
          <p:nvPr/>
        </p:nvPicPr>
        <p:blipFill>
          <a:blip r:embed="rId39"/>
          <a:stretch>
            <a:fillRect/>
          </a:stretch>
        </p:blipFill>
        <p:spPr>
          <a:xfrm>
            <a:off x="4156075" y="3422650"/>
            <a:ext cx="3880996" cy="2880000"/>
          </a:xfrm>
          <a:prstGeom prst="rect">
            <a:avLst/>
          </a:prstGeom>
        </p:spPr>
      </p:pic>
      <p:pic>
        <p:nvPicPr>
          <p:cNvPr id="4" name="图片 3" descr="图片3"/>
          <p:cNvPicPr>
            <a:picLocks noChangeAspect="1"/>
          </p:cNvPicPr>
          <p:nvPr/>
        </p:nvPicPr>
        <p:blipFill>
          <a:blip r:embed="rId40"/>
          <a:stretch>
            <a:fillRect/>
          </a:stretch>
        </p:blipFill>
        <p:spPr>
          <a:xfrm>
            <a:off x="213995" y="6876415"/>
            <a:ext cx="3949850" cy="2880000"/>
          </a:xfrm>
          <a:prstGeom prst="rect">
            <a:avLst/>
          </a:prstGeom>
        </p:spPr>
      </p:pic>
      <p:sp>
        <p:nvSpPr>
          <p:cNvPr id="7" name="Text Placeholder 21"/>
          <p:cNvSpPr>
            <a:spLocks noGrp="1"/>
          </p:cNvSpPr>
          <p:nvPr>
            <p:custDataLst>
              <p:tags r:id="rId27"/>
            </p:custDataLst>
          </p:nvPr>
        </p:nvSpPr>
        <p:spPr>
          <a:xfrm>
            <a:off x="1150620" y="6300470"/>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(a) raw series</a:t>
            </a:r>
          </a:p>
        </p:txBody>
      </p:sp>
      <p:sp>
        <p:nvSpPr>
          <p:cNvPr id="8" name="Text Placeholder 21"/>
          <p:cNvSpPr>
            <a:spLocks noGrp="1"/>
          </p:cNvSpPr>
          <p:nvPr>
            <p:custDataLst>
              <p:tags r:id="rId28"/>
            </p:custDataLst>
          </p:nvPr>
        </p:nvSpPr>
        <p:spPr>
          <a:xfrm>
            <a:off x="4503420" y="6300470"/>
            <a:ext cx="3011805"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(b) PAA summarization</a:t>
            </a:r>
          </a:p>
        </p:txBody>
      </p:sp>
      <p:sp>
        <p:nvSpPr>
          <p:cNvPr id="12" name="Text Placeholder 21"/>
          <p:cNvSpPr>
            <a:spLocks noGrp="1"/>
          </p:cNvSpPr>
          <p:nvPr>
            <p:custDataLst>
              <p:tags r:id="rId29"/>
            </p:custDataLst>
          </p:nvPr>
        </p:nvSpPr>
        <p:spPr>
          <a:xfrm>
            <a:off x="107886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(c) SAX word</a:t>
            </a:r>
          </a:p>
        </p:txBody>
      </p:sp>
      <p:sp>
        <p:nvSpPr>
          <p:cNvPr id="14" name="Text Placeholder 21"/>
          <p:cNvSpPr>
            <a:spLocks noGrp="1"/>
          </p:cNvSpPr>
          <p:nvPr>
            <p:custDataLst>
              <p:tags r:id="rId30"/>
            </p:custDataLst>
          </p:nvPr>
        </p:nvSpPr>
        <p:spPr>
          <a:xfrm>
            <a:off x="5132705" y="9827895"/>
            <a:ext cx="1927860" cy="471805"/>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2400" b="0" dirty="0">
                <a:latin typeface="Calibri" panose="020F0502020204030204" pitchFamily="34" charset="0"/>
                <a:cs typeface="Calibri" panose="020F0502020204030204" pitchFamily="34" charset="0"/>
              </a:rPr>
              <a:t>(d) iSAX word</a:t>
            </a:r>
          </a:p>
        </p:txBody>
      </p:sp>
      <p:sp>
        <p:nvSpPr>
          <p:cNvPr id="15" name="Text Placeholder 21"/>
          <p:cNvSpPr>
            <a:spLocks noGrp="1"/>
          </p:cNvSpPr>
          <p:nvPr>
            <p:custDataLst>
              <p:tags r:id="rId31"/>
            </p:custDataLst>
          </p:nvPr>
        </p:nvSpPr>
        <p:spPr>
          <a:xfrm>
            <a:off x="9113520" y="7910195"/>
            <a:ext cx="2349500" cy="560070"/>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sz="3600" b="0" dirty="0">
                <a:latin typeface="Calibri" panose="020F0502020204030204" pitchFamily="34" charset="0"/>
                <a:cs typeface="Calibri" panose="020F0502020204030204" pitchFamily="34" charset="0"/>
              </a:rPr>
              <a:t>iSAX index</a:t>
            </a:r>
          </a:p>
        </p:txBody>
      </p:sp>
      <p:pic>
        <p:nvPicPr>
          <p:cNvPr id="16" name="图片 15" descr="图片5"/>
          <p:cNvPicPr>
            <a:picLocks noChangeAspect="1"/>
          </p:cNvPicPr>
          <p:nvPr/>
        </p:nvPicPr>
        <p:blipFill>
          <a:blip r:embed="rId41"/>
          <a:stretch>
            <a:fillRect/>
          </a:stretch>
        </p:blipFill>
        <p:spPr>
          <a:xfrm>
            <a:off x="4156075" y="6876415"/>
            <a:ext cx="3949850" cy="2880000"/>
          </a:xfrm>
          <a:prstGeom prst="rect">
            <a:avLst/>
          </a:prstGeom>
        </p:spPr>
      </p:pic>
      <mc:AlternateContent xmlns:mc="http://schemas.openxmlformats.org/markup-compatibility/2006" xmlns:a14="http://schemas.microsoft.com/office/drawing/2010/main">
        <mc:Choice Requires="a14">
          <p:sp>
            <p:nvSpPr>
              <p:cNvPr id="17" name="Text Placeholder 21"/>
              <p:cNvSpPr>
                <a:spLocks noGrp="1"/>
              </p:cNvSpPr>
              <p:nvPr>
                <p:custDataLst>
                  <p:tags r:id="rId32"/>
                </p:custDataLst>
              </p:nvPr>
            </p:nvSpPr>
            <p:spPr>
              <a:xfrm>
                <a:off x="7199630" y="9827895"/>
                <a:ext cx="3383915" cy="692150"/>
              </a:xfrm>
              <a:prstGeom prst="rect">
                <a:avLst/>
              </a:prstGeom>
              <a:noFill/>
              <a:ln w="9525">
                <a:noFill/>
              </a:ln>
            </p:spPr>
            <p:txBody>
              <a:bodyPr lIns="90488" tIns="44450" rIns="90488" bIns="44450" anchor="ctr"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pPr marL="0" indent="0" algn="ctr">
                  <a:buNone/>
                </a:pPr>
                <a:r>
                  <a:rPr lang="en-US" b="0" dirty="0">
                    <a:latin typeface="Calibri" panose="020F0502020204030204" pitchFamily="34" charset="0"/>
                    <a:cs typeface="Calibri" panose="020F0502020204030204" pitchFamily="34" charset="0"/>
                  </a:rPr>
                  <a:t>iSAX(</a:t>
                </a:r>
                <a14:m>
                  <m:oMath xmlns:m="http://schemas.openxmlformats.org/officeDocument/2006/math">
                    <m:r>
                      <a:rPr lang="en-US" b="0" i="1" dirty="0">
                        <a:latin typeface="Cambria Math" panose="02040503050406030204" pitchFamily="18" charset="0"/>
                        <a:cs typeface="Cambria Math" panose="02040503050406030204" pitchFamily="18" charset="0"/>
                      </a:rPr>
                      <m:t>𝑠</m:t>
                    </m:r>
                  </m:oMath>
                </a14:m>
                <a:r>
                  <a:rPr lang="en-US" b="0" dirty="0">
                    <a:latin typeface="Calibri" panose="020F0502020204030204" pitchFamily="34" charset="0"/>
                    <a:cs typeface="Calibri" panose="020F0502020204030204" pitchFamily="34" charset="0"/>
                  </a:rPr>
                  <a:t>)=[10, 011, 0]</a:t>
                </a:r>
              </a:p>
            </p:txBody>
          </p:sp>
        </mc:Choice>
        <mc:Fallback xmlns="">
          <p:sp>
            <p:nvSpPr>
              <p:cNvPr id="17" name="Text Placeholder 21"/>
              <p:cNvSpPr>
                <a:spLocks noRot="1" noChangeAspect="1" noMove="1" noResize="1" noEditPoints="1" noAdjustHandles="1" noChangeArrowheads="1" noChangeShapeType="1" noTextEdit="1"/>
              </p:cNvSpPr>
              <p:nvPr>
                <p:custDataLst>
                  <p:tags r:id="rId42"/>
                </p:custDataLst>
              </p:nvPr>
            </p:nvSpPr>
            <p:spPr>
              <a:xfrm>
                <a:off x="7199630" y="9827895"/>
                <a:ext cx="3383915" cy="692150"/>
              </a:xfrm>
              <a:prstGeom prst="rect">
                <a:avLst/>
              </a:prstGeom>
              <a:blipFill rotWithShape="1">
                <a:blip r:embed="rId43"/>
                <a:stretch>
                  <a:fillRect/>
                </a:stretch>
              </a:blipFill>
              <a:ln w="9525">
                <a:noFill/>
              </a:ln>
            </p:spPr>
            <p:txBody>
              <a:bodyPr/>
              <a:lstStyle/>
              <a:p>
                <a:r>
                  <a:rPr lang="zh-CN" altLang="en-US">
                    <a:noFill/>
                  </a:rPr>
                  <a:t> </a:t>
                </a:r>
              </a:p>
            </p:txBody>
          </p:sp>
        </mc:Fallback>
      </mc:AlternateContent>
      <p:sp>
        <p:nvSpPr>
          <p:cNvPr id="6" name="圆角矩形标注 5"/>
          <p:cNvSpPr/>
          <p:nvPr/>
        </p:nvSpPr>
        <p:spPr>
          <a:xfrm>
            <a:off x="11063605" y="5867400"/>
            <a:ext cx="3245485" cy="528955"/>
          </a:xfrm>
          <a:prstGeom prst="wedgeRoundRectCallout">
            <a:avLst>
              <a:gd name="adj1" fmla="val -79213"/>
              <a:gd name="adj2" fmla="val -66086"/>
              <a:gd name="adj3" fmla="val 16667"/>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extend one bit in seg 1</a:t>
            </a:r>
          </a:p>
        </p:txBody>
      </p:sp>
      <p:sp>
        <p:nvSpPr>
          <p:cNvPr id="11" name="圆角矩形标注 10"/>
          <p:cNvSpPr/>
          <p:nvPr>
            <p:custDataLst>
              <p:tags r:id="rId33"/>
            </p:custDataLst>
          </p:nvPr>
        </p:nvSpPr>
        <p:spPr>
          <a:xfrm>
            <a:off x="11591925" y="7451725"/>
            <a:ext cx="3245485" cy="528955"/>
          </a:xfrm>
          <a:prstGeom prst="wedgeRoundRectCallout">
            <a:avLst>
              <a:gd name="adj1" fmla="val -75278"/>
              <a:gd name="adj2" fmla="val -174609"/>
              <a:gd name="adj3" fmla="val 16667"/>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extend one bit in seg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527050" y="189230"/>
            <a:ext cx="1228153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4-Proximity Problem of 2-ary iSAX Index</a:t>
            </a:r>
          </a:p>
        </p:txBody>
      </p:sp>
      <p:cxnSp>
        <p:nvCxnSpPr>
          <p:cNvPr id="17" name="直接箭头连接符 16"/>
          <p:cNvCxnSpPr>
            <a:stCxn id="30" idx="2"/>
            <a:endCxn id="31" idx="0"/>
          </p:cNvCxnSpPr>
          <p:nvPr/>
        </p:nvCxnSpPr>
        <p:spPr>
          <a:xfrm flipH="1">
            <a:off x="1196975" y="3955415"/>
            <a:ext cx="186309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8" name="直接箭头连接符 17"/>
          <p:cNvCxnSpPr>
            <a:stCxn id="30" idx="2"/>
            <a:endCxn id="32" idx="0"/>
          </p:cNvCxnSpPr>
          <p:nvPr>
            <p:custDataLst>
              <p:tags r:id="rId1"/>
            </p:custDataLst>
          </p:nvPr>
        </p:nvCxnSpPr>
        <p:spPr>
          <a:xfrm flipH="1">
            <a:off x="3059430" y="3955415"/>
            <a:ext cx="635"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9" name="直接箭头连接符 18"/>
          <p:cNvCxnSpPr>
            <a:stCxn id="30" idx="2"/>
            <a:endCxn id="33" idx="0"/>
          </p:cNvCxnSpPr>
          <p:nvPr>
            <p:custDataLst>
              <p:tags r:id="rId2"/>
            </p:custDataLst>
          </p:nvPr>
        </p:nvCxnSpPr>
        <p:spPr>
          <a:xfrm>
            <a:off x="3060065" y="3955415"/>
            <a:ext cx="180975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0" name="矩形: 圆角 15"/>
          <p:cNvSpPr/>
          <p:nvPr>
            <p:custDataLst>
              <p:tags r:id="rId3"/>
            </p:custDataLst>
          </p:nvPr>
        </p:nvSpPr>
        <p:spPr>
          <a:xfrm>
            <a:off x="2511425" y="3299460"/>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31" name="矩形: 圆角 15"/>
          <p:cNvSpPr/>
          <p:nvPr>
            <p:custDataLst>
              <p:tags r:id="rId4"/>
            </p:custDataLst>
          </p:nvPr>
        </p:nvSpPr>
        <p:spPr>
          <a:xfrm>
            <a:off x="64833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32" name="矩形: 圆角 15"/>
          <p:cNvSpPr/>
          <p:nvPr>
            <p:custDataLst>
              <p:tags r:id="rId5"/>
            </p:custDataLst>
          </p:nvPr>
        </p:nvSpPr>
        <p:spPr>
          <a:xfrm>
            <a:off x="251091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33" name="矩形: 圆角 15"/>
          <p:cNvSpPr/>
          <p:nvPr>
            <p:custDataLst>
              <p:tags r:id="rId6"/>
            </p:custDataLst>
          </p:nvPr>
        </p:nvSpPr>
        <p:spPr>
          <a:xfrm>
            <a:off x="432117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24" name="直接箭头连接符 23"/>
          <p:cNvCxnSpPr>
            <a:stCxn id="40" idx="4"/>
            <a:endCxn id="35" idx="0"/>
          </p:cNvCxnSpPr>
          <p:nvPr>
            <p:custDataLst>
              <p:tags r:id="rId7"/>
            </p:custDataLst>
          </p:nvPr>
        </p:nvCxnSpPr>
        <p:spPr>
          <a:xfrm flipH="1">
            <a:off x="3054985" y="4874895"/>
            <a:ext cx="1905" cy="58293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8"/>
            </p:custDataLst>
          </p:nvPr>
        </p:nvSpPr>
        <p:spPr>
          <a:xfrm>
            <a:off x="431800" y="5509260"/>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1  00  0</a:t>
            </a:r>
          </a:p>
        </p:txBody>
      </p:sp>
      <p:cxnSp>
        <p:nvCxnSpPr>
          <p:cNvPr id="28" name="直接箭头连接符 27"/>
          <p:cNvCxnSpPr>
            <a:stCxn id="40" idx="3"/>
            <a:endCxn id="34" idx="0"/>
          </p:cNvCxnSpPr>
          <p:nvPr>
            <p:custDataLst>
              <p:tags r:id="rId9"/>
            </p:custDataLst>
          </p:nvPr>
        </p:nvCxnSpPr>
        <p:spPr>
          <a:xfrm flipH="1">
            <a:off x="1141730" y="4820285"/>
            <a:ext cx="1806575" cy="688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5" name="矩形: 圆角 15"/>
          <p:cNvSpPr/>
          <p:nvPr>
            <p:custDataLst>
              <p:tags r:id="rId10"/>
            </p:custDataLst>
          </p:nvPr>
        </p:nvSpPr>
        <p:spPr>
          <a:xfrm>
            <a:off x="2318385" y="5457825"/>
            <a:ext cx="1473200"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1  01  0</a:t>
            </a:r>
          </a:p>
        </p:txBody>
      </p:sp>
      <p:sp>
        <p:nvSpPr>
          <p:cNvPr id="36" name="矩形: 圆角 155"/>
          <p:cNvSpPr/>
          <p:nvPr>
            <p:custDataLst>
              <p:tags r:id="rId11"/>
            </p:custDataLst>
          </p:nvPr>
        </p:nvSpPr>
        <p:spPr>
          <a:xfrm>
            <a:off x="1004570" y="6625590"/>
            <a:ext cx="17119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1  010  0</a:t>
            </a:r>
          </a:p>
        </p:txBody>
      </p:sp>
      <p:sp>
        <p:nvSpPr>
          <p:cNvPr id="37" name="矩形: 圆角 155"/>
          <p:cNvSpPr/>
          <p:nvPr>
            <p:custDataLst>
              <p:tags r:id="rId12"/>
            </p:custDataLst>
          </p:nvPr>
        </p:nvSpPr>
        <p:spPr>
          <a:xfrm>
            <a:off x="3547150" y="6624955"/>
            <a:ext cx="1664335" cy="573405"/>
          </a:xfrm>
          <a:prstGeom prst="roundRect">
            <a:avLst>
              <a:gd name="adj" fmla="val 50000"/>
            </a:avLst>
          </a:prstGeom>
          <a:solidFill>
            <a:srgbClr val="70AD47">
              <a:lumMod val="20000"/>
              <a:lumOff val="80000"/>
            </a:srgbClr>
          </a:solidFill>
          <a:ln w="38100" cap="flat" cmpd="sng" algn="ctr">
            <a:solidFill>
              <a:srgbClr val="FF0000"/>
            </a:solidFill>
            <a:prstDash val="sysDot"/>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1  011  0</a:t>
            </a:r>
          </a:p>
        </p:txBody>
      </p:sp>
      <p:cxnSp>
        <p:nvCxnSpPr>
          <p:cNvPr id="38" name="直接箭头连接符 37"/>
          <p:cNvCxnSpPr>
            <a:stCxn id="41" idx="4"/>
            <a:endCxn id="37" idx="0"/>
          </p:cNvCxnSpPr>
          <p:nvPr>
            <p:custDataLst>
              <p:tags r:id="rId13"/>
            </p:custDataLst>
          </p:nvPr>
        </p:nvCxnSpPr>
        <p:spPr>
          <a:xfrm>
            <a:off x="3169920" y="6012180"/>
            <a:ext cx="1209675" cy="6127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椭圆 39"/>
          <p:cNvSpPr/>
          <p:nvPr/>
        </p:nvSpPr>
        <p:spPr>
          <a:xfrm>
            <a:off x="2903315" y="4500245"/>
            <a:ext cx="306705" cy="37465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椭圆 40"/>
          <p:cNvSpPr/>
          <p:nvPr>
            <p:custDataLst>
              <p:tags r:id="rId14"/>
            </p:custDataLst>
          </p:nvPr>
        </p:nvSpPr>
        <p:spPr>
          <a:xfrm>
            <a:off x="3060065" y="5570220"/>
            <a:ext cx="219710" cy="44196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2" name="文本框 41"/>
          <p:cNvSpPr txBox="1"/>
          <p:nvPr/>
        </p:nvSpPr>
        <p:spPr>
          <a:xfrm>
            <a:off x="1849755" y="4211320"/>
            <a:ext cx="646430" cy="645160"/>
          </a:xfrm>
          <a:prstGeom prst="rect">
            <a:avLst/>
          </a:prstGeom>
          <a:noFill/>
        </p:spPr>
        <p:txBody>
          <a:bodyPr wrap="square" rtlCol="0">
            <a:spAutoFit/>
          </a:bodyPr>
          <a:lstStyle/>
          <a:p>
            <a:r>
              <a:rPr lang="en-US" altLang="zh-CN" sz="3600"/>
              <a:t>...</a:t>
            </a:r>
          </a:p>
        </p:txBody>
      </p:sp>
      <p:cxnSp>
        <p:nvCxnSpPr>
          <p:cNvPr id="39" name="直接箭头连接符 38"/>
          <p:cNvCxnSpPr>
            <a:stCxn id="41" idx="3"/>
            <a:endCxn id="36" idx="0"/>
          </p:cNvCxnSpPr>
          <p:nvPr>
            <p:custDataLst>
              <p:tags r:id="rId15"/>
            </p:custDataLst>
          </p:nvPr>
        </p:nvCxnSpPr>
        <p:spPr>
          <a:xfrm flipH="1">
            <a:off x="1860550" y="5947410"/>
            <a:ext cx="1231900" cy="6781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3" name="文本框 42"/>
          <p:cNvSpPr txBox="1"/>
          <p:nvPr>
            <p:custDataLst>
              <p:tags r:id="rId16"/>
            </p:custDataLst>
          </p:nvPr>
        </p:nvSpPr>
        <p:spPr>
          <a:xfrm>
            <a:off x="3712845" y="4211320"/>
            <a:ext cx="646430" cy="645160"/>
          </a:xfrm>
          <a:prstGeom prst="rect">
            <a:avLst/>
          </a:prstGeom>
          <a:noFill/>
        </p:spPr>
        <p:txBody>
          <a:bodyPr wrap="square" rtlCol="0">
            <a:spAutoFit/>
          </a:bodyPr>
          <a:lstStyle/>
          <a:p>
            <a:r>
              <a:rPr lang="en-US" altLang="zh-CN" sz="36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527050" y="189230"/>
            <a:ext cx="1217612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4-Proximity Problem of 2-ary iSAX Index</a:t>
            </a:r>
            <a:endParaRPr lang="en-US" altLang="zh-CN" sz="4800" dirty="0">
              <a:latin typeface="Times New Roman" panose="02020603050405020304" charset="0"/>
              <a:cs typeface="Times New Roman" panose="02020603050405020304" charset="0"/>
            </a:endParaRPr>
          </a:p>
        </p:txBody>
      </p:sp>
      <p:cxnSp>
        <p:nvCxnSpPr>
          <p:cNvPr id="17" name="直接箭头连接符 16"/>
          <p:cNvCxnSpPr>
            <a:stCxn id="30" idx="2"/>
            <a:endCxn id="31" idx="0"/>
          </p:cNvCxnSpPr>
          <p:nvPr/>
        </p:nvCxnSpPr>
        <p:spPr>
          <a:xfrm flipH="1">
            <a:off x="1196975" y="3955415"/>
            <a:ext cx="186309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8" name="直接箭头连接符 17"/>
          <p:cNvCxnSpPr>
            <a:stCxn id="30" idx="2"/>
            <a:endCxn id="32" idx="0"/>
          </p:cNvCxnSpPr>
          <p:nvPr>
            <p:custDataLst>
              <p:tags r:id="rId1"/>
            </p:custDataLst>
          </p:nvPr>
        </p:nvCxnSpPr>
        <p:spPr>
          <a:xfrm flipH="1">
            <a:off x="3059430" y="3955415"/>
            <a:ext cx="635"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9" name="直接箭头连接符 18"/>
          <p:cNvCxnSpPr>
            <a:stCxn id="30" idx="2"/>
            <a:endCxn id="33" idx="0"/>
          </p:cNvCxnSpPr>
          <p:nvPr>
            <p:custDataLst>
              <p:tags r:id="rId2"/>
            </p:custDataLst>
          </p:nvPr>
        </p:nvCxnSpPr>
        <p:spPr>
          <a:xfrm>
            <a:off x="3060065" y="3955415"/>
            <a:ext cx="180975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0" name="矩形: 圆角 15"/>
          <p:cNvSpPr/>
          <p:nvPr>
            <p:custDataLst>
              <p:tags r:id="rId3"/>
            </p:custDataLst>
          </p:nvPr>
        </p:nvSpPr>
        <p:spPr>
          <a:xfrm>
            <a:off x="2511425" y="3299460"/>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31" name="矩形: 圆角 15"/>
          <p:cNvSpPr/>
          <p:nvPr>
            <p:custDataLst>
              <p:tags r:id="rId4"/>
            </p:custDataLst>
          </p:nvPr>
        </p:nvSpPr>
        <p:spPr>
          <a:xfrm>
            <a:off x="64833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32" name="矩形: 圆角 15"/>
          <p:cNvSpPr/>
          <p:nvPr>
            <p:custDataLst>
              <p:tags r:id="rId5"/>
            </p:custDataLst>
          </p:nvPr>
        </p:nvSpPr>
        <p:spPr>
          <a:xfrm>
            <a:off x="251091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33" name="矩形: 圆角 15"/>
          <p:cNvSpPr/>
          <p:nvPr>
            <p:custDataLst>
              <p:tags r:id="rId6"/>
            </p:custDataLst>
          </p:nvPr>
        </p:nvSpPr>
        <p:spPr>
          <a:xfrm>
            <a:off x="432117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24" name="直接箭头连接符 23"/>
          <p:cNvCxnSpPr>
            <a:stCxn id="40" idx="4"/>
            <a:endCxn id="35" idx="0"/>
          </p:cNvCxnSpPr>
          <p:nvPr>
            <p:custDataLst>
              <p:tags r:id="rId7"/>
            </p:custDataLst>
          </p:nvPr>
        </p:nvCxnSpPr>
        <p:spPr>
          <a:xfrm flipH="1">
            <a:off x="3054985" y="4874895"/>
            <a:ext cx="1905" cy="58293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8"/>
            </p:custDataLst>
          </p:nvPr>
        </p:nvSpPr>
        <p:spPr>
          <a:xfrm>
            <a:off x="431800" y="5509260"/>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1  00  0</a:t>
            </a:r>
          </a:p>
        </p:txBody>
      </p:sp>
      <p:cxnSp>
        <p:nvCxnSpPr>
          <p:cNvPr id="28" name="直接箭头连接符 27"/>
          <p:cNvCxnSpPr>
            <a:stCxn id="40" idx="3"/>
            <a:endCxn id="34" idx="0"/>
          </p:cNvCxnSpPr>
          <p:nvPr>
            <p:custDataLst>
              <p:tags r:id="rId9"/>
            </p:custDataLst>
          </p:nvPr>
        </p:nvCxnSpPr>
        <p:spPr>
          <a:xfrm flipH="1">
            <a:off x="1141730" y="4820285"/>
            <a:ext cx="1806575" cy="688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5" name="矩形: 圆角 15"/>
          <p:cNvSpPr/>
          <p:nvPr>
            <p:custDataLst>
              <p:tags r:id="rId10"/>
            </p:custDataLst>
          </p:nvPr>
        </p:nvSpPr>
        <p:spPr>
          <a:xfrm>
            <a:off x="2318385" y="5457825"/>
            <a:ext cx="1473200"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1  01  0</a:t>
            </a:r>
          </a:p>
        </p:txBody>
      </p:sp>
      <p:sp>
        <p:nvSpPr>
          <p:cNvPr id="36" name="矩形: 圆角 155"/>
          <p:cNvSpPr/>
          <p:nvPr>
            <p:custDataLst>
              <p:tags r:id="rId11"/>
            </p:custDataLst>
          </p:nvPr>
        </p:nvSpPr>
        <p:spPr>
          <a:xfrm>
            <a:off x="1004570" y="6625590"/>
            <a:ext cx="17119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1  010  0</a:t>
            </a:r>
          </a:p>
        </p:txBody>
      </p:sp>
      <p:sp>
        <p:nvSpPr>
          <p:cNvPr id="37" name="矩形: 圆角 155"/>
          <p:cNvSpPr/>
          <p:nvPr>
            <p:custDataLst>
              <p:tags r:id="rId12"/>
            </p:custDataLst>
          </p:nvPr>
        </p:nvSpPr>
        <p:spPr>
          <a:xfrm>
            <a:off x="3547150" y="6624955"/>
            <a:ext cx="1664335" cy="573405"/>
          </a:xfrm>
          <a:prstGeom prst="roundRect">
            <a:avLst>
              <a:gd name="adj" fmla="val 50000"/>
            </a:avLst>
          </a:prstGeom>
          <a:solidFill>
            <a:srgbClr val="70AD47">
              <a:lumMod val="20000"/>
              <a:lumOff val="80000"/>
            </a:srgbClr>
          </a:solidFill>
          <a:ln w="38100" cap="flat" cmpd="sng" algn="ctr">
            <a:solidFill>
              <a:srgbClr val="FF0000"/>
            </a:solidFill>
            <a:prstDash val="sysDot"/>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1  011  0</a:t>
            </a:r>
          </a:p>
        </p:txBody>
      </p:sp>
      <p:cxnSp>
        <p:nvCxnSpPr>
          <p:cNvPr id="38" name="直接箭头连接符 37"/>
          <p:cNvCxnSpPr>
            <a:stCxn id="41" idx="4"/>
            <a:endCxn id="37" idx="0"/>
          </p:cNvCxnSpPr>
          <p:nvPr>
            <p:custDataLst>
              <p:tags r:id="rId13"/>
            </p:custDataLst>
          </p:nvPr>
        </p:nvCxnSpPr>
        <p:spPr>
          <a:xfrm>
            <a:off x="3169920" y="6012180"/>
            <a:ext cx="1209675" cy="6127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椭圆 39"/>
          <p:cNvSpPr/>
          <p:nvPr/>
        </p:nvSpPr>
        <p:spPr>
          <a:xfrm>
            <a:off x="2903315" y="4500245"/>
            <a:ext cx="306705" cy="37465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椭圆 40"/>
          <p:cNvSpPr/>
          <p:nvPr>
            <p:custDataLst>
              <p:tags r:id="rId14"/>
            </p:custDataLst>
          </p:nvPr>
        </p:nvSpPr>
        <p:spPr>
          <a:xfrm>
            <a:off x="3060065" y="5570220"/>
            <a:ext cx="219710" cy="44196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2" name="文本框 41"/>
          <p:cNvSpPr txBox="1"/>
          <p:nvPr/>
        </p:nvSpPr>
        <p:spPr>
          <a:xfrm>
            <a:off x="1849755" y="4211320"/>
            <a:ext cx="646430" cy="645160"/>
          </a:xfrm>
          <a:prstGeom prst="rect">
            <a:avLst/>
          </a:prstGeom>
          <a:noFill/>
        </p:spPr>
        <p:txBody>
          <a:bodyPr wrap="square" rtlCol="0">
            <a:spAutoFit/>
          </a:bodyPr>
          <a:lstStyle/>
          <a:p>
            <a:r>
              <a:rPr lang="en-US" altLang="zh-CN" sz="3600"/>
              <a:t>...</a:t>
            </a:r>
          </a:p>
        </p:txBody>
      </p:sp>
      <p:cxnSp>
        <p:nvCxnSpPr>
          <p:cNvPr id="39" name="直接箭头连接符 38"/>
          <p:cNvCxnSpPr>
            <a:stCxn id="41" idx="3"/>
            <a:endCxn id="36" idx="0"/>
          </p:cNvCxnSpPr>
          <p:nvPr>
            <p:custDataLst>
              <p:tags r:id="rId15"/>
            </p:custDataLst>
          </p:nvPr>
        </p:nvCxnSpPr>
        <p:spPr>
          <a:xfrm flipH="1">
            <a:off x="1860550" y="5947410"/>
            <a:ext cx="1231900" cy="6781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3" name="文本框 42"/>
          <p:cNvSpPr txBox="1"/>
          <p:nvPr>
            <p:custDataLst>
              <p:tags r:id="rId16"/>
            </p:custDataLst>
          </p:nvPr>
        </p:nvSpPr>
        <p:spPr>
          <a:xfrm>
            <a:off x="3712845" y="4211320"/>
            <a:ext cx="646430" cy="645160"/>
          </a:xfrm>
          <a:prstGeom prst="rect">
            <a:avLst/>
          </a:prstGeom>
          <a:noFill/>
        </p:spPr>
        <p:txBody>
          <a:bodyPr wrap="square" rtlCol="0">
            <a:spAutoFit/>
          </a:bodyPr>
          <a:lstStyle/>
          <a:p>
            <a:r>
              <a:rPr lang="en-US" altLang="zh-CN" sz="3600"/>
              <a:t>...</a:t>
            </a:r>
          </a:p>
        </p:txBody>
      </p:sp>
      <p:cxnSp>
        <p:nvCxnSpPr>
          <p:cNvPr id="274" name="直接箭头连接符 273"/>
          <p:cNvCxnSpPr/>
          <p:nvPr>
            <p:custDataLst>
              <p:tags r:id="rId17"/>
            </p:custDataLst>
          </p:nvPr>
        </p:nvCxnSpPr>
        <p:spPr>
          <a:xfrm flipH="1" flipV="1">
            <a:off x="4359275" y="7091045"/>
            <a:ext cx="0" cy="720090"/>
          </a:xfrm>
          <a:prstGeom prst="straightConnector1">
            <a:avLst/>
          </a:prstGeom>
          <a:noFill/>
          <a:ln w="76200" cap="flat" cmpd="sng" algn="ctr">
            <a:solidFill>
              <a:srgbClr val="4472C4"/>
            </a:solidFill>
            <a:prstDash val="solid"/>
            <a:miter lim="800000"/>
            <a:headEnd type="none" w="lg" len="lg"/>
            <a:tailEnd type="triangle" w="lg" len="med"/>
          </a:ln>
          <a:effectLst/>
        </p:spPr>
      </p:cxnSp>
      <p:sp>
        <p:nvSpPr>
          <p:cNvPr id="273" name="文本框 272"/>
          <p:cNvSpPr txBox="1"/>
          <p:nvPr>
            <p:custDataLst>
              <p:tags r:id="rId18"/>
            </p:custDataLst>
          </p:nvPr>
        </p:nvSpPr>
        <p:spPr>
          <a:xfrm>
            <a:off x="2687955" y="7842250"/>
            <a:ext cx="3150870" cy="829945"/>
          </a:xfrm>
          <a:prstGeom prst="rect">
            <a:avLst/>
          </a:prstGeom>
          <a:noFill/>
        </p:spPr>
        <p:txBody>
          <a:bodyPr wrap="square" rtlCol="0">
            <a:spAutoFit/>
          </a:bodyPr>
          <a:lstStyle/>
          <a:p>
            <a:pPr algn="ctr"/>
            <a:r>
              <a:rPr lang="en-US" altLang="zh-CN" sz="2400" b="1" dirty="0">
                <a:solidFill>
                  <a:srgbClr val="4472C4"/>
                </a:solidFill>
                <a:latin typeface="Yu Gothic Medium" panose="020B0500000000000000" charset="-128"/>
                <a:ea typeface="Yu Gothic Medium" panose="020B0500000000000000" charset="-128"/>
              </a:rPr>
              <a:t>high-granularity </a:t>
            </a:r>
          </a:p>
          <a:p>
            <a:pPr algn="ctr"/>
            <a:r>
              <a:rPr lang="en-US" altLang="zh-CN" sz="2400" b="1" dirty="0">
                <a:solidFill>
                  <a:srgbClr val="4472C4"/>
                </a:solidFill>
                <a:latin typeface="Yu Gothic Medium" panose="020B0500000000000000" charset="-128"/>
                <a:ea typeface="Yu Gothic Medium" panose="020B0500000000000000" charset="-128"/>
              </a:rPr>
              <a:t>(split many times)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箭头连接符 16"/>
          <p:cNvCxnSpPr>
            <a:stCxn id="30" idx="2"/>
            <a:endCxn id="31" idx="0"/>
          </p:cNvCxnSpPr>
          <p:nvPr/>
        </p:nvCxnSpPr>
        <p:spPr>
          <a:xfrm flipH="1">
            <a:off x="1196975" y="3955415"/>
            <a:ext cx="186309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8" name="直接箭头连接符 17"/>
          <p:cNvCxnSpPr>
            <a:stCxn id="30" idx="2"/>
            <a:endCxn id="32" idx="0"/>
          </p:cNvCxnSpPr>
          <p:nvPr>
            <p:custDataLst>
              <p:tags r:id="rId1"/>
            </p:custDataLst>
          </p:nvPr>
        </p:nvCxnSpPr>
        <p:spPr>
          <a:xfrm flipH="1">
            <a:off x="3059430" y="3955415"/>
            <a:ext cx="635"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9" name="直接箭头连接符 18"/>
          <p:cNvCxnSpPr>
            <a:stCxn id="30" idx="2"/>
            <a:endCxn id="33" idx="0"/>
          </p:cNvCxnSpPr>
          <p:nvPr>
            <p:custDataLst>
              <p:tags r:id="rId2"/>
            </p:custDataLst>
          </p:nvPr>
        </p:nvCxnSpPr>
        <p:spPr>
          <a:xfrm>
            <a:off x="3060065" y="3955415"/>
            <a:ext cx="180975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0" name="矩形: 圆角 15"/>
          <p:cNvSpPr/>
          <p:nvPr>
            <p:custDataLst>
              <p:tags r:id="rId3"/>
            </p:custDataLst>
          </p:nvPr>
        </p:nvSpPr>
        <p:spPr>
          <a:xfrm>
            <a:off x="2511425" y="3299460"/>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31" name="矩形: 圆角 15"/>
          <p:cNvSpPr/>
          <p:nvPr>
            <p:custDataLst>
              <p:tags r:id="rId4"/>
            </p:custDataLst>
          </p:nvPr>
        </p:nvSpPr>
        <p:spPr>
          <a:xfrm>
            <a:off x="64833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32" name="矩形: 圆角 15"/>
          <p:cNvSpPr/>
          <p:nvPr>
            <p:custDataLst>
              <p:tags r:id="rId5"/>
            </p:custDataLst>
          </p:nvPr>
        </p:nvSpPr>
        <p:spPr>
          <a:xfrm>
            <a:off x="251091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33" name="矩形: 圆角 15"/>
          <p:cNvSpPr/>
          <p:nvPr>
            <p:custDataLst>
              <p:tags r:id="rId6"/>
            </p:custDataLst>
          </p:nvPr>
        </p:nvSpPr>
        <p:spPr>
          <a:xfrm>
            <a:off x="432117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24" name="直接箭头连接符 23"/>
          <p:cNvCxnSpPr>
            <a:stCxn id="40" idx="4"/>
            <a:endCxn id="35" idx="0"/>
          </p:cNvCxnSpPr>
          <p:nvPr>
            <p:custDataLst>
              <p:tags r:id="rId7"/>
            </p:custDataLst>
          </p:nvPr>
        </p:nvCxnSpPr>
        <p:spPr>
          <a:xfrm flipH="1">
            <a:off x="3054985" y="4874895"/>
            <a:ext cx="1905" cy="58293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8"/>
            </p:custDataLst>
          </p:nvPr>
        </p:nvSpPr>
        <p:spPr>
          <a:xfrm>
            <a:off x="431800" y="5509260"/>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1  00  0</a:t>
            </a:r>
          </a:p>
        </p:txBody>
      </p:sp>
      <p:cxnSp>
        <p:nvCxnSpPr>
          <p:cNvPr id="28" name="直接箭头连接符 27"/>
          <p:cNvCxnSpPr>
            <a:stCxn id="40" idx="3"/>
            <a:endCxn id="34" idx="0"/>
          </p:cNvCxnSpPr>
          <p:nvPr>
            <p:custDataLst>
              <p:tags r:id="rId9"/>
            </p:custDataLst>
          </p:nvPr>
        </p:nvCxnSpPr>
        <p:spPr>
          <a:xfrm flipH="1">
            <a:off x="1141730" y="4820285"/>
            <a:ext cx="1806575" cy="688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5" name="矩形: 圆角 15"/>
          <p:cNvSpPr/>
          <p:nvPr>
            <p:custDataLst>
              <p:tags r:id="rId10"/>
            </p:custDataLst>
          </p:nvPr>
        </p:nvSpPr>
        <p:spPr>
          <a:xfrm>
            <a:off x="2318385" y="5457825"/>
            <a:ext cx="1473200"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1  01  0</a:t>
            </a:r>
          </a:p>
        </p:txBody>
      </p:sp>
      <p:sp>
        <p:nvSpPr>
          <p:cNvPr id="36" name="矩形: 圆角 155"/>
          <p:cNvSpPr/>
          <p:nvPr>
            <p:custDataLst>
              <p:tags r:id="rId11"/>
            </p:custDataLst>
          </p:nvPr>
        </p:nvSpPr>
        <p:spPr>
          <a:xfrm>
            <a:off x="1004570" y="6625590"/>
            <a:ext cx="17119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1  010  0</a:t>
            </a:r>
          </a:p>
        </p:txBody>
      </p:sp>
      <p:sp>
        <p:nvSpPr>
          <p:cNvPr id="37" name="矩形: 圆角 155"/>
          <p:cNvSpPr/>
          <p:nvPr>
            <p:custDataLst>
              <p:tags r:id="rId12"/>
            </p:custDataLst>
          </p:nvPr>
        </p:nvSpPr>
        <p:spPr>
          <a:xfrm>
            <a:off x="3547150" y="6624955"/>
            <a:ext cx="1664335" cy="573405"/>
          </a:xfrm>
          <a:prstGeom prst="roundRect">
            <a:avLst>
              <a:gd name="adj" fmla="val 50000"/>
            </a:avLst>
          </a:prstGeom>
          <a:solidFill>
            <a:srgbClr val="70AD47">
              <a:lumMod val="20000"/>
              <a:lumOff val="80000"/>
            </a:srgbClr>
          </a:solidFill>
          <a:ln w="38100" cap="flat" cmpd="sng" algn="ctr">
            <a:solidFill>
              <a:srgbClr val="FF0000"/>
            </a:solidFill>
            <a:prstDash val="sysDot"/>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1  011  0</a:t>
            </a:r>
          </a:p>
        </p:txBody>
      </p:sp>
      <p:cxnSp>
        <p:nvCxnSpPr>
          <p:cNvPr id="38" name="直接箭头连接符 37"/>
          <p:cNvCxnSpPr>
            <a:stCxn id="41" idx="4"/>
            <a:endCxn id="37" idx="0"/>
          </p:cNvCxnSpPr>
          <p:nvPr>
            <p:custDataLst>
              <p:tags r:id="rId13"/>
            </p:custDataLst>
          </p:nvPr>
        </p:nvCxnSpPr>
        <p:spPr>
          <a:xfrm>
            <a:off x="3169920" y="6012180"/>
            <a:ext cx="1209675" cy="6127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椭圆 39"/>
          <p:cNvSpPr/>
          <p:nvPr/>
        </p:nvSpPr>
        <p:spPr>
          <a:xfrm>
            <a:off x="2903315" y="4500245"/>
            <a:ext cx="306705" cy="37465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椭圆 40"/>
          <p:cNvSpPr/>
          <p:nvPr>
            <p:custDataLst>
              <p:tags r:id="rId14"/>
            </p:custDataLst>
          </p:nvPr>
        </p:nvSpPr>
        <p:spPr>
          <a:xfrm>
            <a:off x="3060065" y="5570220"/>
            <a:ext cx="219710" cy="44196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2" name="文本框 41"/>
          <p:cNvSpPr txBox="1"/>
          <p:nvPr/>
        </p:nvSpPr>
        <p:spPr>
          <a:xfrm>
            <a:off x="1849755" y="4211320"/>
            <a:ext cx="646430" cy="645160"/>
          </a:xfrm>
          <a:prstGeom prst="rect">
            <a:avLst/>
          </a:prstGeom>
          <a:noFill/>
        </p:spPr>
        <p:txBody>
          <a:bodyPr wrap="square" rtlCol="0">
            <a:spAutoFit/>
          </a:bodyPr>
          <a:lstStyle/>
          <a:p>
            <a:r>
              <a:rPr lang="en-US" altLang="zh-CN" sz="3600"/>
              <a:t>...</a:t>
            </a:r>
          </a:p>
        </p:txBody>
      </p:sp>
      <p:cxnSp>
        <p:nvCxnSpPr>
          <p:cNvPr id="39" name="直接箭头连接符 38"/>
          <p:cNvCxnSpPr>
            <a:stCxn id="41" idx="3"/>
            <a:endCxn id="36" idx="0"/>
          </p:cNvCxnSpPr>
          <p:nvPr>
            <p:custDataLst>
              <p:tags r:id="rId15"/>
            </p:custDataLst>
          </p:nvPr>
        </p:nvCxnSpPr>
        <p:spPr>
          <a:xfrm flipH="1">
            <a:off x="1860550" y="5947410"/>
            <a:ext cx="1231900" cy="6781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3" name="文本框 42"/>
          <p:cNvSpPr txBox="1"/>
          <p:nvPr>
            <p:custDataLst>
              <p:tags r:id="rId16"/>
            </p:custDataLst>
          </p:nvPr>
        </p:nvSpPr>
        <p:spPr>
          <a:xfrm>
            <a:off x="3712845" y="4211320"/>
            <a:ext cx="646430" cy="645160"/>
          </a:xfrm>
          <a:prstGeom prst="rect">
            <a:avLst/>
          </a:prstGeom>
          <a:noFill/>
        </p:spPr>
        <p:txBody>
          <a:bodyPr wrap="square" rtlCol="0">
            <a:spAutoFit/>
          </a:bodyPr>
          <a:lstStyle/>
          <a:p>
            <a:r>
              <a:rPr lang="en-US" altLang="zh-CN" sz="3600"/>
              <a:t>...</a:t>
            </a:r>
          </a:p>
        </p:txBody>
      </p:sp>
      <p:cxnSp>
        <p:nvCxnSpPr>
          <p:cNvPr id="274" name="直接箭头连接符 273"/>
          <p:cNvCxnSpPr/>
          <p:nvPr>
            <p:custDataLst>
              <p:tags r:id="rId17"/>
            </p:custDataLst>
          </p:nvPr>
        </p:nvCxnSpPr>
        <p:spPr>
          <a:xfrm flipH="1" flipV="1">
            <a:off x="3886835" y="7125970"/>
            <a:ext cx="0" cy="720090"/>
          </a:xfrm>
          <a:prstGeom prst="straightConnector1">
            <a:avLst/>
          </a:prstGeom>
          <a:noFill/>
          <a:ln w="76200" cap="flat" cmpd="sng" algn="ctr">
            <a:solidFill>
              <a:srgbClr val="4472C4"/>
            </a:solidFill>
            <a:prstDash val="solid"/>
            <a:miter lim="800000"/>
            <a:headEnd type="none" w="lg" len="lg"/>
            <a:tailEnd type="triangle" w="lg" len="med"/>
          </a:ln>
          <a:effectLst/>
        </p:spPr>
      </p:cxnSp>
      <p:cxnSp>
        <p:nvCxnSpPr>
          <p:cNvPr id="2" name="直接箭头连接符 1"/>
          <p:cNvCxnSpPr/>
          <p:nvPr>
            <p:custDataLst>
              <p:tags r:id="rId18"/>
            </p:custDataLst>
          </p:nvPr>
        </p:nvCxnSpPr>
        <p:spPr>
          <a:xfrm flipH="1" flipV="1">
            <a:off x="4895215" y="7125970"/>
            <a:ext cx="0" cy="720090"/>
          </a:xfrm>
          <a:prstGeom prst="straightConnector1">
            <a:avLst/>
          </a:prstGeom>
          <a:noFill/>
          <a:ln w="76200" cap="flat" cmpd="sng" algn="ctr">
            <a:solidFill>
              <a:srgbClr val="4472C4"/>
            </a:solidFill>
            <a:prstDash val="solid"/>
            <a:miter lim="800000"/>
            <a:headEnd type="none" w="lg" len="lg"/>
            <a:tailEnd type="triangle" w="lg" len="med"/>
          </a:ln>
          <a:effectLst/>
        </p:spPr>
      </p:cxnSp>
      <p:sp>
        <p:nvSpPr>
          <p:cNvPr id="273" name="文本框 272"/>
          <p:cNvSpPr txBox="1"/>
          <p:nvPr>
            <p:custDataLst>
              <p:tags r:id="rId19"/>
            </p:custDataLst>
          </p:nvPr>
        </p:nvSpPr>
        <p:spPr>
          <a:xfrm>
            <a:off x="2687955" y="7842250"/>
            <a:ext cx="3402330" cy="829945"/>
          </a:xfrm>
          <a:prstGeom prst="rect">
            <a:avLst/>
          </a:prstGeom>
          <a:noFill/>
        </p:spPr>
        <p:txBody>
          <a:bodyPr wrap="square" rtlCol="0">
            <a:spAutoFit/>
          </a:bodyPr>
          <a:lstStyle/>
          <a:p>
            <a:pPr algn="ctr"/>
            <a:r>
              <a:rPr lang="en-US" altLang="zh-CN" sz="2400" b="1" dirty="0">
                <a:solidFill>
                  <a:srgbClr val="4472C4"/>
                </a:solidFill>
                <a:latin typeface="Yu Gothic Medium" panose="020B0500000000000000" charset="-128"/>
                <a:ea typeface="Yu Gothic Medium" panose="020B0500000000000000" charset="-128"/>
              </a:rPr>
              <a:t>low-granularity </a:t>
            </a:r>
          </a:p>
          <a:p>
            <a:pPr algn="ctr"/>
            <a:r>
              <a:rPr lang="en-US" altLang="zh-CN" sz="2400" b="1" dirty="0">
                <a:solidFill>
                  <a:srgbClr val="4472C4"/>
                </a:solidFill>
                <a:latin typeface="Yu Gothic Medium" panose="020B0500000000000000" charset="-128"/>
                <a:ea typeface="Yu Gothic Medium" panose="020B0500000000000000" charset="-128"/>
              </a:rPr>
              <a:t>(no split or few times)</a:t>
            </a:r>
          </a:p>
        </p:txBody>
      </p:sp>
      <p:sp>
        <p:nvSpPr>
          <p:cNvPr id="7" name="标题 1"/>
          <p:cNvSpPr>
            <a:spLocks noGrp="1"/>
          </p:cNvSpPr>
          <p:nvPr>
            <p:ph type="title"/>
            <p:custDataLst>
              <p:tags r:id="rId20"/>
            </p:custDataLst>
          </p:nvPr>
        </p:nvSpPr>
        <p:spPr>
          <a:xfrm>
            <a:off x="527050" y="189230"/>
            <a:ext cx="1228153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4-Proximity Problem of 2-ary iSAX Index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1-Data Series</a:t>
            </a:r>
          </a:p>
        </p:txBody>
      </p:sp>
      <p:sp>
        <p:nvSpPr>
          <p:cNvPr id="7" name="Content Placeholder 2"/>
          <p:cNvSpPr>
            <a:spLocks noGrp="1"/>
          </p:cNvSpPr>
          <p:nvPr>
            <p:ph idx="1"/>
            <p:custDataLst>
              <p:tags r:id="rId1"/>
            </p:custDataLst>
          </p:nvPr>
        </p:nvSpPr>
        <p:spPr>
          <a:xfrm>
            <a:off x="978535" y="2776538"/>
            <a:ext cx="10515600" cy="4486275"/>
          </a:xfrm>
        </p:spPr>
        <p:txBody>
          <a:bodyPr/>
          <a:lstStyle/>
          <a:p>
            <a:r>
              <a:rPr lang="en-US" sz="3600" dirty="0">
                <a:latin typeface="Calibri" panose="020F0502020204030204" pitchFamily="34" charset="0"/>
                <a:cs typeface="Calibri" panose="020F0502020204030204" pitchFamily="34" charset="0"/>
              </a:rPr>
              <a:t>Sequence of points ordered along some dimension</a:t>
            </a:r>
          </a:p>
          <a:p>
            <a:endParaRPr lang="en-US" sz="3600" dirty="0">
              <a:latin typeface="Calibri" panose="020F0502020204030204" pitchFamily="34" charset="0"/>
              <a:cs typeface="Calibri" panose="020F0502020204030204" pitchFamily="34" charset="0"/>
            </a:endParaRPr>
          </a:p>
        </p:txBody>
      </p:sp>
      <p:pic>
        <p:nvPicPr>
          <p:cNvPr id="35" name="图片 34"/>
          <p:cNvPicPr>
            <a:picLocks noChangeAspect="1"/>
          </p:cNvPicPr>
          <p:nvPr>
            <p:custDataLst>
              <p:tags r:id="rId2"/>
            </p:custDataLst>
          </p:nvPr>
        </p:nvPicPr>
        <p:blipFill>
          <a:blip r:embed="rId5"/>
          <a:stretch>
            <a:fillRect/>
          </a:stretch>
        </p:blipFill>
        <p:spPr>
          <a:xfrm>
            <a:off x="3526155" y="3923030"/>
            <a:ext cx="7941945" cy="385699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箭头连接符 16"/>
          <p:cNvCxnSpPr>
            <a:stCxn id="30" idx="2"/>
            <a:endCxn id="31" idx="0"/>
          </p:cNvCxnSpPr>
          <p:nvPr/>
        </p:nvCxnSpPr>
        <p:spPr>
          <a:xfrm flipH="1">
            <a:off x="1196975" y="3955415"/>
            <a:ext cx="186309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8" name="直接箭头连接符 17"/>
          <p:cNvCxnSpPr>
            <a:stCxn id="30" idx="2"/>
            <a:endCxn id="32" idx="0"/>
          </p:cNvCxnSpPr>
          <p:nvPr>
            <p:custDataLst>
              <p:tags r:id="rId1"/>
            </p:custDataLst>
          </p:nvPr>
        </p:nvCxnSpPr>
        <p:spPr>
          <a:xfrm flipH="1">
            <a:off x="3059430" y="3955415"/>
            <a:ext cx="635"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9" name="直接箭头连接符 18"/>
          <p:cNvCxnSpPr>
            <a:stCxn id="30" idx="2"/>
            <a:endCxn id="33" idx="0"/>
          </p:cNvCxnSpPr>
          <p:nvPr>
            <p:custDataLst>
              <p:tags r:id="rId2"/>
            </p:custDataLst>
          </p:nvPr>
        </p:nvCxnSpPr>
        <p:spPr>
          <a:xfrm>
            <a:off x="3060065" y="3955415"/>
            <a:ext cx="180975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0" name="矩形: 圆角 15"/>
          <p:cNvSpPr/>
          <p:nvPr>
            <p:custDataLst>
              <p:tags r:id="rId3"/>
            </p:custDataLst>
          </p:nvPr>
        </p:nvSpPr>
        <p:spPr>
          <a:xfrm>
            <a:off x="2511425" y="3299460"/>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31" name="矩形: 圆角 15"/>
          <p:cNvSpPr/>
          <p:nvPr>
            <p:custDataLst>
              <p:tags r:id="rId4"/>
            </p:custDataLst>
          </p:nvPr>
        </p:nvSpPr>
        <p:spPr>
          <a:xfrm>
            <a:off x="64833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32" name="矩形: 圆角 15"/>
          <p:cNvSpPr/>
          <p:nvPr>
            <p:custDataLst>
              <p:tags r:id="rId5"/>
            </p:custDataLst>
          </p:nvPr>
        </p:nvSpPr>
        <p:spPr>
          <a:xfrm>
            <a:off x="251091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33" name="矩形: 圆角 15"/>
          <p:cNvSpPr/>
          <p:nvPr>
            <p:custDataLst>
              <p:tags r:id="rId6"/>
            </p:custDataLst>
          </p:nvPr>
        </p:nvSpPr>
        <p:spPr>
          <a:xfrm>
            <a:off x="432117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24" name="直接箭头连接符 23"/>
          <p:cNvCxnSpPr>
            <a:stCxn id="40" idx="4"/>
            <a:endCxn id="35" idx="0"/>
          </p:cNvCxnSpPr>
          <p:nvPr>
            <p:custDataLst>
              <p:tags r:id="rId7"/>
            </p:custDataLst>
          </p:nvPr>
        </p:nvCxnSpPr>
        <p:spPr>
          <a:xfrm flipH="1">
            <a:off x="3054985" y="4874895"/>
            <a:ext cx="1905" cy="58293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8"/>
            </p:custDataLst>
          </p:nvPr>
        </p:nvSpPr>
        <p:spPr>
          <a:xfrm>
            <a:off x="431800" y="5509260"/>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1  00  0</a:t>
            </a:r>
          </a:p>
        </p:txBody>
      </p:sp>
      <p:cxnSp>
        <p:nvCxnSpPr>
          <p:cNvPr id="28" name="直接箭头连接符 27"/>
          <p:cNvCxnSpPr>
            <a:stCxn id="40" idx="3"/>
            <a:endCxn id="34" idx="0"/>
          </p:cNvCxnSpPr>
          <p:nvPr>
            <p:custDataLst>
              <p:tags r:id="rId9"/>
            </p:custDataLst>
          </p:nvPr>
        </p:nvCxnSpPr>
        <p:spPr>
          <a:xfrm flipH="1">
            <a:off x="1141730" y="4820285"/>
            <a:ext cx="1806575" cy="688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5" name="矩形: 圆角 15"/>
          <p:cNvSpPr/>
          <p:nvPr>
            <p:custDataLst>
              <p:tags r:id="rId10"/>
            </p:custDataLst>
          </p:nvPr>
        </p:nvSpPr>
        <p:spPr>
          <a:xfrm>
            <a:off x="2318385" y="5457825"/>
            <a:ext cx="1473200"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1  01  0</a:t>
            </a:r>
          </a:p>
        </p:txBody>
      </p:sp>
      <p:sp>
        <p:nvSpPr>
          <p:cNvPr id="36" name="矩形: 圆角 155"/>
          <p:cNvSpPr/>
          <p:nvPr>
            <p:custDataLst>
              <p:tags r:id="rId11"/>
            </p:custDataLst>
          </p:nvPr>
        </p:nvSpPr>
        <p:spPr>
          <a:xfrm>
            <a:off x="1004570" y="6625590"/>
            <a:ext cx="17119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1  010  0</a:t>
            </a:r>
          </a:p>
        </p:txBody>
      </p:sp>
      <p:sp>
        <p:nvSpPr>
          <p:cNvPr id="37" name="矩形: 圆角 155"/>
          <p:cNvSpPr/>
          <p:nvPr>
            <p:custDataLst>
              <p:tags r:id="rId12"/>
            </p:custDataLst>
          </p:nvPr>
        </p:nvSpPr>
        <p:spPr>
          <a:xfrm>
            <a:off x="3547150" y="6624955"/>
            <a:ext cx="1664335" cy="573405"/>
          </a:xfrm>
          <a:prstGeom prst="roundRect">
            <a:avLst>
              <a:gd name="adj" fmla="val 50000"/>
            </a:avLst>
          </a:prstGeom>
          <a:solidFill>
            <a:srgbClr val="70AD47">
              <a:lumMod val="20000"/>
              <a:lumOff val="80000"/>
            </a:srgbClr>
          </a:solidFill>
          <a:ln w="38100" cap="flat" cmpd="sng" algn="ctr">
            <a:solidFill>
              <a:srgbClr val="FF0000"/>
            </a:solidFill>
            <a:prstDash val="sysDot"/>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1  011  0</a:t>
            </a:r>
          </a:p>
        </p:txBody>
      </p:sp>
      <p:cxnSp>
        <p:nvCxnSpPr>
          <p:cNvPr id="38" name="直接箭头连接符 37"/>
          <p:cNvCxnSpPr>
            <a:stCxn id="41" idx="4"/>
            <a:endCxn id="37" idx="0"/>
          </p:cNvCxnSpPr>
          <p:nvPr>
            <p:custDataLst>
              <p:tags r:id="rId13"/>
            </p:custDataLst>
          </p:nvPr>
        </p:nvCxnSpPr>
        <p:spPr>
          <a:xfrm>
            <a:off x="3169920" y="6012180"/>
            <a:ext cx="1209675" cy="6127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椭圆 39"/>
          <p:cNvSpPr/>
          <p:nvPr/>
        </p:nvSpPr>
        <p:spPr>
          <a:xfrm>
            <a:off x="2903315" y="4500245"/>
            <a:ext cx="306705" cy="37465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椭圆 40"/>
          <p:cNvSpPr/>
          <p:nvPr>
            <p:custDataLst>
              <p:tags r:id="rId14"/>
            </p:custDataLst>
          </p:nvPr>
        </p:nvSpPr>
        <p:spPr>
          <a:xfrm>
            <a:off x="3060065" y="5570220"/>
            <a:ext cx="219710" cy="44196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2" name="文本框 41"/>
          <p:cNvSpPr txBox="1"/>
          <p:nvPr/>
        </p:nvSpPr>
        <p:spPr>
          <a:xfrm>
            <a:off x="1849755" y="4211320"/>
            <a:ext cx="646430" cy="645160"/>
          </a:xfrm>
          <a:prstGeom prst="rect">
            <a:avLst/>
          </a:prstGeom>
          <a:noFill/>
        </p:spPr>
        <p:txBody>
          <a:bodyPr wrap="square" rtlCol="0">
            <a:spAutoFit/>
          </a:bodyPr>
          <a:lstStyle/>
          <a:p>
            <a:r>
              <a:rPr lang="en-US" altLang="zh-CN" sz="3600"/>
              <a:t>...</a:t>
            </a:r>
          </a:p>
        </p:txBody>
      </p:sp>
      <p:cxnSp>
        <p:nvCxnSpPr>
          <p:cNvPr id="39" name="直接箭头连接符 38"/>
          <p:cNvCxnSpPr>
            <a:stCxn id="41" idx="3"/>
            <a:endCxn id="36" idx="0"/>
          </p:cNvCxnSpPr>
          <p:nvPr>
            <p:custDataLst>
              <p:tags r:id="rId15"/>
            </p:custDataLst>
          </p:nvPr>
        </p:nvCxnSpPr>
        <p:spPr>
          <a:xfrm flipH="1">
            <a:off x="1860550" y="5947410"/>
            <a:ext cx="1231900" cy="6781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3" name="文本框 42"/>
          <p:cNvSpPr txBox="1"/>
          <p:nvPr>
            <p:custDataLst>
              <p:tags r:id="rId16"/>
            </p:custDataLst>
          </p:nvPr>
        </p:nvSpPr>
        <p:spPr>
          <a:xfrm>
            <a:off x="3712845" y="4211320"/>
            <a:ext cx="646430" cy="645160"/>
          </a:xfrm>
          <a:prstGeom prst="rect">
            <a:avLst/>
          </a:prstGeom>
          <a:noFill/>
        </p:spPr>
        <p:txBody>
          <a:bodyPr wrap="square" rtlCol="0">
            <a:spAutoFit/>
          </a:bodyPr>
          <a:lstStyle/>
          <a:p>
            <a:r>
              <a:rPr lang="en-US" altLang="zh-CN" sz="3600"/>
              <a:t>...</a:t>
            </a:r>
          </a:p>
        </p:txBody>
      </p:sp>
      <p:grpSp>
        <p:nvGrpSpPr>
          <p:cNvPr id="26" name="组合 25"/>
          <p:cNvGrpSpPr/>
          <p:nvPr/>
        </p:nvGrpSpPr>
        <p:grpSpPr>
          <a:xfrm>
            <a:off x="6701155" y="2987040"/>
            <a:ext cx="7673975" cy="5734050"/>
            <a:chOff x="2668" y="4723"/>
            <a:chExt cx="12085" cy="9030"/>
          </a:xfrm>
        </p:grpSpPr>
        <p:sp>
          <p:nvSpPr>
            <p:cNvPr id="27" name="矩形 26"/>
            <p:cNvSpPr/>
            <p:nvPr>
              <p:custDataLst>
                <p:tags r:id="rId25"/>
              </p:custDataLst>
            </p:nvPr>
          </p:nvSpPr>
          <p:spPr>
            <a:xfrm>
              <a:off x="7088" y="9743"/>
              <a:ext cx="1727" cy="929"/>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a:endParaRPr lang="zh-CN" altLang="en-US"/>
            </a:p>
          </p:txBody>
        </p:sp>
        <p:sp>
          <p:nvSpPr>
            <p:cNvPr id="29" name="文本框 28"/>
            <p:cNvSpPr txBox="1"/>
            <p:nvPr>
              <p:custDataLst>
                <p:tags r:id="rId26"/>
              </p:custDataLst>
            </p:nvPr>
          </p:nvSpPr>
          <p:spPr>
            <a:xfrm>
              <a:off x="12995" y="9271"/>
              <a:ext cx="1759"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time</a:t>
              </a:r>
              <a:endParaRPr lang="zh-CN" altLang="en-US" sz="3200" dirty="0">
                <a:latin typeface="Calibri" panose="020F0502020204030204" pitchFamily="34" charset="0"/>
                <a:cs typeface="Calibri" panose="020F0502020204030204" pitchFamily="34" charset="0"/>
              </a:endParaRPr>
            </a:p>
          </p:txBody>
        </p:sp>
        <p:sp>
          <p:nvSpPr>
            <p:cNvPr id="46" name="矩形 45"/>
            <p:cNvSpPr/>
            <p:nvPr>
              <p:custDataLst>
                <p:tags r:id="rId27"/>
              </p:custDataLst>
            </p:nvPr>
          </p:nvSpPr>
          <p:spPr>
            <a:xfrm>
              <a:off x="9579" y="9807"/>
              <a:ext cx="1774" cy="3733"/>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sp>
          <p:nvSpPr>
            <p:cNvPr id="47" name="矩形 46"/>
            <p:cNvSpPr/>
            <p:nvPr>
              <p:custDataLst>
                <p:tags r:id="rId28"/>
              </p:custDataLst>
            </p:nvPr>
          </p:nvSpPr>
          <p:spPr>
            <a:xfrm>
              <a:off x="4650" y="5837"/>
              <a:ext cx="1634" cy="3850"/>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48" name="直接箭头连接符 47"/>
            <p:cNvCxnSpPr/>
            <p:nvPr>
              <p:custDataLst>
                <p:tags r:id="rId29"/>
              </p:custDataLst>
            </p:nvPr>
          </p:nvCxnSpPr>
          <p:spPr>
            <a:xfrm flipV="1">
              <a:off x="4643" y="5809"/>
              <a:ext cx="0" cy="7730"/>
            </a:xfrm>
            <a:prstGeom prst="straightConnector1">
              <a:avLst/>
            </a:prstGeom>
            <a:noFill/>
            <a:ln w="38100" cap="flat" cmpd="sng" algn="ctr">
              <a:solidFill>
                <a:sysClr val="windowText" lastClr="000000"/>
              </a:solidFill>
              <a:prstDash val="solid"/>
              <a:miter lim="800000"/>
              <a:tailEnd type="triangle"/>
            </a:ln>
            <a:effectLst/>
          </p:spPr>
        </p:cxnSp>
        <p:cxnSp>
          <p:nvCxnSpPr>
            <p:cNvPr id="49" name="直接箭头连接符 48"/>
            <p:cNvCxnSpPr/>
            <p:nvPr>
              <p:custDataLst>
                <p:tags r:id="rId30"/>
              </p:custDataLst>
            </p:nvPr>
          </p:nvCxnSpPr>
          <p:spPr>
            <a:xfrm flipV="1">
              <a:off x="4403" y="9743"/>
              <a:ext cx="8119" cy="10"/>
            </a:xfrm>
            <a:prstGeom prst="straightConnector1">
              <a:avLst/>
            </a:prstGeom>
            <a:noFill/>
            <a:ln w="38100" cap="flat" cmpd="sng" algn="ctr">
              <a:solidFill>
                <a:sysClr val="windowText" lastClr="000000"/>
              </a:solidFill>
              <a:prstDash val="solid"/>
              <a:miter lim="800000"/>
              <a:tailEnd type="triangle"/>
            </a:ln>
            <a:effectLst/>
          </p:spPr>
        </p:cxnSp>
        <p:sp>
          <p:nvSpPr>
            <p:cNvPr id="50" name="文本框 49"/>
            <p:cNvSpPr txBox="1"/>
            <p:nvPr>
              <p:custDataLst>
                <p:tags r:id="rId31"/>
              </p:custDataLst>
            </p:nvPr>
          </p:nvSpPr>
          <p:spPr>
            <a:xfrm>
              <a:off x="2668" y="5358"/>
              <a:ext cx="1759"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value</a:t>
              </a:r>
              <a:endParaRPr lang="zh-CN" altLang="en-US" sz="3200" dirty="0">
                <a:latin typeface="Calibri" panose="020F0502020204030204" pitchFamily="34" charset="0"/>
                <a:cs typeface="Calibri" panose="020F0502020204030204" pitchFamily="34" charset="0"/>
              </a:endParaRPr>
            </a:p>
          </p:txBody>
        </p:sp>
        <p:sp>
          <p:nvSpPr>
            <p:cNvPr id="51" name="文本框 50"/>
            <p:cNvSpPr txBox="1"/>
            <p:nvPr>
              <p:custDataLst>
                <p:tags r:id="rId32"/>
              </p:custDataLst>
            </p:nvPr>
          </p:nvSpPr>
          <p:spPr>
            <a:xfrm>
              <a:off x="2925" y="7962"/>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52" name="文本框 51"/>
            <p:cNvSpPr txBox="1"/>
            <p:nvPr>
              <p:custDataLst>
                <p:tags r:id="rId33"/>
              </p:custDataLst>
            </p:nvPr>
          </p:nvSpPr>
          <p:spPr>
            <a:xfrm>
              <a:off x="2930" y="10789"/>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53" name="文本框 52"/>
            <p:cNvSpPr txBox="1"/>
            <p:nvPr>
              <p:custDataLst>
                <p:tags r:id="rId34"/>
              </p:custDataLst>
            </p:nvPr>
          </p:nvSpPr>
          <p:spPr>
            <a:xfrm>
              <a:off x="2930" y="12189"/>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54" name="文本框 53"/>
            <p:cNvSpPr txBox="1"/>
            <p:nvPr>
              <p:custDataLst>
                <p:tags r:id="rId35"/>
              </p:custDataLst>
            </p:nvPr>
          </p:nvSpPr>
          <p:spPr>
            <a:xfrm>
              <a:off x="2925" y="6545"/>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cxnSp>
          <p:nvCxnSpPr>
            <p:cNvPr id="55" name="直接连接符 54"/>
            <p:cNvCxnSpPr/>
            <p:nvPr>
              <p:custDataLst>
                <p:tags r:id="rId36"/>
              </p:custDataLst>
            </p:nvPr>
          </p:nvCxnSpPr>
          <p:spPr>
            <a:xfrm flipH="1">
              <a:off x="4428" y="6912"/>
              <a:ext cx="216" cy="0"/>
            </a:xfrm>
            <a:prstGeom prst="line">
              <a:avLst/>
            </a:prstGeom>
            <a:noFill/>
            <a:ln w="28575" cap="flat" cmpd="sng" algn="ctr">
              <a:solidFill>
                <a:sysClr val="windowText" lastClr="000000"/>
              </a:solidFill>
              <a:prstDash val="solid"/>
              <a:miter lim="800000"/>
            </a:ln>
            <a:effectLst/>
          </p:spPr>
        </p:cxnSp>
        <p:cxnSp>
          <p:nvCxnSpPr>
            <p:cNvPr id="56" name="直接连接符 55"/>
            <p:cNvCxnSpPr/>
            <p:nvPr>
              <p:custDataLst>
                <p:tags r:id="rId37"/>
              </p:custDataLst>
            </p:nvPr>
          </p:nvCxnSpPr>
          <p:spPr>
            <a:xfrm flipH="1">
              <a:off x="4403" y="8327"/>
              <a:ext cx="216" cy="0"/>
            </a:xfrm>
            <a:prstGeom prst="line">
              <a:avLst/>
            </a:prstGeom>
            <a:noFill/>
            <a:ln w="28575" cap="flat" cmpd="sng" algn="ctr">
              <a:solidFill>
                <a:sysClr val="windowText" lastClr="000000"/>
              </a:solidFill>
              <a:prstDash val="solid"/>
              <a:miter lim="800000"/>
            </a:ln>
            <a:effectLst/>
          </p:spPr>
        </p:cxnSp>
        <p:cxnSp>
          <p:nvCxnSpPr>
            <p:cNvPr id="57" name="直接连接符 56"/>
            <p:cNvCxnSpPr/>
            <p:nvPr>
              <p:custDataLst>
                <p:tags r:id="rId38"/>
              </p:custDataLst>
            </p:nvPr>
          </p:nvCxnSpPr>
          <p:spPr>
            <a:xfrm flipH="1">
              <a:off x="4428" y="11162"/>
              <a:ext cx="216" cy="0"/>
            </a:xfrm>
            <a:prstGeom prst="line">
              <a:avLst/>
            </a:prstGeom>
            <a:noFill/>
            <a:ln w="28575" cap="flat" cmpd="sng" algn="ctr">
              <a:solidFill>
                <a:sysClr val="windowText" lastClr="000000"/>
              </a:solidFill>
              <a:prstDash val="solid"/>
              <a:miter lim="800000"/>
            </a:ln>
            <a:effectLst/>
          </p:spPr>
        </p:cxnSp>
        <p:cxnSp>
          <p:nvCxnSpPr>
            <p:cNvPr id="58" name="直接连接符 57"/>
            <p:cNvCxnSpPr/>
            <p:nvPr>
              <p:custDataLst>
                <p:tags r:id="rId39"/>
              </p:custDataLst>
            </p:nvPr>
          </p:nvCxnSpPr>
          <p:spPr>
            <a:xfrm flipH="1">
              <a:off x="4411" y="12579"/>
              <a:ext cx="216" cy="0"/>
            </a:xfrm>
            <a:prstGeom prst="line">
              <a:avLst/>
            </a:prstGeom>
            <a:noFill/>
            <a:ln w="28575" cap="flat" cmpd="sng" algn="ctr">
              <a:solidFill>
                <a:sysClr val="windowText" lastClr="000000"/>
              </a:solidFill>
              <a:prstDash val="solid"/>
              <a:miter lim="800000"/>
            </a:ln>
            <a:effectLst/>
          </p:spPr>
        </p:cxnSp>
        <p:sp>
          <p:nvSpPr>
            <p:cNvPr id="59" name="文本框 58"/>
            <p:cNvSpPr txBox="1"/>
            <p:nvPr>
              <p:custDataLst>
                <p:tags r:id="rId40"/>
              </p:custDataLst>
            </p:nvPr>
          </p:nvSpPr>
          <p:spPr>
            <a:xfrm>
              <a:off x="2949" y="9390"/>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a:t>
              </a:r>
              <a:endParaRPr lang="zh-CN" altLang="en-US" sz="2400" dirty="0">
                <a:latin typeface="Calibri" panose="020F0502020204030204" pitchFamily="34" charset="0"/>
                <a:cs typeface="Calibri" panose="020F0502020204030204" pitchFamily="34" charset="0"/>
              </a:endParaRPr>
            </a:p>
          </p:txBody>
        </p:sp>
        <p:cxnSp>
          <p:nvCxnSpPr>
            <p:cNvPr id="60" name="直接连接符 59"/>
            <p:cNvCxnSpPr/>
            <p:nvPr>
              <p:custDataLst>
                <p:tags r:id="rId41"/>
              </p:custDataLst>
            </p:nvPr>
          </p:nvCxnSpPr>
          <p:spPr>
            <a:xfrm flipH="1">
              <a:off x="66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61" name="直接连接符 60"/>
            <p:cNvCxnSpPr/>
            <p:nvPr>
              <p:custDataLst>
                <p:tags r:id="rId42"/>
              </p:custDataLst>
            </p:nvPr>
          </p:nvCxnSpPr>
          <p:spPr>
            <a:xfrm flipH="1">
              <a:off x="91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62" name="直接连接符 61"/>
            <p:cNvCxnSpPr/>
            <p:nvPr>
              <p:custDataLst>
                <p:tags r:id="rId43"/>
              </p:custDataLst>
            </p:nvPr>
          </p:nvCxnSpPr>
          <p:spPr>
            <a:xfrm flipH="1">
              <a:off x="116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63" name="直接连接符 62"/>
            <p:cNvCxnSpPr/>
            <p:nvPr>
              <p:custDataLst>
                <p:tags r:id="rId44"/>
              </p:custDataLst>
            </p:nvPr>
          </p:nvCxnSpPr>
          <p:spPr>
            <a:xfrm>
              <a:off x="4386" y="8837"/>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64" name="直接连接符 63"/>
            <p:cNvCxnSpPr/>
            <p:nvPr>
              <p:custDataLst>
                <p:tags r:id="rId45"/>
              </p:custDataLst>
            </p:nvPr>
          </p:nvCxnSpPr>
          <p:spPr>
            <a:xfrm>
              <a:off x="4386" y="7845"/>
              <a:ext cx="8266"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65" name="直接连接符 64"/>
            <p:cNvCxnSpPr/>
            <p:nvPr>
              <p:custDataLst>
                <p:tags r:id="rId46"/>
              </p:custDataLst>
            </p:nvPr>
          </p:nvCxnSpPr>
          <p:spPr>
            <a:xfrm>
              <a:off x="4386" y="6484"/>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66" name="直接连接符 65"/>
            <p:cNvCxnSpPr/>
            <p:nvPr>
              <p:custDataLst>
                <p:tags r:id="rId47"/>
              </p:custDataLst>
            </p:nvPr>
          </p:nvCxnSpPr>
          <p:spPr>
            <a:xfrm>
              <a:off x="4386" y="10651"/>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67" name="直接连接符 66"/>
            <p:cNvCxnSpPr/>
            <p:nvPr>
              <p:custDataLst>
                <p:tags r:id="rId48"/>
              </p:custDataLst>
            </p:nvPr>
          </p:nvCxnSpPr>
          <p:spPr>
            <a:xfrm>
              <a:off x="4386" y="11643"/>
              <a:ext cx="8266"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68" name="直接连接符 67"/>
            <p:cNvCxnSpPr/>
            <p:nvPr>
              <p:custDataLst>
                <p:tags r:id="rId49"/>
              </p:custDataLst>
            </p:nvPr>
          </p:nvCxnSpPr>
          <p:spPr>
            <a:xfrm>
              <a:off x="4386" y="13004"/>
              <a:ext cx="7699" cy="0"/>
            </a:xfrm>
            <a:prstGeom prst="line">
              <a:avLst/>
            </a:prstGeom>
            <a:noFill/>
            <a:ln w="19050" cap="flat" cmpd="sng" algn="ctr">
              <a:solidFill>
                <a:sysClr val="windowText" lastClr="000000"/>
              </a:solidFill>
              <a:prstDash val="dash"/>
              <a:round/>
              <a:headEnd type="none" w="med" len="med"/>
              <a:tailEnd type="none" w="med" len="med"/>
            </a:ln>
            <a:effectLst/>
          </p:spPr>
        </p:cxnSp>
        <p:sp>
          <p:nvSpPr>
            <p:cNvPr id="69" name="文本框 68"/>
            <p:cNvSpPr txBox="1"/>
            <p:nvPr>
              <p:custDataLst>
                <p:tags r:id="rId50"/>
              </p:custDataLst>
            </p:nvPr>
          </p:nvSpPr>
          <p:spPr>
            <a:xfrm>
              <a:off x="4691" y="472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72" name="文本框 71"/>
            <p:cNvSpPr txBox="1"/>
            <p:nvPr>
              <p:custDataLst>
                <p:tags r:id="rId51"/>
              </p:custDataLst>
            </p:nvPr>
          </p:nvSpPr>
          <p:spPr>
            <a:xfrm>
              <a:off x="7117" y="472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74" name="文本框 73"/>
            <p:cNvSpPr txBox="1"/>
            <p:nvPr>
              <p:custDataLst>
                <p:tags r:id="rId52"/>
              </p:custDataLst>
            </p:nvPr>
          </p:nvSpPr>
          <p:spPr>
            <a:xfrm>
              <a:off x="9542" y="472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sp>
          <p:nvSpPr>
            <p:cNvPr id="77" name="文本框 76"/>
            <p:cNvSpPr txBox="1"/>
            <p:nvPr>
              <p:custDataLst>
                <p:tags r:id="rId53"/>
              </p:custDataLst>
            </p:nvPr>
          </p:nvSpPr>
          <p:spPr>
            <a:xfrm>
              <a:off x="11998" y="5628"/>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111</a:t>
              </a:r>
              <a:endParaRPr lang="zh-CN" altLang="en-US" sz="2400" dirty="0">
                <a:latin typeface="Calibri" panose="020F0502020204030204" pitchFamily="34" charset="0"/>
                <a:cs typeface="Calibri" panose="020F0502020204030204" pitchFamily="34" charset="0"/>
              </a:endParaRPr>
            </a:p>
          </p:txBody>
        </p:sp>
        <p:sp>
          <p:nvSpPr>
            <p:cNvPr id="78" name="文本框 77"/>
            <p:cNvSpPr txBox="1"/>
            <p:nvPr>
              <p:custDataLst>
                <p:tags r:id="rId54"/>
              </p:custDataLst>
            </p:nvPr>
          </p:nvSpPr>
          <p:spPr>
            <a:xfrm>
              <a:off x="11998" y="6805"/>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110</a:t>
              </a:r>
              <a:endParaRPr lang="zh-CN" altLang="en-US" sz="2400" dirty="0">
                <a:latin typeface="Calibri" panose="020F0502020204030204" pitchFamily="34" charset="0"/>
                <a:cs typeface="Calibri" panose="020F0502020204030204" pitchFamily="34" charset="0"/>
              </a:endParaRPr>
            </a:p>
          </p:txBody>
        </p:sp>
        <p:sp>
          <p:nvSpPr>
            <p:cNvPr id="79" name="文本框 78"/>
            <p:cNvSpPr txBox="1"/>
            <p:nvPr>
              <p:custDataLst>
                <p:tags r:id="rId55"/>
              </p:custDataLst>
            </p:nvPr>
          </p:nvSpPr>
          <p:spPr>
            <a:xfrm>
              <a:off x="11998" y="7925"/>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101</a:t>
              </a:r>
              <a:endParaRPr lang="zh-CN" altLang="en-US" sz="2400" dirty="0">
                <a:latin typeface="Calibri" panose="020F0502020204030204" pitchFamily="34" charset="0"/>
                <a:cs typeface="Calibri" panose="020F0502020204030204" pitchFamily="34" charset="0"/>
              </a:endParaRPr>
            </a:p>
          </p:txBody>
        </p:sp>
        <p:sp>
          <p:nvSpPr>
            <p:cNvPr id="81" name="文本框 80"/>
            <p:cNvSpPr txBox="1"/>
            <p:nvPr>
              <p:custDataLst>
                <p:tags r:id="rId56"/>
              </p:custDataLst>
            </p:nvPr>
          </p:nvSpPr>
          <p:spPr>
            <a:xfrm>
              <a:off x="11998" y="8868"/>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100</a:t>
              </a:r>
              <a:endParaRPr lang="zh-CN" altLang="en-US" sz="2400" dirty="0">
                <a:latin typeface="Calibri" panose="020F0502020204030204" pitchFamily="34" charset="0"/>
                <a:cs typeface="Calibri" panose="020F0502020204030204" pitchFamily="34" charset="0"/>
              </a:endParaRPr>
            </a:p>
          </p:txBody>
        </p:sp>
        <p:sp>
          <p:nvSpPr>
            <p:cNvPr id="84" name="文本框 83"/>
            <p:cNvSpPr txBox="1"/>
            <p:nvPr>
              <p:custDataLst>
                <p:tags r:id="rId57"/>
              </p:custDataLst>
            </p:nvPr>
          </p:nvSpPr>
          <p:spPr>
            <a:xfrm>
              <a:off x="11998" y="9877"/>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011</a:t>
              </a:r>
              <a:endParaRPr lang="zh-CN" altLang="en-US" sz="2400" dirty="0">
                <a:latin typeface="Calibri" panose="020F0502020204030204" pitchFamily="34" charset="0"/>
                <a:cs typeface="Calibri" panose="020F0502020204030204" pitchFamily="34" charset="0"/>
              </a:endParaRPr>
            </a:p>
          </p:txBody>
        </p:sp>
        <p:sp>
          <p:nvSpPr>
            <p:cNvPr id="85" name="文本框 84"/>
            <p:cNvSpPr txBox="1"/>
            <p:nvPr>
              <p:custDataLst>
                <p:tags r:id="rId58"/>
              </p:custDataLst>
            </p:nvPr>
          </p:nvSpPr>
          <p:spPr>
            <a:xfrm>
              <a:off x="11998" y="10789"/>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010</a:t>
              </a:r>
              <a:endParaRPr lang="zh-CN" altLang="en-US" sz="2400" dirty="0">
                <a:latin typeface="Calibri" panose="020F0502020204030204" pitchFamily="34" charset="0"/>
                <a:cs typeface="Calibri" panose="020F0502020204030204" pitchFamily="34" charset="0"/>
              </a:endParaRPr>
            </a:p>
          </p:txBody>
        </p:sp>
        <p:sp>
          <p:nvSpPr>
            <p:cNvPr id="86" name="文本框 85"/>
            <p:cNvSpPr txBox="1"/>
            <p:nvPr>
              <p:custDataLst>
                <p:tags r:id="rId59"/>
              </p:custDataLst>
            </p:nvPr>
          </p:nvSpPr>
          <p:spPr>
            <a:xfrm>
              <a:off x="11998" y="11974"/>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001</a:t>
              </a:r>
              <a:endParaRPr lang="zh-CN" altLang="en-US" sz="2400" dirty="0">
                <a:latin typeface="Calibri" panose="020F0502020204030204" pitchFamily="34" charset="0"/>
                <a:cs typeface="Calibri" panose="020F0502020204030204" pitchFamily="34" charset="0"/>
              </a:endParaRPr>
            </a:p>
          </p:txBody>
        </p:sp>
        <p:sp>
          <p:nvSpPr>
            <p:cNvPr id="88" name="文本框 87"/>
            <p:cNvSpPr txBox="1"/>
            <p:nvPr>
              <p:custDataLst>
                <p:tags r:id="rId60"/>
              </p:custDataLst>
            </p:nvPr>
          </p:nvSpPr>
          <p:spPr>
            <a:xfrm>
              <a:off x="11998" y="13027"/>
              <a:ext cx="1046"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000</a:t>
              </a:r>
              <a:endParaRPr lang="zh-CN" altLang="en-US" sz="2400" dirty="0">
                <a:latin typeface="Calibri" panose="020F0502020204030204" pitchFamily="34" charset="0"/>
                <a:cs typeface="Calibri" panose="020F0502020204030204" pitchFamily="34" charset="0"/>
              </a:endParaRPr>
            </a:p>
          </p:txBody>
        </p:sp>
        <p:sp>
          <p:nvSpPr>
            <p:cNvPr id="91" name="文本框 90"/>
            <p:cNvSpPr txBox="1"/>
            <p:nvPr>
              <p:custDataLst>
                <p:tags r:id="rId61"/>
              </p:custDataLst>
            </p:nvPr>
          </p:nvSpPr>
          <p:spPr>
            <a:xfrm>
              <a:off x="11607" y="4723"/>
              <a:ext cx="1822" cy="919"/>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SAX</a:t>
              </a:r>
              <a:endParaRPr lang="zh-CN" altLang="en-US" sz="3200" dirty="0">
                <a:latin typeface="Calibri" panose="020F0502020204030204" pitchFamily="34" charset="0"/>
                <a:cs typeface="Calibri" panose="020F0502020204030204" pitchFamily="34" charset="0"/>
              </a:endParaRPr>
            </a:p>
          </p:txBody>
        </p:sp>
      </p:grpSp>
      <p:cxnSp>
        <p:nvCxnSpPr>
          <p:cNvPr id="92" name="直接箭头连接符 91"/>
          <p:cNvCxnSpPr/>
          <p:nvPr>
            <p:custDataLst>
              <p:tags r:id="rId17"/>
            </p:custDataLst>
          </p:nvPr>
        </p:nvCxnSpPr>
        <p:spPr>
          <a:xfrm flipH="1" flipV="1">
            <a:off x="11015143" y="2843531"/>
            <a:ext cx="360045" cy="3600450"/>
          </a:xfrm>
          <a:prstGeom prst="straightConnector1">
            <a:avLst/>
          </a:prstGeom>
          <a:noFill/>
          <a:ln w="76200" cap="flat" cmpd="sng" algn="ctr">
            <a:solidFill>
              <a:srgbClr val="4472C4"/>
            </a:solidFill>
            <a:prstDash val="solid"/>
            <a:miter lim="800000"/>
            <a:headEnd type="none" w="lg" len="lg"/>
            <a:tailEnd type="triangle" w="lg" len="med"/>
          </a:ln>
          <a:effectLst/>
        </p:spPr>
      </p:cxnSp>
      <p:sp>
        <p:nvSpPr>
          <p:cNvPr id="273" name="文本框 272"/>
          <p:cNvSpPr txBox="1"/>
          <p:nvPr>
            <p:custDataLst>
              <p:tags r:id="rId18"/>
            </p:custDataLst>
          </p:nvPr>
        </p:nvSpPr>
        <p:spPr>
          <a:xfrm>
            <a:off x="10295053" y="1979295"/>
            <a:ext cx="2223770" cy="829945"/>
          </a:xfrm>
          <a:prstGeom prst="rect">
            <a:avLst/>
          </a:prstGeom>
          <a:noFill/>
        </p:spPr>
        <p:txBody>
          <a:bodyPr wrap="square" rtlCol="0">
            <a:spAutoFit/>
          </a:bodyPr>
          <a:lstStyle/>
          <a:p>
            <a:pPr algn="ctr"/>
            <a:r>
              <a:rPr lang="en-US" altLang="zh-CN" sz="2400" b="1" dirty="0">
                <a:solidFill>
                  <a:srgbClr val="4472C4"/>
                </a:solidFill>
                <a:latin typeface="Yu Gothic Medium" panose="020B0500000000000000" charset="-128"/>
                <a:ea typeface="Yu Gothic Medium" panose="020B0500000000000000" charset="-128"/>
              </a:rPr>
              <a:t>low degree of distinction</a:t>
            </a:r>
          </a:p>
        </p:txBody>
      </p:sp>
      <p:cxnSp>
        <p:nvCxnSpPr>
          <p:cNvPr id="274" name="直接箭头连接符 273"/>
          <p:cNvCxnSpPr/>
          <p:nvPr>
            <p:custDataLst>
              <p:tags r:id="rId19"/>
            </p:custDataLst>
          </p:nvPr>
        </p:nvCxnSpPr>
        <p:spPr>
          <a:xfrm flipV="1">
            <a:off x="8710930" y="2411096"/>
            <a:ext cx="1800225" cy="1512570"/>
          </a:xfrm>
          <a:prstGeom prst="straightConnector1">
            <a:avLst/>
          </a:prstGeom>
          <a:noFill/>
          <a:ln w="76200" cap="flat" cmpd="sng" algn="ctr">
            <a:solidFill>
              <a:srgbClr val="4472C4"/>
            </a:solidFill>
            <a:prstDash val="solid"/>
            <a:miter lim="800000"/>
            <a:headEnd type="none" w="lg" len="lg"/>
            <a:tailEnd type="triangle" w="lg" len="med"/>
          </a:ln>
          <a:effectLst/>
        </p:spPr>
      </p:cxnSp>
      <p:sp>
        <p:nvSpPr>
          <p:cNvPr id="93" name="文本框 92"/>
          <p:cNvSpPr txBox="1"/>
          <p:nvPr>
            <p:custDataLst>
              <p:tags r:id="rId20"/>
            </p:custDataLst>
          </p:nvPr>
        </p:nvSpPr>
        <p:spPr>
          <a:xfrm>
            <a:off x="8576945" y="8825345"/>
            <a:ext cx="2512695" cy="829945"/>
          </a:xfrm>
          <a:prstGeom prst="rect">
            <a:avLst/>
          </a:prstGeom>
          <a:noFill/>
        </p:spPr>
        <p:txBody>
          <a:bodyPr wrap="square" rtlCol="0">
            <a:spAutoFit/>
          </a:bodyPr>
          <a:lstStyle/>
          <a:p>
            <a:pPr algn="ctr"/>
            <a:r>
              <a:rPr lang="en-US" altLang="zh-CN" sz="2400" b="1" dirty="0">
                <a:solidFill>
                  <a:srgbClr val="FF0000"/>
                </a:solidFill>
                <a:latin typeface="Yu Gothic Medium" panose="020B0500000000000000" charset="-128"/>
                <a:ea typeface="Yu Gothic Medium" panose="020B0500000000000000" charset="-128"/>
              </a:rPr>
              <a:t>high degree of distinction</a:t>
            </a:r>
          </a:p>
        </p:txBody>
      </p:sp>
      <p:cxnSp>
        <p:nvCxnSpPr>
          <p:cNvPr id="2" name="直接箭头连接符 1"/>
          <p:cNvCxnSpPr>
            <a:endCxn id="93" idx="0"/>
          </p:cNvCxnSpPr>
          <p:nvPr>
            <p:custDataLst>
              <p:tags r:id="rId21"/>
            </p:custDataLst>
          </p:nvPr>
        </p:nvCxnSpPr>
        <p:spPr>
          <a:xfrm flipH="1">
            <a:off x="9833293" y="6587490"/>
            <a:ext cx="178752" cy="2237855"/>
          </a:xfrm>
          <a:prstGeom prst="straightConnector1">
            <a:avLst/>
          </a:prstGeom>
          <a:noFill/>
          <a:ln w="76200" cap="flat" cmpd="sng" algn="ctr">
            <a:solidFill>
              <a:srgbClr val="FF0000"/>
            </a:solidFill>
            <a:prstDash val="solid"/>
            <a:miter lim="800000"/>
            <a:headEnd type="none" w="lg" len="lg"/>
            <a:tailEnd type="triangle" w="lg" len="med"/>
          </a:ln>
          <a:effectLst/>
        </p:spPr>
      </p:cxnSp>
      <p:sp>
        <p:nvSpPr>
          <p:cNvPr id="7" name="右箭头 6"/>
          <p:cNvSpPr/>
          <p:nvPr>
            <p:custDataLst>
              <p:tags r:id="rId22"/>
            </p:custDataLst>
          </p:nvPr>
        </p:nvSpPr>
        <p:spPr>
          <a:xfrm>
            <a:off x="5615305" y="6625590"/>
            <a:ext cx="1143635" cy="549275"/>
          </a:xfrm>
          <a:prstGeom prst="rightArrow">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 name="Title 9"/>
          <p:cNvSpPr>
            <a:spLocks noGrp="1"/>
          </p:cNvSpPr>
          <p:nvPr>
            <p:custDataLst>
              <p:tags r:id="rId23"/>
            </p:custDataLst>
          </p:nvPr>
        </p:nvSpPr>
        <p:spPr>
          <a:xfrm>
            <a:off x="4966970" y="5907600"/>
            <a:ext cx="2397125"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skewed split</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5" name="标题 1"/>
          <p:cNvSpPr>
            <a:spLocks noGrp="1"/>
          </p:cNvSpPr>
          <p:nvPr>
            <p:ph type="title"/>
            <p:custDataLst>
              <p:tags r:id="rId24"/>
            </p:custDataLst>
          </p:nvPr>
        </p:nvSpPr>
        <p:spPr>
          <a:xfrm>
            <a:off x="527050" y="189230"/>
            <a:ext cx="1228153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4-Proximity Problem of 2-ary iSAX Index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箭头连接符 16"/>
          <p:cNvCxnSpPr>
            <a:stCxn id="30" idx="2"/>
            <a:endCxn id="31" idx="0"/>
          </p:cNvCxnSpPr>
          <p:nvPr/>
        </p:nvCxnSpPr>
        <p:spPr>
          <a:xfrm flipH="1">
            <a:off x="1196975" y="3955415"/>
            <a:ext cx="186309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8" name="直接箭头连接符 17"/>
          <p:cNvCxnSpPr>
            <a:stCxn id="30" idx="2"/>
            <a:endCxn id="32" idx="0"/>
          </p:cNvCxnSpPr>
          <p:nvPr>
            <p:custDataLst>
              <p:tags r:id="rId1"/>
            </p:custDataLst>
          </p:nvPr>
        </p:nvCxnSpPr>
        <p:spPr>
          <a:xfrm flipH="1">
            <a:off x="3059430" y="3955415"/>
            <a:ext cx="635"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9" name="直接箭头连接符 18"/>
          <p:cNvCxnSpPr>
            <a:stCxn id="30" idx="2"/>
            <a:endCxn id="33" idx="0"/>
          </p:cNvCxnSpPr>
          <p:nvPr>
            <p:custDataLst>
              <p:tags r:id="rId2"/>
            </p:custDataLst>
          </p:nvPr>
        </p:nvCxnSpPr>
        <p:spPr>
          <a:xfrm>
            <a:off x="3060065" y="3955415"/>
            <a:ext cx="180975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0" name="矩形: 圆角 15"/>
          <p:cNvSpPr/>
          <p:nvPr>
            <p:custDataLst>
              <p:tags r:id="rId3"/>
            </p:custDataLst>
          </p:nvPr>
        </p:nvSpPr>
        <p:spPr>
          <a:xfrm>
            <a:off x="2511425" y="3299460"/>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31" name="矩形: 圆角 15"/>
          <p:cNvSpPr/>
          <p:nvPr>
            <p:custDataLst>
              <p:tags r:id="rId4"/>
            </p:custDataLst>
          </p:nvPr>
        </p:nvSpPr>
        <p:spPr>
          <a:xfrm>
            <a:off x="64833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32" name="矩形: 圆角 15"/>
          <p:cNvSpPr/>
          <p:nvPr>
            <p:custDataLst>
              <p:tags r:id="rId5"/>
            </p:custDataLst>
          </p:nvPr>
        </p:nvSpPr>
        <p:spPr>
          <a:xfrm>
            <a:off x="251091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33" name="矩形: 圆角 15"/>
          <p:cNvSpPr/>
          <p:nvPr>
            <p:custDataLst>
              <p:tags r:id="rId6"/>
            </p:custDataLst>
          </p:nvPr>
        </p:nvSpPr>
        <p:spPr>
          <a:xfrm>
            <a:off x="432117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24" name="直接箭头连接符 23"/>
          <p:cNvCxnSpPr>
            <a:stCxn id="40" idx="4"/>
            <a:endCxn id="35" idx="0"/>
          </p:cNvCxnSpPr>
          <p:nvPr>
            <p:custDataLst>
              <p:tags r:id="rId7"/>
            </p:custDataLst>
          </p:nvPr>
        </p:nvCxnSpPr>
        <p:spPr>
          <a:xfrm flipH="1">
            <a:off x="3054985" y="4874895"/>
            <a:ext cx="1905" cy="58293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8"/>
            </p:custDataLst>
          </p:nvPr>
        </p:nvSpPr>
        <p:spPr>
          <a:xfrm>
            <a:off x="431800" y="5509260"/>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1  00  0</a:t>
            </a:r>
          </a:p>
        </p:txBody>
      </p:sp>
      <p:cxnSp>
        <p:nvCxnSpPr>
          <p:cNvPr id="28" name="直接箭头连接符 27"/>
          <p:cNvCxnSpPr>
            <a:stCxn id="40" idx="3"/>
            <a:endCxn id="34" idx="0"/>
          </p:cNvCxnSpPr>
          <p:nvPr>
            <p:custDataLst>
              <p:tags r:id="rId9"/>
            </p:custDataLst>
          </p:nvPr>
        </p:nvCxnSpPr>
        <p:spPr>
          <a:xfrm flipH="1">
            <a:off x="1141730" y="4820285"/>
            <a:ext cx="1806575" cy="688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5" name="矩形: 圆角 15"/>
          <p:cNvSpPr/>
          <p:nvPr>
            <p:custDataLst>
              <p:tags r:id="rId10"/>
            </p:custDataLst>
          </p:nvPr>
        </p:nvSpPr>
        <p:spPr>
          <a:xfrm>
            <a:off x="2318385" y="5457825"/>
            <a:ext cx="1473200"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1  01  0</a:t>
            </a:r>
          </a:p>
        </p:txBody>
      </p:sp>
      <p:sp>
        <p:nvSpPr>
          <p:cNvPr id="36" name="矩形: 圆角 155"/>
          <p:cNvSpPr/>
          <p:nvPr>
            <p:custDataLst>
              <p:tags r:id="rId11"/>
            </p:custDataLst>
          </p:nvPr>
        </p:nvSpPr>
        <p:spPr>
          <a:xfrm>
            <a:off x="1004570" y="6625590"/>
            <a:ext cx="17119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1  010  0</a:t>
            </a:r>
          </a:p>
        </p:txBody>
      </p:sp>
      <p:sp>
        <p:nvSpPr>
          <p:cNvPr id="37" name="矩形: 圆角 155"/>
          <p:cNvSpPr/>
          <p:nvPr>
            <p:custDataLst>
              <p:tags r:id="rId12"/>
            </p:custDataLst>
          </p:nvPr>
        </p:nvSpPr>
        <p:spPr>
          <a:xfrm>
            <a:off x="3547150" y="6624955"/>
            <a:ext cx="1664335" cy="573405"/>
          </a:xfrm>
          <a:prstGeom prst="roundRect">
            <a:avLst>
              <a:gd name="adj" fmla="val 50000"/>
            </a:avLst>
          </a:prstGeom>
          <a:solidFill>
            <a:srgbClr val="70AD47">
              <a:lumMod val="20000"/>
              <a:lumOff val="80000"/>
            </a:srgbClr>
          </a:solidFill>
          <a:ln w="38100" cap="flat" cmpd="sng" algn="ctr">
            <a:solidFill>
              <a:srgbClr val="FF0000"/>
            </a:solidFill>
            <a:prstDash val="sysDot"/>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1  011  0</a:t>
            </a:r>
          </a:p>
        </p:txBody>
      </p:sp>
      <p:cxnSp>
        <p:nvCxnSpPr>
          <p:cNvPr id="38" name="直接箭头连接符 37"/>
          <p:cNvCxnSpPr>
            <a:stCxn id="41" idx="4"/>
            <a:endCxn id="37" idx="0"/>
          </p:cNvCxnSpPr>
          <p:nvPr>
            <p:custDataLst>
              <p:tags r:id="rId13"/>
            </p:custDataLst>
          </p:nvPr>
        </p:nvCxnSpPr>
        <p:spPr>
          <a:xfrm>
            <a:off x="3169920" y="6012180"/>
            <a:ext cx="1209675" cy="6127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椭圆 39"/>
          <p:cNvSpPr/>
          <p:nvPr/>
        </p:nvSpPr>
        <p:spPr>
          <a:xfrm>
            <a:off x="2903315" y="4500245"/>
            <a:ext cx="306705" cy="37465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椭圆 40"/>
          <p:cNvSpPr/>
          <p:nvPr>
            <p:custDataLst>
              <p:tags r:id="rId14"/>
            </p:custDataLst>
          </p:nvPr>
        </p:nvSpPr>
        <p:spPr>
          <a:xfrm>
            <a:off x="3060065" y="5570220"/>
            <a:ext cx="219710" cy="44196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2" name="文本框 41"/>
          <p:cNvSpPr txBox="1"/>
          <p:nvPr/>
        </p:nvSpPr>
        <p:spPr>
          <a:xfrm>
            <a:off x="1849755" y="4211320"/>
            <a:ext cx="646430" cy="645160"/>
          </a:xfrm>
          <a:prstGeom prst="rect">
            <a:avLst/>
          </a:prstGeom>
          <a:noFill/>
        </p:spPr>
        <p:txBody>
          <a:bodyPr wrap="square" rtlCol="0">
            <a:spAutoFit/>
          </a:bodyPr>
          <a:lstStyle/>
          <a:p>
            <a:r>
              <a:rPr lang="en-US" altLang="zh-CN" sz="3600"/>
              <a:t>...</a:t>
            </a:r>
          </a:p>
        </p:txBody>
      </p:sp>
      <p:cxnSp>
        <p:nvCxnSpPr>
          <p:cNvPr id="39" name="直接箭头连接符 38"/>
          <p:cNvCxnSpPr>
            <a:stCxn id="41" idx="3"/>
            <a:endCxn id="36" idx="0"/>
          </p:cNvCxnSpPr>
          <p:nvPr>
            <p:custDataLst>
              <p:tags r:id="rId15"/>
            </p:custDataLst>
          </p:nvPr>
        </p:nvCxnSpPr>
        <p:spPr>
          <a:xfrm flipH="1">
            <a:off x="1860550" y="5947410"/>
            <a:ext cx="1231900" cy="6781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3" name="文本框 42"/>
          <p:cNvSpPr txBox="1"/>
          <p:nvPr>
            <p:custDataLst>
              <p:tags r:id="rId16"/>
            </p:custDataLst>
          </p:nvPr>
        </p:nvSpPr>
        <p:spPr>
          <a:xfrm>
            <a:off x="3712845" y="4211320"/>
            <a:ext cx="646430" cy="645160"/>
          </a:xfrm>
          <a:prstGeom prst="rect">
            <a:avLst/>
          </a:prstGeom>
          <a:noFill/>
        </p:spPr>
        <p:txBody>
          <a:bodyPr wrap="square" rtlCol="0">
            <a:spAutoFit/>
          </a:bodyPr>
          <a:lstStyle/>
          <a:p>
            <a:r>
              <a:rPr lang="en-US" altLang="zh-CN" sz="3600"/>
              <a:t>...</a:t>
            </a:r>
          </a:p>
        </p:txBody>
      </p:sp>
      <p:sp>
        <p:nvSpPr>
          <p:cNvPr id="45" name="右箭头 44"/>
          <p:cNvSpPr/>
          <p:nvPr/>
        </p:nvSpPr>
        <p:spPr>
          <a:xfrm>
            <a:off x="5615305" y="6625590"/>
            <a:ext cx="1143635" cy="549275"/>
          </a:xfrm>
          <a:prstGeom prst="rightArrow">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67" name="矩形 166"/>
          <p:cNvSpPr/>
          <p:nvPr>
            <p:custDataLst>
              <p:tags r:id="rId17"/>
            </p:custDataLst>
          </p:nvPr>
        </p:nvSpPr>
        <p:spPr>
          <a:xfrm>
            <a:off x="9507855" y="5589905"/>
            <a:ext cx="1096645" cy="589915"/>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a:endParaRPr lang="zh-CN" altLang="en-US"/>
          </a:p>
        </p:txBody>
      </p:sp>
      <p:sp>
        <p:nvSpPr>
          <p:cNvPr id="168" name="文本框 167"/>
          <p:cNvSpPr txBox="1"/>
          <p:nvPr>
            <p:custDataLst>
              <p:tags r:id="rId18"/>
            </p:custDataLst>
          </p:nvPr>
        </p:nvSpPr>
        <p:spPr>
          <a:xfrm>
            <a:off x="12541885" y="5523230"/>
            <a:ext cx="1116965"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time</a:t>
            </a:r>
            <a:endParaRPr lang="zh-CN" altLang="en-US" sz="3200" dirty="0">
              <a:latin typeface="Calibri" panose="020F0502020204030204" pitchFamily="34" charset="0"/>
              <a:cs typeface="Calibri" panose="020F0502020204030204" pitchFamily="34" charset="0"/>
            </a:endParaRPr>
          </a:p>
        </p:txBody>
      </p:sp>
      <p:sp>
        <p:nvSpPr>
          <p:cNvPr id="172" name="矩形 171"/>
          <p:cNvSpPr/>
          <p:nvPr>
            <p:custDataLst>
              <p:tags r:id="rId19"/>
            </p:custDataLst>
          </p:nvPr>
        </p:nvSpPr>
        <p:spPr>
          <a:xfrm>
            <a:off x="11089640" y="5630545"/>
            <a:ext cx="1126490" cy="237045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sp>
        <p:nvSpPr>
          <p:cNvPr id="173" name="矩形 172"/>
          <p:cNvSpPr/>
          <p:nvPr>
            <p:custDataLst>
              <p:tags r:id="rId20"/>
            </p:custDataLst>
          </p:nvPr>
        </p:nvSpPr>
        <p:spPr>
          <a:xfrm>
            <a:off x="7959725" y="3109595"/>
            <a:ext cx="1037590" cy="2444750"/>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175" name="直接箭头连接符 174"/>
          <p:cNvCxnSpPr/>
          <p:nvPr>
            <p:custDataLst>
              <p:tags r:id="rId21"/>
            </p:custDataLst>
          </p:nvPr>
        </p:nvCxnSpPr>
        <p:spPr>
          <a:xfrm flipV="1">
            <a:off x="7955280" y="3091815"/>
            <a:ext cx="0" cy="4908550"/>
          </a:xfrm>
          <a:prstGeom prst="straightConnector1">
            <a:avLst/>
          </a:prstGeom>
          <a:noFill/>
          <a:ln w="38100" cap="flat" cmpd="sng" algn="ctr">
            <a:solidFill>
              <a:sysClr val="windowText" lastClr="000000"/>
            </a:solidFill>
            <a:prstDash val="solid"/>
            <a:miter lim="800000"/>
            <a:tailEnd type="triangle"/>
          </a:ln>
          <a:effectLst/>
        </p:spPr>
      </p:cxnSp>
      <p:cxnSp>
        <p:nvCxnSpPr>
          <p:cNvPr id="176" name="直接箭头连接符 175"/>
          <p:cNvCxnSpPr/>
          <p:nvPr>
            <p:custDataLst>
              <p:tags r:id="rId22"/>
            </p:custDataLst>
          </p:nvPr>
        </p:nvCxnSpPr>
        <p:spPr>
          <a:xfrm flipV="1">
            <a:off x="7802880" y="5589905"/>
            <a:ext cx="5155565" cy="6350"/>
          </a:xfrm>
          <a:prstGeom prst="straightConnector1">
            <a:avLst/>
          </a:prstGeom>
          <a:noFill/>
          <a:ln w="38100" cap="flat" cmpd="sng" algn="ctr">
            <a:solidFill>
              <a:sysClr val="windowText" lastClr="000000"/>
            </a:solidFill>
            <a:prstDash val="solid"/>
            <a:miter lim="800000"/>
            <a:tailEnd type="triangle"/>
          </a:ln>
          <a:effectLst/>
        </p:spPr>
      </p:cxnSp>
      <p:sp>
        <p:nvSpPr>
          <p:cNvPr id="177" name="文本框 176"/>
          <p:cNvSpPr txBox="1"/>
          <p:nvPr>
            <p:custDataLst>
              <p:tags r:id="rId23"/>
            </p:custDataLst>
          </p:nvPr>
        </p:nvSpPr>
        <p:spPr>
          <a:xfrm>
            <a:off x="6701155" y="2805430"/>
            <a:ext cx="1116965"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value</a:t>
            </a:r>
            <a:endParaRPr lang="zh-CN" altLang="en-US" sz="3200" dirty="0">
              <a:latin typeface="Calibri" panose="020F0502020204030204" pitchFamily="34" charset="0"/>
              <a:cs typeface="Calibri" panose="020F0502020204030204" pitchFamily="34" charset="0"/>
            </a:endParaRPr>
          </a:p>
        </p:txBody>
      </p:sp>
      <p:sp>
        <p:nvSpPr>
          <p:cNvPr id="178" name="文本框 177"/>
          <p:cNvSpPr txBox="1"/>
          <p:nvPr>
            <p:custDataLst>
              <p:tags r:id="rId24"/>
            </p:custDataLst>
          </p:nvPr>
        </p:nvSpPr>
        <p:spPr>
          <a:xfrm>
            <a:off x="6864350" y="4458970"/>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79" name="文本框 178"/>
          <p:cNvSpPr txBox="1"/>
          <p:nvPr>
            <p:custDataLst>
              <p:tags r:id="rId25"/>
            </p:custDataLst>
          </p:nvPr>
        </p:nvSpPr>
        <p:spPr>
          <a:xfrm>
            <a:off x="6867525" y="625411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80" name="文本框 179"/>
          <p:cNvSpPr txBox="1"/>
          <p:nvPr>
            <p:custDataLst>
              <p:tags r:id="rId26"/>
            </p:custDataLst>
          </p:nvPr>
        </p:nvSpPr>
        <p:spPr>
          <a:xfrm>
            <a:off x="6867525" y="714311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1" name="文本框 180"/>
          <p:cNvSpPr txBox="1"/>
          <p:nvPr>
            <p:custDataLst>
              <p:tags r:id="rId27"/>
            </p:custDataLst>
          </p:nvPr>
        </p:nvSpPr>
        <p:spPr>
          <a:xfrm>
            <a:off x="6864350" y="355917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2" name="椭圆 181"/>
          <p:cNvSpPr/>
          <p:nvPr>
            <p:custDataLst>
              <p:tags r:id="rId28"/>
            </p:custDataLst>
          </p:nvPr>
        </p:nvSpPr>
        <p:spPr>
          <a:xfrm>
            <a:off x="7856855" y="394271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3" name="椭圆 182"/>
          <p:cNvSpPr/>
          <p:nvPr>
            <p:custDataLst>
              <p:tags r:id="rId29"/>
            </p:custDataLst>
          </p:nvPr>
        </p:nvSpPr>
        <p:spPr>
          <a:xfrm>
            <a:off x="8340725" y="486537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4" name="椭圆 183"/>
          <p:cNvSpPr/>
          <p:nvPr>
            <p:custDataLst>
              <p:tags r:id="rId30"/>
            </p:custDataLst>
          </p:nvPr>
        </p:nvSpPr>
        <p:spPr>
          <a:xfrm>
            <a:off x="8869045" y="531050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5" name="椭圆 184"/>
          <p:cNvSpPr/>
          <p:nvPr>
            <p:custDataLst>
              <p:tags r:id="rId31"/>
            </p:custDataLst>
          </p:nvPr>
        </p:nvSpPr>
        <p:spPr>
          <a:xfrm>
            <a:off x="9418955" y="587375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6" name="椭圆 185"/>
          <p:cNvSpPr/>
          <p:nvPr>
            <p:custDataLst>
              <p:tags r:id="rId32"/>
            </p:custDataLst>
          </p:nvPr>
        </p:nvSpPr>
        <p:spPr>
          <a:xfrm>
            <a:off x="9970135" y="599694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7" name="椭圆 186"/>
          <p:cNvSpPr/>
          <p:nvPr>
            <p:custDataLst>
              <p:tags r:id="rId33"/>
            </p:custDataLst>
          </p:nvPr>
        </p:nvSpPr>
        <p:spPr>
          <a:xfrm>
            <a:off x="10500360" y="592010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8" name="椭圆 187"/>
          <p:cNvSpPr/>
          <p:nvPr>
            <p:custDataLst>
              <p:tags r:id="rId34"/>
            </p:custDataLst>
          </p:nvPr>
        </p:nvSpPr>
        <p:spPr>
          <a:xfrm>
            <a:off x="11026140" y="641223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9" name="椭圆 188"/>
          <p:cNvSpPr/>
          <p:nvPr>
            <p:custDataLst>
              <p:tags r:id="rId35"/>
            </p:custDataLst>
          </p:nvPr>
        </p:nvSpPr>
        <p:spPr>
          <a:xfrm>
            <a:off x="11583670" y="610997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90" name="椭圆 189"/>
          <p:cNvSpPr/>
          <p:nvPr>
            <p:custDataLst>
              <p:tags r:id="rId36"/>
            </p:custDataLst>
          </p:nvPr>
        </p:nvSpPr>
        <p:spPr>
          <a:xfrm>
            <a:off x="12095480" y="660273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cxnSp>
        <p:nvCxnSpPr>
          <p:cNvPr id="191" name="直接连接符 190"/>
          <p:cNvCxnSpPr>
            <a:stCxn id="182" idx="5"/>
            <a:endCxn id="183" idx="1"/>
          </p:cNvCxnSpPr>
          <p:nvPr>
            <p:custDataLst>
              <p:tags r:id="rId37"/>
            </p:custDataLst>
          </p:nvPr>
        </p:nvCxnSpPr>
        <p:spPr>
          <a:xfrm>
            <a:off x="8045450" y="4127500"/>
            <a:ext cx="327660" cy="76962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2" name="直接连接符 191"/>
          <p:cNvCxnSpPr>
            <a:stCxn id="183" idx="5"/>
            <a:endCxn id="184" idx="1"/>
          </p:cNvCxnSpPr>
          <p:nvPr>
            <p:custDataLst>
              <p:tags r:id="rId38"/>
            </p:custDataLst>
          </p:nvPr>
        </p:nvCxnSpPr>
        <p:spPr>
          <a:xfrm>
            <a:off x="8529320" y="5050155"/>
            <a:ext cx="372110" cy="29210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3" name="直接连接符 192"/>
          <p:cNvCxnSpPr>
            <a:stCxn id="184" idx="5"/>
            <a:endCxn id="185" idx="1"/>
          </p:cNvCxnSpPr>
          <p:nvPr>
            <p:custDataLst>
              <p:tags r:id="rId39"/>
            </p:custDataLst>
          </p:nvPr>
        </p:nvCxnSpPr>
        <p:spPr>
          <a:xfrm>
            <a:off x="9057005" y="5495925"/>
            <a:ext cx="393700" cy="41021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4" name="直接连接符 193"/>
          <p:cNvCxnSpPr>
            <a:stCxn id="185" idx="6"/>
            <a:endCxn id="186" idx="2"/>
          </p:cNvCxnSpPr>
          <p:nvPr>
            <p:custDataLst>
              <p:tags r:id="rId40"/>
            </p:custDataLst>
          </p:nvPr>
        </p:nvCxnSpPr>
        <p:spPr>
          <a:xfrm>
            <a:off x="9639300" y="5982335"/>
            <a:ext cx="330835" cy="12319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5" name="直接连接符 194"/>
          <p:cNvCxnSpPr>
            <a:stCxn id="186" idx="6"/>
            <a:endCxn id="187" idx="2"/>
          </p:cNvCxnSpPr>
          <p:nvPr>
            <p:custDataLst>
              <p:tags r:id="rId41"/>
            </p:custDataLst>
          </p:nvPr>
        </p:nvCxnSpPr>
        <p:spPr>
          <a:xfrm flipV="1">
            <a:off x="10191115" y="6028690"/>
            <a:ext cx="309245" cy="7683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6" name="直接连接符 195"/>
          <p:cNvCxnSpPr>
            <a:stCxn id="187" idx="6"/>
            <a:endCxn id="188" idx="2"/>
          </p:cNvCxnSpPr>
          <p:nvPr>
            <p:custDataLst>
              <p:tags r:id="rId42"/>
            </p:custDataLst>
          </p:nvPr>
        </p:nvCxnSpPr>
        <p:spPr>
          <a:xfrm>
            <a:off x="10720705" y="6028690"/>
            <a:ext cx="305435" cy="49212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7" name="直接连接符 196"/>
          <p:cNvCxnSpPr>
            <a:stCxn id="188" idx="6"/>
            <a:endCxn id="189" idx="2"/>
          </p:cNvCxnSpPr>
          <p:nvPr>
            <p:custDataLst>
              <p:tags r:id="rId43"/>
            </p:custDataLst>
          </p:nvPr>
        </p:nvCxnSpPr>
        <p:spPr>
          <a:xfrm flipV="1">
            <a:off x="11247120" y="6217920"/>
            <a:ext cx="337185" cy="30226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8" name="直接连接符 197"/>
          <p:cNvCxnSpPr>
            <a:stCxn id="189" idx="6"/>
            <a:endCxn id="190" idx="1"/>
          </p:cNvCxnSpPr>
          <p:nvPr>
            <p:custDataLst>
              <p:tags r:id="rId44"/>
            </p:custDataLst>
          </p:nvPr>
        </p:nvCxnSpPr>
        <p:spPr>
          <a:xfrm>
            <a:off x="11804650" y="6217920"/>
            <a:ext cx="323215" cy="41592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9" name="直接连接符 198"/>
          <p:cNvCxnSpPr/>
          <p:nvPr>
            <p:custDataLst>
              <p:tags r:id="rId45"/>
            </p:custDataLst>
          </p:nvPr>
        </p:nvCxnSpPr>
        <p:spPr>
          <a:xfrm flipH="1">
            <a:off x="7818755" y="3792220"/>
            <a:ext cx="137160" cy="0"/>
          </a:xfrm>
          <a:prstGeom prst="line">
            <a:avLst/>
          </a:prstGeom>
          <a:noFill/>
          <a:ln w="28575" cap="flat" cmpd="sng" algn="ctr">
            <a:solidFill>
              <a:sysClr val="windowText" lastClr="000000"/>
            </a:solidFill>
            <a:prstDash val="solid"/>
            <a:miter lim="800000"/>
          </a:ln>
          <a:effectLst/>
        </p:spPr>
      </p:cxnSp>
      <p:cxnSp>
        <p:nvCxnSpPr>
          <p:cNvPr id="200" name="直接连接符 199"/>
          <p:cNvCxnSpPr/>
          <p:nvPr>
            <p:custDataLst>
              <p:tags r:id="rId46"/>
            </p:custDataLst>
          </p:nvPr>
        </p:nvCxnSpPr>
        <p:spPr>
          <a:xfrm flipH="1">
            <a:off x="7802880" y="4690745"/>
            <a:ext cx="137160" cy="0"/>
          </a:xfrm>
          <a:prstGeom prst="line">
            <a:avLst/>
          </a:prstGeom>
          <a:noFill/>
          <a:ln w="28575" cap="flat" cmpd="sng" algn="ctr">
            <a:solidFill>
              <a:sysClr val="windowText" lastClr="000000"/>
            </a:solidFill>
            <a:prstDash val="solid"/>
            <a:miter lim="800000"/>
          </a:ln>
          <a:effectLst/>
        </p:spPr>
      </p:cxnSp>
      <p:cxnSp>
        <p:nvCxnSpPr>
          <p:cNvPr id="201" name="直接连接符 200"/>
          <p:cNvCxnSpPr/>
          <p:nvPr>
            <p:custDataLst>
              <p:tags r:id="rId47"/>
            </p:custDataLst>
          </p:nvPr>
        </p:nvCxnSpPr>
        <p:spPr>
          <a:xfrm flipH="1">
            <a:off x="7818755" y="6490970"/>
            <a:ext cx="137160" cy="0"/>
          </a:xfrm>
          <a:prstGeom prst="line">
            <a:avLst/>
          </a:prstGeom>
          <a:noFill/>
          <a:ln w="28575" cap="flat" cmpd="sng" algn="ctr">
            <a:solidFill>
              <a:sysClr val="windowText" lastClr="000000"/>
            </a:solidFill>
            <a:prstDash val="solid"/>
            <a:miter lim="800000"/>
          </a:ln>
          <a:effectLst/>
        </p:spPr>
      </p:cxnSp>
      <p:cxnSp>
        <p:nvCxnSpPr>
          <p:cNvPr id="202" name="直接连接符 201"/>
          <p:cNvCxnSpPr/>
          <p:nvPr>
            <p:custDataLst>
              <p:tags r:id="rId48"/>
            </p:custDataLst>
          </p:nvPr>
        </p:nvCxnSpPr>
        <p:spPr>
          <a:xfrm flipH="1">
            <a:off x="7807960" y="7390765"/>
            <a:ext cx="137160" cy="0"/>
          </a:xfrm>
          <a:prstGeom prst="line">
            <a:avLst/>
          </a:prstGeom>
          <a:noFill/>
          <a:ln w="28575" cap="flat" cmpd="sng" algn="ctr">
            <a:solidFill>
              <a:sysClr val="windowText" lastClr="000000"/>
            </a:solidFill>
            <a:prstDash val="solid"/>
            <a:miter lim="800000"/>
          </a:ln>
          <a:effectLst/>
        </p:spPr>
      </p:cxnSp>
      <p:cxnSp>
        <p:nvCxnSpPr>
          <p:cNvPr id="203" name="直接连接符 202"/>
          <p:cNvCxnSpPr/>
          <p:nvPr>
            <p:custDataLst>
              <p:tags r:id="rId49"/>
            </p:custDataLst>
          </p:nvPr>
        </p:nvCxnSpPr>
        <p:spPr>
          <a:xfrm flipV="1">
            <a:off x="8435975" y="5582285"/>
            <a:ext cx="0" cy="121920"/>
          </a:xfrm>
          <a:prstGeom prst="line">
            <a:avLst/>
          </a:prstGeom>
          <a:noFill/>
          <a:ln w="28575" cap="flat" cmpd="sng" algn="ctr">
            <a:solidFill>
              <a:sysClr val="windowText" lastClr="000000"/>
            </a:solidFill>
            <a:prstDash val="solid"/>
            <a:miter lim="800000"/>
          </a:ln>
          <a:effectLst/>
        </p:spPr>
      </p:cxnSp>
      <p:cxnSp>
        <p:nvCxnSpPr>
          <p:cNvPr id="204" name="直接连接符 203"/>
          <p:cNvCxnSpPr/>
          <p:nvPr>
            <p:custDataLst>
              <p:tags r:id="rId50"/>
            </p:custDataLst>
          </p:nvPr>
        </p:nvCxnSpPr>
        <p:spPr>
          <a:xfrm flipV="1">
            <a:off x="8966835" y="5588000"/>
            <a:ext cx="0" cy="121920"/>
          </a:xfrm>
          <a:prstGeom prst="line">
            <a:avLst/>
          </a:prstGeom>
          <a:noFill/>
          <a:ln w="28575" cap="flat" cmpd="sng" algn="ctr">
            <a:solidFill>
              <a:sysClr val="windowText" lastClr="000000"/>
            </a:solidFill>
            <a:prstDash val="solid"/>
            <a:miter lim="800000"/>
          </a:ln>
          <a:effectLst/>
        </p:spPr>
      </p:cxnSp>
      <p:cxnSp>
        <p:nvCxnSpPr>
          <p:cNvPr id="205" name="直接连接符 204"/>
          <p:cNvCxnSpPr/>
          <p:nvPr>
            <p:custDataLst>
              <p:tags r:id="rId51"/>
            </p:custDataLst>
          </p:nvPr>
        </p:nvCxnSpPr>
        <p:spPr>
          <a:xfrm flipV="1">
            <a:off x="9534525" y="5598160"/>
            <a:ext cx="0" cy="121920"/>
          </a:xfrm>
          <a:prstGeom prst="line">
            <a:avLst/>
          </a:prstGeom>
          <a:noFill/>
          <a:ln w="28575" cap="flat" cmpd="sng" algn="ctr">
            <a:solidFill>
              <a:sysClr val="windowText" lastClr="000000"/>
            </a:solidFill>
            <a:prstDash val="solid"/>
            <a:miter lim="800000"/>
          </a:ln>
          <a:effectLst/>
        </p:spPr>
      </p:cxnSp>
      <p:cxnSp>
        <p:nvCxnSpPr>
          <p:cNvPr id="206" name="直接连接符 205"/>
          <p:cNvCxnSpPr/>
          <p:nvPr>
            <p:custDataLst>
              <p:tags r:id="rId52"/>
            </p:custDataLst>
          </p:nvPr>
        </p:nvCxnSpPr>
        <p:spPr>
          <a:xfrm flipV="1">
            <a:off x="10595610" y="5598160"/>
            <a:ext cx="0" cy="121920"/>
          </a:xfrm>
          <a:prstGeom prst="line">
            <a:avLst/>
          </a:prstGeom>
          <a:noFill/>
          <a:ln w="28575" cap="flat" cmpd="sng" algn="ctr">
            <a:solidFill>
              <a:sysClr val="windowText" lastClr="000000"/>
            </a:solidFill>
            <a:prstDash val="solid"/>
            <a:miter lim="800000"/>
          </a:ln>
          <a:effectLst/>
        </p:spPr>
      </p:cxnSp>
      <p:cxnSp>
        <p:nvCxnSpPr>
          <p:cNvPr id="207" name="直接连接符 206"/>
          <p:cNvCxnSpPr/>
          <p:nvPr>
            <p:custDataLst>
              <p:tags r:id="rId53"/>
            </p:custDataLst>
          </p:nvPr>
        </p:nvCxnSpPr>
        <p:spPr>
          <a:xfrm flipV="1">
            <a:off x="11132185" y="5598160"/>
            <a:ext cx="0" cy="121920"/>
          </a:xfrm>
          <a:prstGeom prst="line">
            <a:avLst/>
          </a:prstGeom>
          <a:noFill/>
          <a:ln w="28575" cap="flat" cmpd="sng" algn="ctr">
            <a:solidFill>
              <a:sysClr val="windowText" lastClr="000000"/>
            </a:solidFill>
            <a:prstDash val="solid"/>
            <a:miter lim="800000"/>
          </a:ln>
          <a:effectLst/>
        </p:spPr>
      </p:cxnSp>
      <p:cxnSp>
        <p:nvCxnSpPr>
          <p:cNvPr id="208" name="直接连接符 207"/>
          <p:cNvCxnSpPr/>
          <p:nvPr>
            <p:custDataLst>
              <p:tags r:id="rId54"/>
            </p:custDataLst>
          </p:nvPr>
        </p:nvCxnSpPr>
        <p:spPr>
          <a:xfrm flipV="1">
            <a:off x="11710035" y="5588000"/>
            <a:ext cx="0" cy="121920"/>
          </a:xfrm>
          <a:prstGeom prst="line">
            <a:avLst/>
          </a:prstGeom>
          <a:noFill/>
          <a:ln w="28575" cap="flat" cmpd="sng" algn="ctr">
            <a:solidFill>
              <a:sysClr val="windowText" lastClr="000000"/>
            </a:solidFill>
            <a:prstDash val="solid"/>
            <a:miter lim="800000"/>
          </a:ln>
          <a:effectLst/>
        </p:spPr>
      </p:cxnSp>
      <p:cxnSp>
        <p:nvCxnSpPr>
          <p:cNvPr id="209" name="直接连接符 208"/>
          <p:cNvCxnSpPr/>
          <p:nvPr>
            <p:custDataLst>
              <p:tags r:id="rId55"/>
            </p:custDataLst>
          </p:nvPr>
        </p:nvCxnSpPr>
        <p:spPr>
          <a:xfrm flipV="1">
            <a:off x="12214225" y="5598160"/>
            <a:ext cx="0" cy="121920"/>
          </a:xfrm>
          <a:prstGeom prst="line">
            <a:avLst/>
          </a:prstGeom>
          <a:noFill/>
          <a:ln w="28575" cap="flat" cmpd="sng" algn="ctr">
            <a:solidFill>
              <a:sysClr val="windowText" lastClr="000000"/>
            </a:solidFill>
            <a:prstDash val="solid"/>
            <a:miter lim="800000"/>
          </a:ln>
          <a:effectLst/>
        </p:spPr>
      </p:cxnSp>
      <p:sp>
        <p:nvSpPr>
          <p:cNvPr id="210" name="文本框 209"/>
          <p:cNvSpPr txBox="1"/>
          <p:nvPr>
            <p:custDataLst>
              <p:tags r:id="rId56"/>
            </p:custDataLst>
          </p:nvPr>
        </p:nvSpPr>
        <p:spPr>
          <a:xfrm>
            <a:off x="6879590" y="5365750"/>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a:t>
            </a:r>
            <a:endParaRPr lang="zh-CN" altLang="en-US" sz="2400" dirty="0">
              <a:latin typeface="Calibri" panose="020F0502020204030204" pitchFamily="34" charset="0"/>
              <a:cs typeface="Calibri" panose="020F0502020204030204" pitchFamily="34" charset="0"/>
            </a:endParaRPr>
          </a:p>
        </p:txBody>
      </p:sp>
      <p:cxnSp>
        <p:nvCxnSpPr>
          <p:cNvPr id="211" name="直接连接符 210"/>
          <p:cNvCxnSpPr/>
          <p:nvPr>
            <p:custDataLst>
              <p:tags r:id="rId57"/>
            </p:custDataLst>
          </p:nvPr>
        </p:nvCxnSpPr>
        <p:spPr>
          <a:xfrm flipH="1">
            <a:off x="9240520" y="3127375"/>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212" name="直接连接符 211"/>
          <p:cNvCxnSpPr/>
          <p:nvPr>
            <p:custDataLst>
              <p:tags r:id="rId58"/>
            </p:custDataLst>
          </p:nvPr>
        </p:nvCxnSpPr>
        <p:spPr>
          <a:xfrm flipH="1">
            <a:off x="10828020" y="3127375"/>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213" name="直接连接符 212"/>
          <p:cNvCxnSpPr/>
          <p:nvPr>
            <p:custDataLst>
              <p:tags r:id="rId59"/>
            </p:custDataLst>
          </p:nvPr>
        </p:nvCxnSpPr>
        <p:spPr>
          <a:xfrm flipH="1">
            <a:off x="12415520" y="3127375"/>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214" name="直接连接符 213"/>
          <p:cNvCxnSpPr/>
          <p:nvPr>
            <p:custDataLst>
              <p:tags r:id="rId60"/>
            </p:custDataLst>
          </p:nvPr>
        </p:nvCxnSpPr>
        <p:spPr>
          <a:xfrm flipV="1">
            <a:off x="10086340" y="5614035"/>
            <a:ext cx="0" cy="121920"/>
          </a:xfrm>
          <a:prstGeom prst="line">
            <a:avLst/>
          </a:prstGeom>
          <a:noFill/>
          <a:ln w="28575" cap="flat" cmpd="sng" algn="ctr">
            <a:solidFill>
              <a:sysClr val="windowText" lastClr="000000"/>
            </a:solidFill>
            <a:prstDash val="solid"/>
            <a:miter lim="800000"/>
          </a:ln>
          <a:effectLst/>
        </p:spPr>
      </p:cxnSp>
      <p:cxnSp>
        <p:nvCxnSpPr>
          <p:cNvPr id="215" name="直接连接符 214"/>
          <p:cNvCxnSpPr/>
          <p:nvPr>
            <p:custDataLst>
              <p:tags r:id="rId61"/>
            </p:custDataLst>
          </p:nvPr>
        </p:nvCxnSpPr>
        <p:spPr>
          <a:xfrm>
            <a:off x="7792085" y="5014595"/>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6" name="直接连接符 215"/>
          <p:cNvCxnSpPr/>
          <p:nvPr>
            <p:custDataLst>
              <p:tags r:id="rId62"/>
            </p:custDataLst>
          </p:nvPr>
        </p:nvCxnSpPr>
        <p:spPr>
          <a:xfrm>
            <a:off x="7792085" y="4384675"/>
            <a:ext cx="524891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7" name="直接连接符 216"/>
          <p:cNvCxnSpPr/>
          <p:nvPr>
            <p:custDataLst>
              <p:tags r:id="rId63"/>
            </p:custDataLst>
          </p:nvPr>
        </p:nvCxnSpPr>
        <p:spPr>
          <a:xfrm>
            <a:off x="7792085" y="3520440"/>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8" name="直接连接符 217"/>
          <p:cNvCxnSpPr/>
          <p:nvPr>
            <p:custDataLst>
              <p:tags r:id="rId64"/>
            </p:custDataLst>
          </p:nvPr>
        </p:nvCxnSpPr>
        <p:spPr>
          <a:xfrm>
            <a:off x="7792085" y="6166485"/>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9" name="直接连接符 218"/>
          <p:cNvCxnSpPr/>
          <p:nvPr>
            <p:custDataLst>
              <p:tags r:id="rId65"/>
            </p:custDataLst>
          </p:nvPr>
        </p:nvCxnSpPr>
        <p:spPr>
          <a:xfrm>
            <a:off x="7792085" y="6796405"/>
            <a:ext cx="524891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20" name="直接连接符 219"/>
          <p:cNvCxnSpPr/>
          <p:nvPr>
            <p:custDataLst>
              <p:tags r:id="rId66"/>
            </p:custDataLst>
          </p:nvPr>
        </p:nvCxnSpPr>
        <p:spPr>
          <a:xfrm>
            <a:off x="7792085" y="7660640"/>
            <a:ext cx="4888865" cy="0"/>
          </a:xfrm>
          <a:prstGeom prst="line">
            <a:avLst/>
          </a:prstGeom>
          <a:noFill/>
          <a:ln w="19050" cap="flat" cmpd="sng" algn="ctr">
            <a:solidFill>
              <a:sysClr val="windowText" lastClr="000000"/>
            </a:solidFill>
            <a:prstDash val="dash"/>
            <a:round/>
            <a:headEnd type="none" w="med" len="med"/>
            <a:tailEnd type="none" w="med" len="med"/>
          </a:ln>
          <a:effectLst/>
        </p:spPr>
      </p:cxnSp>
      <p:sp>
        <p:nvSpPr>
          <p:cNvPr id="221" name="矩形 220"/>
          <p:cNvSpPr/>
          <p:nvPr>
            <p:custDataLst>
              <p:tags r:id="rId67"/>
            </p:custDataLst>
          </p:nvPr>
        </p:nvSpPr>
        <p:spPr>
          <a:xfrm>
            <a:off x="7875905" y="477075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2" name="矩形 221"/>
          <p:cNvSpPr/>
          <p:nvPr>
            <p:custDataLst>
              <p:tags r:id="rId68"/>
            </p:custDataLst>
          </p:nvPr>
        </p:nvSpPr>
        <p:spPr>
          <a:xfrm>
            <a:off x="8332470" y="531050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3" name="矩形 222"/>
          <p:cNvSpPr/>
          <p:nvPr>
            <p:custDataLst>
              <p:tags r:id="rId69"/>
            </p:custDataLst>
          </p:nvPr>
        </p:nvSpPr>
        <p:spPr>
          <a:xfrm>
            <a:off x="8865235" y="544893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4" name="矩形 223"/>
          <p:cNvSpPr/>
          <p:nvPr>
            <p:custDataLst>
              <p:tags r:id="rId70"/>
            </p:custDataLst>
          </p:nvPr>
        </p:nvSpPr>
        <p:spPr>
          <a:xfrm>
            <a:off x="9433560" y="610425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5" name="矩形 224"/>
          <p:cNvSpPr/>
          <p:nvPr>
            <p:custDataLst>
              <p:tags r:id="rId71"/>
            </p:custDataLst>
          </p:nvPr>
        </p:nvSpPr>
        <p:spPr>
          <a:xfrm>
            <a:off x="9980295" y="634492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6" name="矩形 225"/>
          <p:cNvSpPr/>
          <p:nvPr>
            <p:custDataLst>
              <p:tags r:id="rId72"/>
            </p:custDataLst>
          </p:nvPr>
        </p:nvSpPr>
        <p:spPr>
          <a:xfrm>
            <a:off x="10495915" y="620458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7" name="矩形 226"/>
          <p:cNvSpPr/>
          <p:nvPr>
            <p:custDataLst>
              <p:tags r:id="rId73"/>
            </p:custDataLst>
          </p:nvPr>
        </p:nvSpPr>
        <p:spPr>
          <a:xfrm>
            <a:off x="11039475" y="618553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8" name="矩形 227"/>
          <p:cNvSpPr/>
          <p:nvPr>
            <p:custDataLst>
              <p:tags r:id="rId74"/>
            </p:custDataLst>
          </p:nvPr>
        </p:nvSpPr>
        <p:spPr>
          <a:xfrm>
            <a:off x="11597640" y="631888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9" name="矩形 228"/>
          <p:cNvSpPr/>
          <p:nvPr>
            <p:custDataLst>
              <p:tags r:id="rId75"/>
            </p:custDataLst>
          </p:nvPr>
        </p:nvSpPr>
        <p:spPr>
          <a:xfrm>
            <a:off x="12121515" y="638556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30" name="直接连接符 229"/>
          <p:cNvCxnSpPr>
            <a:stCxn id="221" idx="3"/>
            <a:endCxn id="222" idx="1"/>
          </p:cNvCxnSpPr>
          <p:nvPr>
            <p:custDataLst>
              <p:tags r:id="rId76"/>
            </p:custDataLst>
          </p:nvPr>
        </p:nvCxnSpPr>
        <p:spPr>
          <a:xfrm>
            <a:off x="8072120" y="4879340"/>
            <a:ext cx="260350" cy="539750"/>
          </a:xfrm>
          <a:prstGeom prst="line">
            <a:avLst/>
          </a:prstGeom>
          <a:noFill/>
          <a:ln w="57150" cap="flat" cmpd="sng" algn="ctr">
            <a:solidFill>
              <a:srgbClr val="A5A5A5">
                <a:lumMod val="50000"/>
              </a:srgbClr>
            </a:solidFill>
            <a:prstDash val="sysDot"/>
            <a:miter lim="800000"/>
          </a:ln>
          <a:effectLst/>
        </p:spPr>
      </p:cxnSp>
      <p:cxnSp>
        <p:nvCxnSpPr>
          <p:cNvPr id="231" name="直接连接符 230"/>
          <p:cNvCxnSpPr/>
          <p:nvPr>
            <p:custDataLst>
              <p:tags r:id="rId77"/>
            </p:custDataLst>
          </p:nvPr>
        </p:nvCxnSpPr>
        <p:spPr>
          <a:xfrm rot="720000">
            <a:off x="8430895" y="5483860"/>
            <a:ext cx="434340" cy="29845"/>
          </a:xfrm>
          <a:prstGeom prst="line">
            <a:avLst/>
          </a:prstGeom>
          <a:noFill/>
          <a:ln w="57150" cap="flat" cmpd="sng" algn="ctr">
            <a:solidFill>
              <a:srgbClr val="A5A5A5">
                <a:lumMod val="50000"/>
              </a:srgbClr>
            </a:solidFill>
            <a:prstDash val="sysDot"/>
            <a:miter lim="800000"/>
          </a:ln>
          <a:effectLst/>
        </p:spPr>
      </p:cxnSp>
      <p:cxnSp>
        <p:nvCxnSpPr>
          <p:cNvPr id="232" name="直接连接符 231"/>
          <p:cNvCxnSpPr>
            <a:stCxn id="223" idx="3"/>
            <a:endCxn id="224" idx="0"/>
          </p:cNvCxnSpPr>
          <p:nvPr>
            <p:custDataLst>
              <p:tags r:id="rId78"/>
            </p:custDataLst>
          </p:nvPr>
        </p:nvCxnSpPr>
        <p:spPr>
          <a:xfrm>
            <a:off x="9061450" y="5557520"/>
            <a:ext cx="469900" cy="546735"/>
          </a:xfrm>
          <a:prstGeom prst="line">
            <a:avLst/>
          </a:prstGeom>
          <a:noFill/>
          <a:ln w="57150" cap="flat" cmpd="sng" algn="ctr">
            <a:solidFill>
              <a:srgbClr val="A5A5A5">
                <a:lumMod val="50000"/>
              </a:srgbClr>
            </a:solidFill>
            <a:prstDash val="sysDot"/>
            <a:miter lim="800000"/>
          </a:ln>
          <a:effectLst/>
        </p:spPr>
      </p:cxnSp>
      <p:cxnSp>
        <p:nvCxnSpPr>
          <p:cNvPr id="233" name="直接连接符 232"/>
          <p:cNvCxnSpPr>
            <a:stCxn id="224" idx="3"/>
            <a:endCxn id="225" idx="1"/>
          </p:cNvCxnSpPr>
          <p:nvPr>
            <p:custDataLst>
              <p:tags r:id="rId79"/>
            </p:custDataLst>
          </p:nvPr>
        </p:nvCxnSpPr>
        <p:spPr>
          <a:xfrm>
            <a:off x="9629775" y="6212205"/>
            <a:ext cx="350520" cy="241300"/>
          </a:xfrm>
          <a:prstGeom prst="line">
            <a:avLst/>
          </a:prstGeom>
          <a:noFill/>
          <a:ln w="57150" cap="flat" cmpd="sng" algn="ctr">
            <a:solidFill>
              <a:srgbClr val="A5A5A5">
                <a:lumMod val="50000"/>
              </a:srgbClr>
            </a:solidFill>
            <a:prstDash val="sysDot"/>
            <a:miter lim="800000"/>
          </a:ln>
          <a:effectLst/>
        </p:spPr>
      </p:cxnSp>
      <p:cxnSp>
        <p:nvCxnSpPr>
          <p:cNvPr id="234" name="直接连接符 233"/>
          <p:cNvCxnSpPr>
            <a:stCxn id="225" idx="3"/>
            <a:endCxn id="226" idx="1"/>
          </p:cNvCxnSpPr>
          <p:nvPr>
            <p:custDataLst>
              <p:tags r:id="rId80"/>
            </p:custDataLst>
          </p:nvPr>
        </p:nvCxnSpPr>
        <p:spPr>
          <a:xfrm flipV="1">
            <a:off x="10176510" y="6313170"/>
            <a:ext cx="318770" cy="140335"/>
          </a:xfrm>
          <a:prstGeom prst="line">
            <a:avLst/>
          </a:prstGeom>
          <a:noFill/>
          <a:ln w="57150" cap="flat" cmpd="sng" algn="ctr">
            <a:solidFill>
              <a:srgbClr val="A5A5A5">
                <a:lumMod val="50000"/>
              </a:srgbClr>
            </a:solidFill>
            <a:prstDash val="sysDot"/>
            <a:miter lim="800000"/>
          </a:ln>
          <a:effectLst/>
        </p:spPr>
      </p:cxnSp>
      <p:cxnSp>
        <p:nvCxnSpPr>
          <p:cNvPr id="235" name="直接连接符 234"/>
          <p:cNvCxnSpPr>
            <a:stCxn id="226" idx="3"/>
            <a:endCxn id="227" idx="1"/>
          </p:cNvCxnSpPr>
          <p:nvPr>
            <p:custDataLst>
              <p:tags r:id="rId81"/>
            </p:custDataLst>
          </p:nvPr>
        </p:nvCxnSpPr>
        <p:spPr>
          <a:xfrm flipV="1">
            <a:off x="10692130" y="6294120"/>
            <a:ext cx="347345" cy="19050"/>
          </a:xfrm>
          <a:prstGeom prst="line">
            <a:avLst/>
          </a:prstGeom>
          <a:noFill/>
          <a:ln w="57150" cap="flat" cmpd="sng" algn="ctr">
            <a:solidFill>
              <a:srgbClr val="A5A5A5">
                <a:lumMod val="50000"/>
              </a:srgbClr>
            </a:solidFill>
            <a:prstDash val="sysDot"/>
            <a:miter lim="800000"/>
          </a:ln>
          <a:effectLst/>
        </p:spPr>
      </p:cxnSp>
      <p:cxnSp>
        <p:nvCxnSpPr>
          <p:cNvPr id="236" name="直接连接符 235"/>
          <p:cNvCxnSpPr>
            <a:stCxn id="227" idx="3"/>
            <a:endCxn id="228" idx="1"/>
          </p:cNvCxnSpPr>
          <p:nvPr>
            <p:custDataLst>
              <p:tags r:id="rId82"/>
            </p:custDataLst>
          </p:nvPr>
        </p:nvCxnSpPr>
        <p:spPr>
          <a:xfrm>
            <a:off x="11235690" y="6294120"/>
            <a:ext cx="361950" cy="132715"/>
          </a:xfrm>
          <a:prstGeom prst="line">
            <a:avLst/>
          </a:prstGeom>
          <a:noFill/>
          <a:ln w="57150" cap="flat" cmpd="sng" algn="ctr">
            <a:solidFill>
              <a:srgbClr val="A5A5A5">
                <a:lumMod val="50000"/>
              </a:srgbClr>
            </a:solidFill>
            <a:prstDash val="sysDot"/>
            <a:miter lim="800000"/>
          </a:ln>
          <a:effectLst/>
        </p:spPr>
      </p:cxnSp>
      <p:cxnSp>
        <p:nvCxnSpPr>
          <p:cNvPr id="237" name="直接连接符 236"/>
          <p:cNvCxnSpPr>
            <a:stCxn id="228" idx="1"/>
            <a:endCxn id="229" idx="1"/>
          </p:cNvCxnSpPr>
          <p:nvPr>
            <p:custDataLst>
              <p:tags r:id="rId83"/>
            </p:custDataLst>
          </p:nvPr>
        </p:nvCxnSpPr>
        <p:spPr>
          <a:xfrm>
            <a:off x="11597640" y="6426835"/>
            <a:ext cx="523240" cy="67310"/>
          </a:xfrm>
          <a:prstGeom prst="line">
            <a:avLst/>
          </a:prstGeom>
          <a:noFill/>
          <a:ln w="57150" cap="flat" cmpd="sng" algn="ctr">
            <a:solidFill>
              <a:srgbClr val="A5A5A5">
                <a:lumMod val="50000"/>
              </a:srgbClr>
            </a:solidFill>
            <a:prstDash val="sysDot"/>
            <a:miter lim="800000"/>
          </a:ln>
          <a:effectLst/>
        </p:spPr>
      </p:cxnSp>
      <p:sp>
        <p:nvSpPr>
          <p:cNvPr id="238" name="乘号 237"/>
          <p:cNvSpPr/>
          <p:nvPr>
            <p:custDataLst>
              <p:tags r:id="rId84"/>
            </p:custDataLst>
          </p:nvPr>
        </p:nvSpPr>
        <p:spPr>
          <a:xfrm>
            <a:off x="7823200" y="322326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39" name="乘号 238"/>
          <p:cNvSpPr/>
          <p:nvPr>
            <p:custDataLst>
              <p:tags r:id="rId85"/>
            </p:custDataLst>
          </p:nvPr>
        </p:nvSpPr>
        <p:spPr>
          <a:xfrm>
            <a:off x="8281670" y="355854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0" name="乘号 239"/>
          <p:cNvSpPr/>
          <p:nvPr>
            <p:custDataLst>
              <p:tags r:id="rId86"/>
            </p:custDataLst>
          </p:nvPr>
        </p:nvSpPr>
        <p:spPr>
          <a:xfrm>
            <a:off x="8808720" y="327469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1" name="乘号 240"/>
          <p:cNvSpPr/>
          <p:nvPr>
            <p:custDataLst>
              <p:tags r:id="rId87"/>
            </p:custDataLst>
          </p:nvPr>
        </p:nvSpPr>
        <p:spPr>
          <a:xfrm>
            <a:off x="9377045" y="552767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2" name="乘号 241"/>
          <p:cNvSpPr/>
          <p:nvPr>
            <p:custDataLst>
              <p:tags r:id="rId88"/>
            </p:custDataLst>
          </p:nvPr>
        </p:nvSpPr>
        <p:spPr>
          <a:xfrm>
            <a:off x="9949180" y="542544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3" name="乘号 242"/>
          <p:cNvSpPr/>
          <p:nvPr>
            <p:custDataLst>
              <p:tags r:id="rId89"/>
            </p:custDataLst>
          </p:nvPr>
        </p:nvSpPr>
        <p:spPr>
          <a:xfrm>
            <a:off x="10455275" y="557530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4" name="乘号 243"/>
          <p:cNvSpPr/>
          <p:nvPr>
            <p:custDataLst>
              <p:tags r:id="rId90"/>
            </p:custDataLst>
          </p:nvPr>
        </p:nvSpPr>
        <p:spPr>
          <a:xfrm>
            <a:off x="10992485" y="753110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5" name="乘号 244"/>
          <p:cNvSpPr/>
          <p:nvPr>
            <p:custDataLst>
              <p:tags r:id="rId91"/>
            </p:custDataLst>
          </p:nvPr>
        </p:nvSpPr>
        <p:spPr>
          <a:xfrm>
            <a:off x="11530330" y="738695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6" name="乘号 245"/>
          <p:cNvSpPr/>
          <p:nvPr>
            <p:custDataLst>
              <p:tags r:id="rId92"/>
            </p:custDataLst>
          </p:nvPr>
        </p:nvSpPr>
        <p:spPr>
          <a:xfrm>
            <a:off x="12036425" y="778446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47" name="直接连接符 246"/>
          <p:cNvCxnSpPr>
            <a:stCxn id="238" idx="2"/>
            <a:endCxn id="239" idx="0"/>
          </p:cNvCxnSpPr>
          <p:nvPr>
            <p:custDataLst>
              <p:tags r:id="rId93"/>
            </p:custDataLst>
          </p:nvPr>
        </p:nvCxnSpPr>
        <p:spPr>
          <a:xfrm>
            <a:off x="8042275" y="3441700"/>
            <a:ext cx="308610" cy="186055"/>
          </a:xfrm>
          <a:prstGeom prst="line">
            <a:avLst/>
          </a:prstGeom>
          <a:noFill/>
          <a:ln w="57150" cap="flat" cmpd="sng" algn="ctr">
            <a:solidFill>
              <a:srgbClr val="5B9BD5"/>
            </a:solidFill>
            <a:prstDash val="dash"/>
            <a:miter lim="800000"/>
          </a:ln>
          <a:effectLst/>
        </p:spPr>
      </p:cxnSp>
      <p:cxnSp>
        <p:nvCxnSpPr>
          <p:cNvPr id="248" name="直接连接符 247"/>
          <p:cNvCxnSpPr>
            <a:stCxn id="239" idx="3"/>
            <a:endCxn id="240" idx="3"/>
          </p:cNvCxnSpPr>
          <p:nvPr>
            <p:custDataLst>
              <p:tags r:id="rId94"/>
            </p:custDataLst>
          </p:nvPr>
        </p:nvCxnSpPr>
        <p:spPr>
          <a:xfrm flipV="1">
            <a:off x="8350885" y="3493770"/>
            <a:ext cx="527050" cy="283845"/>
          </a:xfrm>
          <a:prstGeom prst="line">
            <a:avLst/>
          </a:prstGeom>
          <a:noFill/>
          <a:ln w="57150" cap="flat" cmpd="sng" algn="ctr">
            <a:solidFill>
              <a:srgbClr val="5B9BD5"/>
            </a:solidFill>
            <a:prstDash val="dash"/>
            <a:miter lim="800000"/>
          </a:ln>
          <a:effectLst/>
        </p:spPr>
      </p:cxnSp>
      <p:cxnSp>
        <p:nvCxnSpPr>
          <p:cNvPr id="249" name="直接连接符 248"/>
          <p:cNvCxnSpPr>
            <a:stCxn id="240" idx="2"/>
            <a:endCxn id="241" idx="0"/>
          </p:cNvCxnSpPr>
          <p:nvPr>
            <p:custDataLst>
              <p:tags r:id="rId95"/>
            </p:custDataLst>
          </p:nvPr>
        </p:nvCxnSpPr>
        <p:spPr>
          <a:xfrm>
            <a:off x="9027160" y="3493770"/>
            <a:ext cx="419100" cy="2102485"/>
          </a:xfrm>
          <a:prstGeom prst="line">
            <a:avLst/>
          </a:prstGeom>
          <a:noFill/>
          <a:ln w="57150" cap="flat" cmpd="sng" algn="ctr">
            <a:solidFill>
              <a:srgbClr val="5B9BD5"/>
            </a:solidFill>
            <a:prstDash val="dash"/>
            <a:miter lim="800000"/>
          </a:ln>
          <a:effectLst/>
        </p:spPr>
      </p:cxnSp>
      <p:cxnSp>
        <p:nvCxnSpPr>
          <p:cNvPr id="250" name="直接连接符 249"/>
          <p:cNvCxnSpPr>
            <a:stCxn id="241" idx="2"/>
            <a:endCxn id="242" idx="3"/>
          </p:cNvCxnSpPr>
          <p:nvPr>
            <p:custDataLst>
              <p:tags r:id="rId96"/>
            </p:custDataLst>
          </p:nvPr>
        </p:nvCxnSpPr>
        <p:spPr>
          <a:xfrm flipV="1">
            <a:off x="9596120" y="5643880"/>
            <a:ext cx="422275" cy="102235"/>
          </a:xfrm>
          <a:prstGeom prst="line">
            <a:avLst/>
          </a:prstGeom>
          <a:noFill/>
          <a:ln w="57150" cap="flat" cmpd="sng" algn="ctr">
            <a:solidFill>
              <a:srgbClr val="5B9BD5"/>
            </a:solidFill>
            <a:prstDash val="dash"/>
            <a:miter lim="800000"/>
          </a:ln>
          <a:effectLst/>
        </p:spPr>
      </p:cxnSp>
      <p:cxnSp>
        <p:nvCxnSpPr>
          <p:cNvPr id="251" name="直接连接符 250"/>
          <p:cNvCxnSpPr>
            <a:stCxn id="242" idx="2"/>
            <a:endCxn id="243" idx="3"/>
          </p:cNvCxnSpPr>
          <p:nvPr>
            <p:custDataLst>
              <p:tags r:id="rId97"/>
            </p:custDataLst>
          </p:nvPr>
        </p:nvCxnSpPr>
        <p:spPr>
          <a:xfrm>
            <a:off x="10167620" y="5643880"/>
            <a:ext cx="356870" cy="149860"/>
          </a:xfrm>
          <a:prstGeom prst="line">
            <a:avLst/>
          </a:prstGeom>
          <a:noFill/>
          <a:ln w="57150" cap="flat" cmpd="sng" algn="ctr">
            <a:solidFill>
              <a:srgbClr val="5B9BD5"/>
            </a:solidFill>
            <a:prstDash val="dash"/>
            <a:miter lim="800000"/>
          </a:ln>
          <a:effectLst/>
        </p:spPr>
      </p:cxnSp>
      <p:cxnSp>
        <p:nvCxnSpPr>
          <p:cNvPr id="252" name="直接连接符 251"/>
          <p:cNvCxnSpPr>
            <a:stCxn id="243" idx="2"/>
            <a:endCxn id="244" idx="0"/>
          </p:cNvCxnSpPr>
          <p:nvPr>
            <p:custDataLst>
              <p:tags r:id="rId98"/>
            </p:custDataLst>
          </p:nvPr>
        </p:nvCxnSpPr>
        <p:spPr>
          <a:xfrm>
            <a:off x="10674350" y="5793740"/>
            <a:ext cx="387350" cy="1805940"/>
          </a:xfrm>
          <a:prstGeom prst="line">
            <a:avLst/>
          </a:prstGeom>
          <a:noFill/>
          <a:ln w="57150" cap="flat" cmpd="sng" algn="ctr">
            <a:solidFill>
              <a:srgbClr val="5B9BD5"/>
            </a:solidFill>
            <a:prstDash val="dash"/>
            <a:miter lim="800000"/>
          </a:ln>
          <a:effectLst/>
        </p:spPr>
      </p:cxnSp>
      <p:cxnSp>
        <p:nvCxnSpPr>
          <p:cNvPr id="253" name="直接连接符 252"/>
          <p:cNvCxnSpPr>
            <a:stCxn id="244" idx="2"/>
            <a:endCxn id="245" idx="3"/>
          </p:cNvCxnSpPr>
          <p:nvPr>
            <p:custDataLst>
              <p:tags r:id="rId99"/>
            </p:custDataLst>
          </p:nvPr>
        </p:nvCxnSpPr>
        <p:spPr>
          <a:xfrm flipV="1">
            <a:off x="11211560" y="7606030"/>
            <a:ext cx="387985" cy="144145"/>
          </a:xfrm>
          <a:prstGeom prst="line">
            <a:avLst/>
          </a:prstGeom>
          <a:noFill/>
          <a:ln w="57150" cap="flat" cmpd="sng" algn="ctr">
            <a:solidFill>
              <a:srgbClr val="5B9BD5"/>
            </a:solidFill>
            <a:prstDash val="dash"/>
            <a:miter lim="800000"/>
          </a:ln>
          <a:effectLst/>
        </p:spPr>
      </p:cxnSp>
      <p:cxnSp>
        <p:nvCxnSpPr>
          <p:cNvPr id="254" name="直接连接符 253"/>
          <p:cNvCxnSpPr>
            <a:stCxn id="245" idx="2"/>
            <a:endCxn id="246" idx="0"/>
          </p:cNvCxnSpPr>
          <p:nvPr>
            <p:custDataLst>
              <p:tags r:id="rId100"/>
            </p:custDataLst>
          </p:nvPr>
        </p:nvCxnSpPr>
        <p:spPr>
          <a:xfrm>
            <a:off x="11748770" y="7606030"/>
            <a:ext cx="356235" cy="247650"/>
          </a:xfrm>
          <a:prstGeom prst="line">
            <a:avLst/>
          </a:prstGeom>
          <a:noFill/>
          <a:ln w="57150" cap="flat" cmpd="sng" algn="ctr">
            <a:solidFill>
              <a:srgbClr val="5B9BD5"/>
            </a:solidFill>
            <a:prstDash val="dash"/>
            <a:miter lim="800000"/>
          </a:ln>
          <a:effectLst/>
        </p:spPr>
      </p:cxnSp>
      <p:grpSp>
        <p:nvGrpSpPr>
          <p:cNvPr id="255" name="组合 254"/>
          <p:cNvGrpSpPr/>
          <p:nvPr/>
        </p:nvGrpSpPr>
        <p:grpSpPr>
          <a:xfrm>
            <a:off x="12915900" y="3558540"/>
            <a:ext cx="1093470" cy="288290"/>
            <a:chOff x="5942264" y="3704669"/>
            <a:chExt cx="1093612" cy="288000"/>
          </a:xfrm>
        </p:grpSpPr>
        <p:sp>
          <p:nvSpPr>
            <p:cNvPr id="256" name="乘号 255"/>
            <p:cNvSpPr/>
            <p:nvPr>
              <p:custDataLst>
                <p:tags r:id="rId117"/>
              </p:custDataLst>
            </p:nvPr>
          </p:nvSpPr>
          <p:spPr>
            <a:xfrm>
              <a:off x="6318209" y="3704669"/>
              <a:ext cx="288000" cy="28800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57" name="直接连接符 256"/>
            <p:cNvCxnSpPr/>
            <p:nvPr>
              <p:custDataLst>
                <p:tags r:id="rId118"/>
              </p:custDataLst>
            </p:nvPr>
          </p:nvCxnSpPr>
          <p:spPr>
            <a:xfrm>
              <a:off x="5942264" y="3834612"/>
              <a:ext cx="1093612" cy="0"/>
            </a:xfrm>
            <a:prstGeom prst="line">
              <a:avLst/>
            </a:prstGeom>
            <a:noFill/>
            <a:ln w="57150" cap="flat" cmpd="sng" algn="ctr">
              <a:solidFill>
                <a:srgbClr val="5B9BD5"/>
              </a:solidFill>
              <a:prstDash val="dash"/>
              <a:miter lim="800000"/>
            </a:ln>
            <a:effectLst/>
          </p:spPr>
        </p:cxnSp>
      </p:grpSp>
      <p:sp>
        <p:nvSpPr>
          <p:cNvPr id="258" name="文本框 257"/>
          <p:cNvSpPr txBox="1"/>
          <p:nvPr>
            <p:custDataLst>
              <p:tags r:id="rId101"/>
            </p:custDataLst>
          </p:nvPr>
        </p:nvSpPr>
        <p:spPr>
          <a:xfrm>
            <a:off x="13943330" y="3367405"/>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a</a:t>
            </a:r>
            <a:endParaRPr lang="zh-CN" altLang="en-US" dirty="0"/>
          </a:p>
        </p:txBody>
      </p:sp>
      <p:grpSp>
        <p:nvGrpSpPr>
          <p:cNvPr id="259" name="组合 258"/>
          <p:cNvGrpSpPr/>
          <p:nvPr/>
        </p:nvGrpSpPr>
        <p:grpSpPr>
          <a:xfrm>
            <a:off x="12938125" y="4050665"/>
            <a:ext cx="995680" cy="216535"/>
            <a:chOff x="5964244" y="4178812"/>
            <a:chExt cx="995930" cy="216802"/>
          </a:xfrm>
        </p:grpSpPr>
        <p:sp>
          <p:nvSpPr>
            <p:cNvPr id="260" name="椭圆 259"/>
            <p:cNvSpPr/>
            <p:nvPr>
              <p:custDataLst>
                <p:tags r:id="rId115"/>
              </p:custDataLst>
            </p:nvPr>
          </p:nvSpPr>
          <p:spPr>
            <a:xfrm>
              <a:off x="6356197" y="4178812"/>
              <a:ext cx="220717" cy="216802"/>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dirty="0"/>
            </a:p>
          </p:txBody>
        </p:sp>
        <p:cxnSp>
          <p:nvCxnSpPr>
            <p:cNvPr id="261" name="直接连接符 260"/>
            <p:cNvCxnSpPr/>
            <p:nvPr>
              <p:custDataLst>
                <p:tags r:id="rId116"/>
              </p:custDataLst>
            </p:nvPr>
          </p:nvCxnSpPr>
          <p:spPr>
            <a:xfrm>
              <a:off x="5964244" y="4299640"/>
              <a:ext cx="995930" cy="0"/>
            </a:xfrm>
            <a:prstGeom prst="line">
              <a:avLst/>
            </a:prstGeom>
            <a:noFill/>
            <a:ln w="57150" cap="flat" cmpd="sng" algn="ctr">
              <a:solidFill>
                <a:sysClr val="windowText" lastClr="000000">
                  <a:lumMod val="50000"/>
                  <a:lumOff val="50000"/>
                </a:sysClr>
              </a:solidFill>
              <a:prstDash val="solid"/>
              <a:miter lim="800000"/>
            </a:ln>
            <a:effectLst/>
          </p:spPr>
        </p:cxnSp>
      </p:grpSp>
      <p:sp>
        <p:nvSpPr>
          <p:cNvPr id="262" name="文本框 261"/>
          <p:cNvSpPr txBox="1"/>
          <p:nvPr>
            <p:custDataLst>
              <p:tags r:id="rId102"/>
            </p:custDataLst>
          </p:nvPr>
        </p:nvSpPr>
        <p:spPr>
          <a:xfrm>
            <a:off x="13959205" y="3856990"/>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b</a:t>
            </a:r>
            <a:endParaRPr lang="zh-CN" altLang="en-US" dirty="0"/>
          </a:p>
        </p:txBody>
      </p:sp>
      <p:grpSp>
        <p:nvGrpSpPr>
          <p:cNvPr id="263" name="组合 262"/>
          <p:cNvGrpSpPr/>
          <p:nvPr/>
        </p:nvGrpSpPr>
        <p:grpSpPr>
          <a:xfrm>
            <a:off x="12952095" y="4471670"/>
            <a:ext cx="964565" cy="216535"/>
            <a:chOff x="5978438" y="4617759"/>
            <a:chExt cx="964713" cy="216802"/>
          </a:xfrm>
        </p:grpSpPr>
        <p:sp>
          <p:nvSpPr>
            <p:cNvPr id="264" name="矩形 263"/>
            <p:cNvSpPr/>
            <p:nvPr>
              <p:custDataLst>
                <p:tags r:id="rId113"/>
              </p:custDataLst>
            </p:nvPr>
          </p:nvSpPr>
          <p:spPr>
            <a:xfrm>
              <a:off x="6387957" y="4617759"/>
              <a:ext cx="196280" cy="216802"/>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65" name="直接连接符 264"/>
            <p:cNvCxnSpPr/>
            <p:nvPr>
              <p:custDataLst>
                <p:tags r:id="rId114"/>
              </p:custDataLst>
            </p:nvPr>
          </p:nvCxnSpPr>
          <p:spPr>
            <a:xfrm>
              <a:off x="5978438" y="4710266"/>
              <a:ext cx="964713" cy="10106"/>
            </a:xfrm>
            <a:prstGeom prst="line">
              <a:avLst/>
            </a:prstGeom>
            <a:noFill/>
            <a:ln w="57150" cap="flat" cmpd="sng" algn="ctr">
              <a:solidFill>
                <a:srgbClr val="A5A5A5">
                  <a:lumMod val="50000"/>
                </a:srgbClr>
              </a:solidFill>
              <a:prstDash val="sysDot"/>
              <a:miter lim="800000"/>
            </a:ln>
            <a:effectLst/>
          </p:spPr>
        </p:cxnSp>
      </p:grpSp>
      <p:sp>
        <p:nvSpPr>
          <p:cNvPr id="266" name="文本框 265"/>
          <p:cNvSpPr txBox="1"/>
          <p:nvPr>
            <p:custDataLst>
              <p:tags r:id="rId103"/>
            </p:custDataLst>
          </p:nvPr>
        </p:nvSpPr>
        <p:spPr>
          <a:xfrm>
            <a:off x="13943330" y="4280535"/>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c</a:t>
            </a:r>
            <a:endParaRPr lang="zh-CN" altLang="en-US" dirty="0"/>
          </a:p>
        </p:txBody>
      </p:sp>
      <p:sp>
        <p:nvSpPr>
          <p:cNvPr id="269" name="文本框 268"/>
          <p:cNvSpPr txBox="1"/>
          <p:nvPr>
            <p:custDataLst>
              <p:tags r:id="rId104"/>
            </p:custDataLst>
          </p:nvPr>
        </p:nvSpPr>
        <p:spPr>
          <a:xfrm>
            <a:off x="7985760" y="2554605"/>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270" name="文本框 269"/>
          <p:cNvSpPr txBox="1"/>
          <p:nvPr>
            <p:custDataLst>
              <p:tags r:id="rId105"/>
            </p:custDataLst>
          </p:nvPr>
        </p:nvSpPr>
        <p:spPr>
          <a:xfrm>
            <a:off x="9526270" y="2554605"/>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1" name="文本框 270"/>
          <p:cNvSpPr txBox="1"/>
          <p:nvPr>
            <p:custDataLst>
              <p:tags r:id="rId106"/>
            </p:custDataLst>
          </p:nvPr>
        </p:nvSpPr>
        <p:spPr>
          <a:xfrm>
            <a:off x="11066145" y="2554605"/>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cxnSp>
        <p:nvCxnSpPr>
          <p:cNvPr id="272" name="直接箭头连接符 271"/>
          <p:cNvCxnSpPr>
            <a:stCxn id="273" idx="0"/>
          </p:cNvCxnSpPr>
          <p:nvPr>
            <p:custDataLst>
              <p:tags r:id="rId107"/>
            </p:custDataLst>
          </p:nvPr>
        </p:nvCxnSpPr>
        <p:spPr>
          <a:xfrm flipH="1" flipV="1">
            <a:off x="12494983" y="6736716"/>
            <a:ext cx="2039417" cy="1179281"/>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73" name="文本框 272"/>
          <p:cNvSpPr txBox="1"/>
          <p:nvPr>
            <p:custDataLst>
              <p:tags r:id="rId108"/>
            </p:custDataLst>
          </p:nvPr>
        </p:nvSpPr>
        <p:spPr>
          <a:xfrm>
            <a:off x="13420610" y="7915997"/>
            <a:ext cx="2227580" cy="1076325"/>
          </a:xfrm>
          <a:prstGeom prst="rect">
            <a:avLst/>
          </a:prstGeom>
          <a:noFill/>
        </p:spPr>
        <p:txBody>
          <a:bodyPr wrap="square" rtlCol="0">
            <a:spAutoFit/>
          </a:bodyPr>
          <a:lstStyle/>
          <a:p>
            <a:r>
              <a:rPr lang="en-US" altLang="zh-CN" sz="3200" b="1" dirty="0">
                <a:solidFill>
                  <a:srgbClr val="4472C4"/>
                </a:solidFill>
                <a:latin typeface="Arial Narrow" panose="020B0606020202030204" pitchFamily="34" charset="0"/>
              </a:rPr>
              <a:t>b and c are very close</a:t>
            </a:r>
          </a:p>
        </p:txBody>
      </p:sp>
      <p:sp>
        <p:nvSpPr>
          <p:cNvPr id="109" name="文本框 108"/>
          <p:cNvSpPr txBox="1"/>
          <p:nvPr>
            <p:custDataLst>
              <p:tags r:id="rId109"/>
            </p:custDataLst>
          </p:nvPr>
        </p:nvSpPr>
        <p:spPr>
          <a:xfrm>
            <a:off x="6946265" y="8336280"/>
            <a:ext cx="3435350" cy="1076325"/>
          </a:xfrm>
          <a:prstGeom prst="rect">
            <a:avLst/>
          </a:prstGeom>
          <a:noFill/>
        </p:spPr>
        <p:txBody>
          <a:bodyPr wrap="square" rtlCol="0">
            <a:spAutoFit/>
          </a:bodyPr>
          <a:lstStyle/>
          <a:p>
            <a:r>
              <a:rPr lang="en-US" altLang="zh-CN" sz="3200" b="1" dirty="0">
                <a:solidFill>
                  <a:srgbClr val="FF0000"/>
                </a:solidFill>
                <a:latin typeface="Arial Narrow" panose="020B0606020202030204" pitchFamily="34" charset="0"/>
              </a:rPr>
              <a:t>c excluded in this node for seg 2</a:t>
            </a:r>
          </a:p>
        </p:txBody>
      </p:sp>
      <p:cxnSp>
        <p:nvCxnSpPr>
          <p:cNvPr id="102" name="直接箭头连接符 101"/>
          <p:cNvCxnSpPr/>
          <p:nvPr>
            <p:custDataLst>
              <p:tags r:id="rId110"/>
            </p:custDataLst>
          </p:nvPr>
        </p:nvCxnSpPr>
        <p:spPr>
          <a:xfrm flipV="1">
            <a:off x="8756015" y="6624955"/>
            <a:ext cx="961390" cy="1668145"/>
          </a:xfrm>
          <a:prstGeom prst="straightConnector1">
            <a:avLst/>
          </a:prstGeom>
          <a:noFill/>
          <a:ln w="76200" cap="flat" cmpd="sng" algn="ctr">
            <a:solidFill>
              <a:srgbClr val="FF0000"/>
            </a:solidFill>
            <a:prstDash val="solid"/>
            <a:miter lim="800000"/>
            <a:headEnd type="none" w="lg" len="lg"/>
            <a:tailEnd type="triangle" w="lg" len="lg"/>
          </a:ln>
          <a:effectLst/>
        </p:spPr>
      </p:cxnSp>
      <p:sp>
        <p:nvSpPr>
          <p:cNvPr id="3" name="Title 9"/>
          <p:cNvSpPr>
            <a:spLocks noGrp="1"/>
          </p:cNvSpPr>
          <p:nvPr>
            <p:custDataLst>
              <p:tags r:id="rId111"/>
            </p:custDataLst>
          </p:nvPr>
        </p:nvSpPr>
        <p:spPr>
          <a:xfrm>
            <a:off x="4966970" y="5907600"/>
            <a:ext cx="2397125"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skewed split</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6" name="标题 1"/>
          <p:cNvSpPr>
            <a:spLocks noGrp="1"/>
          </p:cNvSpPr>
          <p:nvPr>
            <p:ph type="title"/>
            <p:custDataLst>
              <p:tags r:id="rId112"/>
            </p:custDataLst>
          </p:nvPr>
        </p:nvSpPr>
        <p:spPr>
          <a:xfrm>
            <a:off x="527050" y="189230"/>
            <a:ext cx="1228153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4-Proximity Problem of 2-ary iSAX Index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箭头连接符 16"/>
          <p:cNvCxnSpPr>
            <a:stCxn id="30" idx="2"/>
            <a:endCxn id="31" idx="0"/>
          </p:cNvCxnSpPr>
          <p:nvPr/>
        </p:nvCxnSpPr>
        <p:spPr>
          <a:xfrm flipH="1">
            <a:off x="1196975" y="3955415"/>
            <a:ext cx="186309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8" name="直接箭头连接符 17"/>
          <p:cNvCxnSpPr>
            <a:stCxn id="30" idx="2"/>
            <a:endCxn id="32" idx="0"/>
          </p:cNvCxnSpPr>
          <p:nvPr>
            <p:custDataLst>
              <p:tags r:id="rId1"/>
            </p:custDataLst>
          </p:nvPr>
        </p:nvCxnSpPr>
        <p:spPr>
          <a:xfrm flipH="1">
            <a:off x="3059430" y="3955415"/>
            <a:ext cx="635"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9" name="直接箭头连接符 18"/>
          <p:cNvCxnSpPr>
            <a:stCxn id="30" idx="2"/>
            <a:endCxn id="33" idx="0"/>
          </p:cNvCxnSpPr>
          <p:nvPr>
            <p:custDataLst>
              <p:tags r:id="rId2"/>
            </p:custDataLst>
          </p:nvPr>
        </p:nvCxnSpPr>
        <p:spPr>
          <a:xfrm>
            <a:off x="3060065" y="3955415"/>
            <a:ext cx="180975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0" name="矩形: 圆角 15"/>
          <p:cNvSpPr/>
          <p:nvPr>
            <p:custDataLst>
              <p:tags r:id="rId3"/>
            </p:custDataLst>
          </p:nvPr>
        </p:nvSpPr>
        <p:spPr>
          <a:xfrm>
            <a:off x="2511425" y="3299460"/>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31" name="矩形: 圆角 15"/>
          <p:cNvSpPr/>
          <p:nvPr>
            <p:custDataLst>
              <p:tags r:id="rId4"/>
            </p:custDataLst>
          </p:nvPr>
        </p:nvSpPr>
        <p:spPr>
          <a:xfrm>
            <a:off x="64833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32" name="矩形: 圆角 15"/>
          <p:cNvSpPr/>
          <p:nvPr>
            <p:custDataLst>
              <p:tags r:id="rId5"/>
            </p:custDataLst>
          </p:nvPr>
        </p:nvSpPr>
        <p:spPr>
          <a:xfrm>
            <a:off x="251091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33" name="矩形: 圆角 15"/>
          <p:cNvSpPr/>
          <p:nvPr>
            <p:custDataLst>
              <p:tags r:id="rId6"/>
            </p:custDataLst>
          </p:nvPr>
        </p:nvSpPr>
        <p:spPr>
          <a:xfrm>
            <a:off x="432117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24" name="直接箭头连接符 23"/>
          <p:cNvCxnSpPr>
            <a:stCxn id="40" idx="4"/>
            <a:endCxn id="35" idx="0"/>
          </p:cNvCxnSpPr>
          <p:nvPr>
            <p:custDataLst>
              <p:tags r:id="rId7"/>
            </p:custDataLst>
          </p:nvPr>
        </p:nvCxnSpPr>
        <p:spPr>
          <a:xfrm flipH="1">
            <a:off x="3054985" y="4874895"/>
            <a:ext cx="1905" cy="58293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8"/>
            </p:custDataLst>
          </p:nvPr>
        </p:nvSpPr>
        <p:spPr>
          <a:xfrm>
            <a:off x="431800" y="5509260"/>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1  00  0</a:t>
            </a:r>
          </a:p>
        </p:txBody>
      </p:sp>
      <p:cxnSp>
        <p:nvCxnSpPr>
          <p:cNvPr id="28" name="直接箭头连接符 27"/>
          <p:cNvCxnSpPr>
            <a:stCxn id="40" idx="3"/>
            <a:endCxn id="34" idx="0"/>
          </p:cNvCxnSpPr>
          <p:nvPr>
            <p:custDataLst>
              <p:tags r:id="rId9"/>
            </p:custDataLst>
          </p:nvPr>
        </p:nvCxnSpPr>
        <p:spPr>
          <a:xfrm flipH="1">
            <a:off x="1141730" y="4820285"/>
            <a:ext cx="1806575" cy="688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5" name="矩形: 圆角 15"/>
          <p:cNvSpPr/>
          <p:nvPr>
            <p:custDataLst>
              <p:tags r:id="rId10"/>
            </p:custDataLst>
          </p:nvPr>
        </p:nvSpPr>
        <p:spPr>
          <a:xfrm>
            <a:off x="2318385" y="5457825"/>
            <a:ext cx="1473200"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1  01  0</a:t>
            </a:r>
          </a:p>
        </p:txBody>
      </p:sp>
      <p:sp>
        <p:nvSpPr>
          <p:cNvPr id="36" name="矩形: 圆角 155"/>
          <p:cNvSpPr/>
          <p:nvPr>
            <p:custDataLst>
              <p:tags r:id="rId11"/>
            </p:custDataLst>
          </p:nvPr>
        </p:nvSpPr>
        <p:spPr>
          <a:xfrm>
            <a:off x="1004570" y="6625590"/>
            <a:ext cx="17119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1  010  0</a:t>
            </a:r>
          </a:p>
        </p:txBody>
      </p:sp>
      <p:sp>
        <p:nvSpPr>
          <p:cNvPr id="37" name="矩形: 圆角 155"/>
          <p:cNvSpPr/>
          <p:nvPr>
            <p:custDataLst>
              <p:tags r:id="rId12"/>
            </p:custDataLst>
          </p:nvPr>
        </p:nvSpPr>
        <p:spPr>
          <a:xfrm>
            <a:off x="3547150" y="6624955"/>
            <a:ext cx="1664335" cy="573405"/>
          </a:xfrm>
          <a:prstGeom prst="roundRect">
            <a:avLst>
              <a:gd name="adj" fmla="val 50000"/>
            </a:avLst>
          </a:prstGeom>
          <a:solidFill>
            <a:srgbClr val="70AD47">
              <a:lumMod val="20000"/>
              <a:lumOff val="80000"/>
            </a:srgbClr>
          </a:solidFill>
          <a:ln w="38100" cap="flat" cmpd="sng" algn="ctr">
            <a:solidFill>
              <a:srgbClr val="FF0000"/>
            </a:solidFill>
            <a:prstDash val="sysDot"/>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1  011  0</a:t>
            </a:r>
          </a:p>
        </p:txBody>
      </p:sp>
      <p:cxnSp>
        <p:nvCxnSpPr>
          <p:cNvPr id="38" name="直接箭头连接符 37"/>
          <p:cNvCxnSpPr>
            <a:stCxn id="41" idx="4"/>
            <a:endCxn id="37" idx="0"/>
          </p:cNvCxnSpPr>
          <p:nvPr>
            <p:custDataLst>
              <p:tags r:id="rId13"/>
            </p:custDataLst>
          </p:nvPr>
        </p:nvCxnSpPr>
        <p:spPr>
          <a:xfrm>
            <a:off x="3169920" y="6012180"/>
            <a:ext cx="1209675" cy="6127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椭圆 39"/>
          <p:cNvSpPr/>
          <p:nvPr/>
        </p:nvSpPr>
        <p:spPr>
          <a:xfrm>
            <a:off x="2903315" y="4500245"/>
            <a:ext cx="306705" cy="37465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椭圆 40"/>
          <p:cNvSpPr/>
          <p:nvPr>
            <p:custDataLst>
              <p:tags r:id="rId14"/>
            </p:custDataLst>
          </p:nvPr>
        </p:nvSpPr>
        <p:spPr>
          <a:xfrm>
            <a:off x="3060065" y="5570220"/>
            <a:ext cx="219710" cy="44196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2" name="文本框 41"/>
          <p:cNvSpPr txBox="1"/>
          <p:nvPr/>
        </p:nvSpPr>
        <p:spPr>
          <a:xfrm>
            <a:off x="1849755" y="4211320"/>
            <a:ext cx="646430" cy="645160"/>
          </a:xfrm>
          <a:prstGeom prst="rect">
            <a:avLst/>
          </a:prstGeom>
          <a:noFill/>
        </p:spPr>
        <p:txBody>
          <a:bodyPr wrap="square" rtlCol="0">
            <a:spAutoFit/>
          </a:bodyPr>
          <a:lstStyle/>
          <a:p>
            <a:r>
              <a:rPr lang="en-US" altLang="zh-CN" sz="3600"/>
              <a:t>...</a:t>
            </a:r>
          </a:p>
        </p:txBody>
      </p:sp>
      <p:cxnSp>
        <p:nvCxnSpPr>
          <p:cNvPr id="39" name="直接箭头连接符 38"/>
          <p:cNvCxnSpPr>
            <a:stCxn id="41" idx="3"/>
            <a:endCxn id="36" idx="0"/>
          </p:cNvCxnSpPr>
          <p:nvPr>
            <p:custDataLst>
              <p:tags r:id="rId15"/>
            </p:custDataLst>
          </p:nvPr>
        </p:nvCxnSpPr>
        <p:spPr>
          <a:xfrm flipH="1">
            <a:off x="1860550" y="5947410"/>
            <a:ext cx="1231900" cy="6781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3" name="文本框 42"/>
          <p:cNvSpPr txBox="1"/>
          <p:nvPr>
            <p:custDataLst>
              <p:tags r:id="rId16"/>
            </p:custDataLst>
          </p:nvPr>
        </p:nvSpPr>
        <p:spPr>
          <a:xfrm>
            <a:off x="3712845" y="4211320"/>
            <a:ext cx="646430" cy="645160"/>
          </a:xfrm>
          <a:prstGeom prst="rect">
            <a:avLst/>
          </a:prstGeom>
          <a:noFill/>
        </p:spPr>
        <p:txBody>
          <a:bodyPr wrap="square" rtlCol="0">
            <a:spAutoFit/>
          </a:bodyPr>
          <a:lstStyle/>
          <a:p>
            <a:r>
              <a:rPr lang="en-US" altLang="zh-CN" sz="3600"/>
              <a:t>...</a:t>
            </a:r>
          </a:p>
        </p:txBody>
      </p:sp>
      <p:sp>
        <p:nvSpPr>
          <p:cNvPr id="45" name="右箭头 44"/>
          <p:cNvSpPr/>
          <p:nvPr/>
        </p:nvSpPr>
        <p:spPr>
          <a:xfrm>
            <a:off x="5615305" y="6625590"/>
            <a:ext cx="1143635" cy="549275"/>
          </a:xfrm>
          <a:prstGeom prst="rightArrow">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grpSp>
        <p:nvGrpSpPr>
          <p:cNvPr id="166" name="组合 165"/>
          <p:cNvGrpSpPr/>
          <p:nvPr/>
        </p:nvGrpSpPr>
        <p:grpSpPr>
          <a:xfrm>
            <a:off x="6701155" y="2554605"/>
            <a:ext cx="9137650" cy="6431915"/>
            <a:chOff x="2668" y="4963"/>
            <a:chExt cx="14390" cy="10129"/>
          </a:xfrm>
        </p:grpSpPr>
        <p:sp>
          <p:nvSpPr>
            <p:cNvPr id="167" name="矩形 166"/>
            <p:cNvSpPr/>
            <p:nvPr>
              <p:custDataLst>
                <p:tags r:id="rId21"/>
              </p:custDataLst>
            </p:nvPr>
          </p:nvSpPr>
          <p:spPr>
            <a:xfrm>
              <a:off x="7088" y="9743"/>
              <a:ext cx="1727" cy="929"/>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a:endParaRPr lang="zh-CN" altLang="en-US"/>
            </a:p>
          </p:txBody>
        </p:sp>
        <p:sp>
          <p:nvSpPr>
            <p:cNvPr id="168" name="文本框 167"/>
            <p:cNvSpPr txBox="1"/>
            <p:nvPr>
              <p:custDataLst>
                <p:tags r:id="rId22"/>
              </p:custDataLst>
            </p:nvPr>
          </p:nvSpPr>
          <p:spPr>
            <a:xfrm>
              <a:off x="11866" y="9638"/>
              <a:ext cx="1759"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time</a:t>
              </a:r>
              <a:endParaRPr lang="zh-CN" altLang="en-US" sz="3200" dirty="0">
                <a:latin typeface="Calibri" panose="020F0502020204030204" pitchFamily="34" charset="0"/>
                <a:cs typeface="Calibri" panose="020F0502020204030204" pitchFamily="34" charset="0"/>
              </a:endParaRPr>
            </a:p>
          </p:txBody>
        </p:sp>
        <p:sp>
          <p:nvSpPr>
            <p:cNvPr id="172" name="矩形 171"/>
            <p:cNvSpPr/>
            <p:nvPr>
              <p:custDataLst>
                <p:tags r:id="rId23"/>
              </p:custDataLst>
            </p:nvPr>
          </p:nvSpPr>
          <p:spPr>
            <a:xfrm>
              <a:off x="9579" y="9807"/>
              <a:ext cx="1774" cy="3733"/>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sp>
          <p:nvSpPr>
            <p:cNvPr id="173" name="矩形 172"/>
            <p:cNvSpPr/>
            <p:nvPr>
              <p:custDataLst>
                <p:tags r:id="rId24"/>
              </p:custDataLst>
            </p:nvPr>
          </p:nvSpPr>
          <p:spPr>
            <a:xfrm>
              <a:off x="4650" y="5837"/>
              <a:ext cx="1634" cy="3850"/>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175" name="直接箭头连接符 174"/>
            <p:cNvCxnSpPr/>
            <p:nvPr>
              <p:custDataLst>
                <p:tags r:id="rId25"/>
              </p:custDataLst>
            </p:nvPr>
          </p:nvCxnSpPr>
          <p:spPr>
            <a:xfrm flipV="1">
              <a:off x="4643" y="5809"/>
              <a:ext cx="0" cy="7730"/>
            </a:xfrm>
            <a:prstGeom prst="straightConnector1">
              <a:avLst/>
            </a:prstGeom>
            <a:noFill/>
            <a:ln w="38100" cap="flat" cmpd="sng" algn="ctr">
              <a:solidFill>
                <a:sysClr val="windowText" lastClr="000000"/>
              </a:solidFill>
              <a:prstDash val="solid"/>
              <a:miter lim="800000"/>
              <a:tailEnd type="triangle"/>
            </a:ln>
            <a:effectLst/>
          </p:spPr>
        </p:cxnSp>
        <p:cxnSp>
          <p:nvCxnSpPr>
            <p:cNvPr id="176" name="直接箭头连接符 175"/>
            <p:cNvCxnSpPr/>
            <p:nvPr>
              <p:custDataLst>
                <p:tags r:id="rId26"/>
              </p:custDataLst>
            </p:nvPr>
          </p:nvCxnSpPr>
          <p:spPr>
            <a:xfrm flipV="1">
              <a:off x="4403" y="9743"/>
              <a:ext cx="8119" cy="10"/>
            </a:xfrm>
            <a:prstGeom prst="straightConnector1">
              <a:avLst/>
            </a:prstGeom>
            <a:noFill/>
            <a:ln w="38100" cap="flat" cmpd="sng" algn="ctr">
              <a:solidFill>
                <a:sysClr val="windowText" lastClr="000000"/>
              </a:solidFill>
              <a:prstDash val="solid"/>
              <a:miter lim="800000"/>
              <a:tailEnd type="triangle"/>
            </a:ln>
            <a:effectLst/>
          </p:spPr>
        </p:cxnSp>
        <p:sp>
          <p:nvSpPr>
            <p:cNvPr id="177" name="文本框 176"/>
            <p:cNvSpPr txBox="1"/>
            <p:nvPr>
              <p:custDataLst>
                <p:tags r:id="rId27"/>
              </p:custDataLst>
            </p:nvPr>
          </p:nvSpPr>
          <p:spPr>
            <a:xfrm>
              <a:off x="2668" y="5358"/>
              <a:ext cx="1759"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value</a:t>
              </a:r>
              <a:endParaRPr lang="zh-CN" altLang="en-US" sz="3200" dirty="0">
                <a:latin typeface="Calibri" panose="020F0502020204030204" pitchFamily="34" charset="0"/>
                <a:cs typeface="Calibri" panose="020F0502020204030204" pitchFamily="34" charset="0"/>
              </a:endParaRPr>
            </a:p>
          </p:txBody>
        </p:sp>
        <p:sp>
          <p:nvSpPr>
            <p:cNvPr id="178" name="文本框 177"/>
            <p:cNvSpPr txBox="1"/>
            <p:nvPr>
              <p:custDataLst>
                <p:tags r:id="rId28"/>
              </p:custDataLst>
            </p:nvPr>
          </p:nvSpPr>
          <p:spPr>
            <a:xfrm>
              <a:off x="2925" y="7962"/>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79" name="文本框 178"/>
            <p:cNvSpPr txBox="1"/>
            <p:nvPr>
              <p:custDataLst>
                <p:tags r:id="rId29"/>
              </p:custDataLst>
            </p:nvPr>
          </p:nvSpPr>
          <p:spPr>
            <a:xfrm>
              <a:off x="2930" y="10789"/>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80" name="文本框 179"/>
            <p:cNvSpPr txBox="1"/>
            <p:nvPr>
              <p:custDataLst>
                <p:tags r:id="rId30"/>
              </p:custDataLst>
            </p:nvPr>
          </p:nvSpPr>
          <p:spPr>
            <a:xfrm>
              <a:off x="2930" y="12189"/>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1" name="文本框 180"/>
            <p:cNvSpPr txBox="1"/>
            <p:nvPr>
              <p:custDataLst>
                <p:tags r:id="rId31"/>
              </p:custDataLst>
            </p:nvPr>
          </p:nvSpPr>
          <p:spPr>
            <a:xfrm>
              <a:off x="2925" y="6545"/>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2" name="椭圆 181"/>
            <p:cNvSpPr/>
            <p:nvPr>
              <p:custDataLst>
                <p:tags r:id="rId32"/>
              </p:custDataLst>
            </p:nvPr>
          </p:nvSpPr>
          <p:spPr>
            <a:xfrm>
              <a:off x="4488" y="7149"/>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3" name="椭圆 182"/>
            <p:cNvSpPr/>
            <p:nvPr>
              <p:custDataLst>
                <p:tags r:id="rId33"/>
              </p:custDataLst>
            </p:nvPr>
          </p:nvSpPr>
          <p:spPr>
            <a:xfrm>
              <a:off x="5250" y="8602"/>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4" name="椭圆 183"/>
            <p:cNvSpPr/>
            <p:nvPr>
              <p:custDataLst>
                <p:tags r:id="rId34"/>
              </p:custDataLst>
            </p:nvPr>
          </p:nvSpPr>
          <p:spPr>
            <a:xfrm>
              <a:off x="6082" y="9303"/>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5" name="椭圆 184"/>
            <p:cNvSpPr/>
            <p:nvPr>
              <p:custDataLst>
                <p:tags r:id="rId35"/>
              </p:custDataLst>
            </p:nvPr>
          </p:nvSpPr>
          <p:spPr>
            <a:xfrm>
              <a:off x="6948" y="10190"/>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6" name="椭圆 185"/>
            <p:cNvSpPr/>
            <p:nvPr>
              <p:custDataLst>
                <p:tags r:id="rId36"/>
              </p:custDataLst>
            </p:nvPr>
          </p:nvSpPr>
          <p:spPr>
            <a:xfrm>
              <a:off x="7816" y="10384"/>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7" name="椭圆 186"/>
            <p:cNvSpPr/>
            <p:nvPr>
              <p:custDataLst>
                <p:tags r:id="rId37"/>
              </p:custDataLst>
            </p:nvPr>
          </p:nvSpPr>
          <p:spPr>
            <a:xfrm>
              <a:off x="8651" y="10263"/>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8" name="椭圆 187"/>
            <p:cNvSpPr/>
            <p:nvPr>
              <p:custDataLst>
                <p:tags r:id="rId38"/>
              </p:custDataLst>
            </p:nvPr>
          </p:nvSpPr>
          <p:spPr>
            <a:xfrm>
              <a:off x="9479" y="11038"/>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9" name="椭圆 188"/>
            <p:cNvSpPr/>
            <p:nvPr>
              <p:custDataLst>
                <p:tags r:id="rId39"/>
              </p:custDataLst>
            </p:nvPr>
          </p:nvSpPr>
          <p:spPr>
            <a:xfrm>
              <a:off x="10357" y="10562"/>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90" name="椭圆 189"/>
            <p:cNvSpPr/>
            <p:nvPr>
              <p:custDataLst>
                <p:tags r:id="rId40"/>
              </p:custDataLst>
            </p:nvPr>
          </p:nvSpPr>
          <p:spPr>
            <a:xfrm>
              <a:off x="11163" y="11338"/>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cxnSp>
          <p:nvCxnSpPr>
            <p:cNvPr id="191" name="直接连接符 190"/>
            <p:cNvCxnSpPr>
              <a:stCxn id="182" idx="5"/>
              <a:endCxn id="183" idx="1"/>
            </p:cNvCxnSpPr>
            <p:nvPr>
              <p:custDataLst>
                <p:tags r:id="rId41"/>
              </p:custDataLst>
            </p:nvPr>
          </p:nvCxnSpPr>
          <p:spPr>
            <a:xfrm>
              <a:off x="4785" y="7440"/>
              <a:ext cx="516" cy="1212"/>
            </a:xfrm>
            <a:prstGeom prst="line">
              <a:avLst/>
            </a:prstGeom>
            <a:noFill/>
            <a:ln w="57150" cap="flat" cmpd="sng" algn="ctr">
              <a:solidFill>
                <a:sysClr val="windowText" lastClr="000000">
                  <a:lumMod val="50000"/>
                  <a:lumOff val="50000"/>
                </a:sysClr>
              </a:solidFill>
              <a:prstDash val="solid"/>
              <a:miter lim="800000"/>
            </a:ln>
            <a:effectLst/>
          </p:spPr>
        </p:cxnSp>
        <p:cxnSp>
          <p:nvCxnSpPr>
            <p:cNvPr id="192" name="直接连接符 191"/>
            <p:cNvCxnSpPr>
              <a:stCxn id="183" idx="5"/>
              <a:endCxn id="184" idx="1"/>
            </p:cNvCxnSpPr>
            <p:nvPr>
              <p:custDataLst>
                <p:tags r:id="rId42"/>
              </p:custDataLst>
            </p:nvPr>
          </p:nvCxnSpPr>
          <p:spPr>
            <a:xfrm>
              <a:off x="5547" y="8893"/>
              <a:ext cx="586" cy="46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3" name="直接连接符 192"/>
            <p:cNvCxnSpPr>
              <a:stCxn id="184" idx="5"/>
              <a:endCxn id="185" idx="1"/>
            </p:cNvCxnSpPr>
            <p:nvPr>
              <p:custDataLst>
                <p:tags r:id="rId43"/>
              </p:custDataLst>
            </p:nvPr>
          </p:nvCxnSpPr>
          <p:spPr>
            <a:xfrm>
              <a:off x="6378" y="9595"/>
              <a:ext cx="620" cy="646"/>
            </a:xfrm>
            <a:prstGeom prst="line">
              <a:avLst/>
            </a:prstGeom>
            <a:noFill/>
            <a:ln w="57150" cap="flat" cmpd="sng" algn="ctr">
              <a:solidFill>
                <a:sysClr val="windowText" lastClr="000000">
                  <a:lumMod val="50000"/>
                  <a:lumOff val="50000"/>
                </a:sysClr>
              </a:solidFill>
              <a:prstDash val="solid"/>
              <a:miter lim="800000"/>
            </a:ln>
            <a:effectLst/>
          </p:spPr>
        </p:cxnSp>
        <p:cxnSp>
          <p:nvCxnSpPr>
            <p:cNvPr id="194" name="直接连接符 193"/>
            <p:cNvCxnSpPr>
              <a:stCxn id="185" idx="6"/>
              <a:endCxn id="186" idx="2"/>
            </p:cNvCxnSpPr>
            <p:nvPr>
              <p:custDataLst>
                <p:tags r:id="rId44"/>
              </p:custDataLst>
            </p:nvPr>
          </p:nvCxnSpPr>
          <p:spPr>
            <a:xfrm>
              <a:off x="7295" y="10361"/>
              <a:ext cx="521" cy="194"/>
            </a:xfrm>
            <a:prstGeom prst="line">
              <a:avLst/>
            </a:prstGeom>
            <a:noFill/>
            <a:ln w="57150" cap="flat" cmpd="sng" algn="ctr">
              <a:solidFill>
                <a:sysClr val="windowText" lastClr="000000">
                  <a:lumMod val="50000"/>
                  <a:lumOff val="50000"/>
                </a:sysClr>
              </a:solidFill>
              <a:prstDash val="solid"/>
              <a:miter lim="800000"/>
            </a:ln>
            <a:effectLst/>
          </p:spPr>
        </p:cxnSp>
        <p:cxnSp>
          <p:nvCxnSpPr>
            <p:cNvPr id="195" name="直接连接符 194"/>
            <p:cNvCxnSpPr>
              <a:stCxn id="186" idx="6"/>
              <a:endCxn id="187" idx="2"/>
            </p:cNvCxnSpPr>
            <p:nvPr>
              <p:custDataLst>
                <p:tags r:id="rId45"/>
              </p:custDataLst>
            </p:nvPr>
          </p:nvCxnSpPr>
          <p:spPr>
            <a:xfrm flipV="1">
              <a:off x="8164" y="10434"/>
              <a:ext cx="487" cy="121"/>
            </a:xfrm>
            <a:prstGeom prst="line">
              <a:avLst/>
            </a:prstGeom>
            <a:noFill/>
            <a:ln w="57150" cap="flat" cmpd="sng" algn="ctr">
              <a:solidFill>
                <a:sysClr val="windowText" lastClr="000000">
                  <a:lumMod val="50000"/>
                  <a:lumOff val="50000"/>
                </a:sysClr>
              </a:solidFill>
              <a:prstDash val="solid"/>
              <a:miter lim="800000"/>
            </a:ln>
            <a:effectLst/>
          </p:spPr>
        </p:cxnSp>
        <p:cxnSp>
          <p:nvCxnSpPr>
            <p:cNvPr id="196" name="直接连接符 195"/>
            <p:cNvCxnSpPr>
              <a:stCxn id="187" idx="6"/>
              <a:endCxn id="188" idx="2"/>
            </p:cNvCxnSpPr>
            <p:nvPr>
              <p:custDataLst>
                <p:tags r:id="rId46"/>
              </p:custDataLst>
            </p:nvPr>
          </p:nvCxnSpPr>
          <p:spPr>
            <a:xfrm>
              <a:off x="8998" y="10434"/>
              <a:ext cx="481" cy="77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7" name="直接连接符 196"/>
            <p:cNvCxnSpPr>
              <a:stCxn id="188" idx="6"/>
              <a:endCxn id="189" idx="2"/>
            </p:cNvCxnSpPr>
            <p:nvPr>
              <p:custDataLst>
                <p:tags r:id="rId47"/>
              </p:custDataLst>
            </p:nvPr>
          </p:nvCxnSpPr>
          <p:spPr>
            <a:xfrm flipV="1">
              <a:off x="9827" y="10732"/>
              <a:ext cx="531" cy="476"/>
            </a:xfrm>
            <a:prstGeom prst="line">
              <a:avLst/>
            </a:prstGeom>
            <a:noFill/>
            <a:ln w="57150" cap="flat" cmpd="sng" algn="ctr">
              <a:solidFill>
                <a:sysClr val="windowText" lastClr="000000">
                  <a:lumMod val="50000"/>
                  <a:lumOff val="50000"/>
                </a:sysClr>
              </a:solidFill>
              <a:prstDash val="solid"/>
              <a:miter lim="800000"/>
            </a:ln>
            <a:effectLst/>
          </p:spPr>
        </p:cxnSp>
        <p:cxnSp>
          <p:nvCxnSpPr>
            <p:cNvPr id="198" name="直接连接符 197"/>
            <p:cNvCxnSpPr>
              <a:stCxn id="189" idx="6"/>
              <a:endCxn id="190" idx="1"/>
            </p:cNvCxnSpPr>
            <p:nvPr>
              <p:custDataLst>
                <p:tags r:id="rId48"/>
              </p:custDataLst>
            </p:nvPr>
          </p:nvCxnSpPr>
          <p:spPr>
            <a:xfrm>
              <a:off x="10705" y="10732"/>
              <a:ext cx="509" cy="65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9" name="直接连接符 198"/>
            <p:cNvCxnSpPr/>
            <p:nvPr>
              <p:custDataLst>
                <p:tags r:id="rId49"/>
              </p:custDataLst>
            </p:nvPr>
          </p:nvCxnSpPr>
          <p:spPr>
            <a:xfrm flipH="1">
              <a:off x="4428" y="6912"/>
              <a:ext cx="216" cy="0"/>
            </a:xfrm>
            <a:prstGeom prst="line">
              <a:avLst/>
            </a:prstGeom>
            <a:noFill/>
            <a:ln w="28575" cap="flat" cmpd="sng" algn="ctr">
              <a:solidFill>
                <a:sysClr val="windowText" lastClr="000000"/>
              </a:solidFill>
              <a:prstDash val="solid"/>
              <a:miter lim="800000"/>
            </a:ln>
            <a:effectLst/>
          </p:spPr>
        </p:cxnSp>
        <p:cxnSp>
          <p:nvCxnSpPr>
            <p:cNvPr id="200" name="直接连接符 199"/>
            <p:cNvCxnSpPr/>
            <p:nvPr>
              <p:custDataLst>
                <p:tags r:id="rId50"/>
              </p:custDataLst>
            </p:nvPr>
          </p:nvCxnSpPr>
          <p:spPr>
            <a:xfrm flipH="1">
              <a:off x="4403" y="8327"/>
              <a:ext cx="216" cy="0"/>
            </a:xfrm>
            <a:prstGeom prst="line">
              <a:avLst/>
            </a:prstGeom>
            <a:noFill/>
            <a:ln w="28575" cap="flat" cmpd="sng" algn="ctr">
              <a:solidFill>
                <a:sysClr val="windowText" lastClr="000000"/>
              </a:solidFill>
              <a:prstDash val="solid"/>
              <a:miter lim="800000"/>
            </a:ln>
            <a:effectLst/>
          </p:spPr>
        </p:cxnSp>
        <p:cxnSp>
          <p:nvCxnSpPr>
            <p:cNvPr id="201" name="直接连接符 200"/>
            <p:cNvCxnSpPr/>
            <p:nvPr>
              <p:custDataLst>
                <p:tags r:id="rId51"/>
              </p:custDataLst>
            </p:nvPr>
          </p:nvCxnSpPr>
          <p:spPr>
            <a:xfrm flipH="1">
              <a:off x="4428" y="11162"/>
              <a:ext cx="216" cy="0"/>
            </a:xfrm>
            <a:prstGeom prst="line">
              <a:avLst/>
            </a:prstGeom>
            <a:noFill/>
            <a:ln w="28575" cap="flat" cmpd="sng" algn="ctr">
              <a:solidFill>
                <a:sysClr val="windowText" lastClr="000000"/>
              </a:solidFill>
              <a:prstDash val="solid"/>
              <a:miter lim="800000"/>
            </a:ln>
            <a:effectLst/>
          </p:spPr>
        </p:cxnSp>
        <p:cxnSp>
          <p:nvCxnSpPr>
            <p:cNvPr id="202" name="直接连接符 201"/>
            <p:cNvCxnSpPr/>
            <p:nvPr>
              <p:custDataLst>
                <p:tags r:id="rId52"/>
              </p:custDataLst>
            </p:nvPr>
          </p:nvCxnSpPr>
          <p:spPr>
            <a:xfrm flipH="1">
              <a:off x="4411" y="12579"/>
              <a:ext cx="216" cy="0"/>
            </a:xfrm>
            <a:prstGeom prst="line">
              <a:avLst/>
            </a:prstGeom>
            <a:noFill/>
            <a:ln w="28575" cap="flat" cmpd="sng" algn="ctr">
              <a:solidFill>
                <a:sysClr val="windowText" lastClr="000000"/>
              </a:solidFill>
              <a:prstDash val="solid"/>
              <a:miter lim="800000"/>
            </a:ln>
            <a:effectLst/>
          </p:spPr>
        </p:cxnSp>
        <p:cxnSp>
          <p:nvCxnSpPr>
            <p:cNvPr id="203" name="直接连接符 202"/>
            <p:cNvCxnSpPr/>
            <p:nvPr>
              <p:custDataLst>
                <p:tags r:id="rId53"/>
              </p:custDataLst>
            </p:nvPr>
          </p:nvCxnSpPr>
          <p:spPr>
            <a:xfrm flipV="1">
              <a:off x="5400" y="9731"/>
              <a:ext cx="0" cy="192"/>
            </a:xfrm>
            <a:prstGeom prst="line">
              <a:avLst/>
            </a:prstGeom>
            <a:noFill/>
            <a:ln w="28575" cap="flat" cmpd="sng" algn="ctr">
              <a:solidFill>
                <a:sysClr val="windowText" lastClr="000000"/>
              </a:solidFill>
              <a:prstDash val="solid"/>
              <a:miter lim="800000"/>
            </a:ln>
            <a:effectLst/>
          </p:spPr>
        </p:cxnSp>
        <p:cxnSp>
          <p:nvCxnSpPr>
            <p:cNvPr id="204" name="直接连接符 203"/>
            <p:cNvCxnSpPr/>
            <p:nvPr>
              <p:custDataLst>
                <p:tags r:id="rId54"/>
              </p:custDataLst>
            </p:nvPr>
          </p:nvCxnSpPr>
          <p:spPr>
            <a:xfrm flipV="1">
              <a:off x="6236" y="9740"/>
              <a:ext cx="0" cy="192"/>
            </a:xfrm>
            <a:prstGeom prst="line">
              <a:avLst/>
            </a:prstGeom>
            <a:noFill/>
            <a:ln w="28575" cap="flat" cmpd="sng" algn="ctr">
              <a:solidFill>
                <a:sysClr val="windowText" lastClr="000000"/>
              </a:solidFill>
              <a:prstDash val="solid"/>
              <a:miter lim="800000"/>
            </a:ln>
            <a:effectLst/>
          </p:spPr>
        </p:cxnSp>
        <p:cxnSp>
          <p:nvCxnSpPr>
            <p:cNvPr id="205" name="直接连接符 204"/>
            <p:cNvCxnSpPr/>
            <p:nvPr>
              <p:custDataLst>
                <p:tags r:id="rId55"/>
              </p:custDataLst>
            </p:nvPr>
          </p:nvCxnSpPr>
          <p:spPr>
            <a:xfrm flipV="1">
              <a:off x="7130" y="9756"/>
              <a:ext cx="0" cy="192"/>
            </a:xfrm>
            <a:prstGeom prst="line">
              <a:avLst/>
            </a:prstGeom>
            <a:noFill/>
            <a:ln w="28575" cap="flat" cmpd="sng" algn="ctr">
              <a:solidFill>
                <a:sysClr val="windowText" lastClr="000000"/>
              </a:solidFill>
              <a:prstDash val="solid"/>
              <a:miter lim="800000"/>
            </a:ln>
            <a:effectLst/>
          </p:spPr>
        </p:cxnSp>
        <p:cxnSp>
          <p:nvCxnSpPr>
            <p:cNvPr id="206" name="直接连接符 205"/>
            <p:cNvCxnSpPr/>
            <p:nvPr>
              <p:custDataLst>
                <p:tags r:id="rId56"/>
              </p:custDataLst>
            </p:nvPr>
          </p:nvCxnSpPr>
          <p:spPr>
            <a:xfrm flipV="1">
              <a:off x="8801" y="9756"/>
              <a:ext cx="0" cy="192"/>
            </a:xfrm>
            <a:prstGeom prst="line">
              <a:avLst/>
            </a:prstGeom>
            <a:noFill/>
            <a:ln w="28575" cap="flat" cmpd="sng" algn="ctr">
              <a:solidFill>
                <a:sysClr val="windowText" lastClr="000000"/>
              </a:solidFill>
              <a:prstDash val="solid"/>
              <a:miter lim="800000"/>
            </a:ln>
            <a:effectLst/>
          </p:spPr>
        </p:cxnSp>
        <p:cxnSp>
          <p:nvCxnSpPr>
            <p:cNvPr id="207" name="直接连接符 206"/>
            <p:cNvCxnSpPr/>
            <p:nvPr>
              <p:custDataLst>
                <p:tags r:id="rId57"/>
              </p:custDataLst>
            </p:nvPr>
          </p:nvCxnSpPr>
          <p:spPr>
            <a:xfrm flipV="1">
              <a:off x="9646" y="9756"/>
              <a:ext cx="0" cy="192"/>
            </a:xfrm>
            <a:prstGeom prst="line">
              <a:avLst/>
            </a:prstGeom>
            <a:noFill/>
            <a:ln w="28575" cap="flat" cmpd="sng" algn="ctr">
              <a:solidFill>
                <a:sysClr val="windowText" lastClr="000000"/>
              </a:solidFill>
              <a:prstDash val="solid"/>
              <a:miter lim="800000"/>
            </a:ln>
            <a:effectLst/>
          </p:spPr>
        </p:cxnSp>
        <p:cxnSp>
          <p:nvCxnSpPr>
            <p:cNvPr id="208" name="直接连接符 207"/>
            <p:cNvCxnSpPr/>
            <p:nvPr>
              <p:custDataLst>
                <p:tags r:id="rId58"/>
              </p:custDataLst>
            </p:nvPr>
          </p:nvCxnSpPr>
          <p:spPr>
            <a:xfrm flipV="1">
              <a:off x="10556" y="9740"/>
              <a:ext cx="0" cy="192"/>
            </a:xfrm>
            <a:prstGeom prst="line">
              <a:avLst/>
            </a:prstGeom>
            <a:noFill/>
            <a:ln w="28575" cap="flat" cmpd="sng" algn="ctr">
              <a:solidFill>
                <a:sysClr val="windowText" lastClr="000000"/>
              </a:solidFill>
              <a:prstDash val="solid"/>
              <a:miter lim="800000"/>
            </a:ln>
            <a:effectLst/>
          </p:spPr>
        </p:cxnSp>
        <p:cxnSp>
          <p:nvCxnSpPr>
            <p:cNvPr id="209" name="直接连接符 208"/>
            <p:cNvCxnSpPr/>
            <p:nvPr>
              <p:custDataLst>
                <p:tags r:id="rId59"/>
              </p:custDataLst>
            </p:nvPr>
          </p:nvCxnSpPr>
          <p:spPr>
            <a:xfrm flipV="1">
              <a:off x="11350" y="9756"/>
              <a:ext cx="0" cy="192"/>
            </a:xfrm>
            <a:prstGeom prst="line">
              <a:avLst/>
            </a:prstGeom>
            <a:noFill/>
            <a:ln w="28575" cap="flat" cmpd="sng" algn="ctr">
              <a:solidFill>
                <a:sysClr val="windowText" lastClr="000000"/>
              </a:solidFill>
              <a:prstDash val="solid"/>
              <a:miter lim="800000"/>
            </a:ln>
            <a:effectLst/>
          </p:spPr>
        </p:cxnSp>
        <p:sp>
          <p:nvSpPr>
            <p:cNvPr id="210" name="文本框 209"/>
            <p:cNvSpPr txBox="1"/>
            <p:nvPr>
              <p:custDataLst>
                <p:tags r:id="rId60"/>
              </p:custDataLst>
            </p:nvPr>
          </p:nvSpPr>
          <p:spPr>
            <a:xfrm>
              <a:off x="2949" y="9390"/>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a:t>
              </a:r>
              <a:endParaRPr lang="zh-CN" altLang="en-US" sz="2400" dirty="0">
                <a:latin typeface="Calibri" panose="020F0502020204030204" pitchFamily="34" charset="0"/>
                <a:cs typeface="Calibri" panose="020F0502020204030204" pitchFamily="34" charset="0"/>
              </a:endParaRPr>
            </a:p>
          </p:txBody>
        </p:sp>
        <p:cxnSp>
          <p:nvCxnSpPr>
            <p:cNvPr id="211" name="直接连接符 210"/>
            <p:cNvCxnSpPr/>
            <p:nvPr>
              <p:custDataLst>
                <p:tags r:id="rId61"/>
              </p:custDataLst>
            </p:nvPr>
          </p:nvCxnSpPr>
          <p:spPr>
            <a:xfrm flipH="1">
              <a:off x="66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212" name="直接连接符 211"/>
            <p:cNvCxnSpPr/>
            <p:nvPr>
              <p:custDataLst>
                <p:tags r:id="rId62"/>
              </p:custDataLst>
            </p:nvPr>
          </p:nvCxnSpPr>
          <p:spPr>
            <a:xfrm flipH="1">
              <a:off x="91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213" name="直接连接符 212"/>
            <p:cNvCxnSpPr/>
            <p:nvPr>
              <p:custDataLst>
                <p:tags r:id="rId63"/>
              </p:custDataLst>
            </p:nvPr>
          </p:nvCxnSpPr>
          <p:spPr>
            <a:xfrm flipH="1">
              <a:off x="116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214" name="直接连接符 213"/>
            <p:cNvCxnSpPr/>
            <p:nvPr>
              <p:custDataLst>
                <p:tags r:id="rId64"/>
              </p:custDataLst>
            </p:nvPr>
          </p:nvCxnSpPr>
          <p:spPr>
            <a:xfrm flipV="1">
              <a:off x="7999" y="9781"/>
              <a:ext cx="0" cy="192"/>
            </a:xfrm>
            <a:prstGeom prst="line">
              <a:avLst/>
            </a:prstGeom>
            <a:noFill/>
            <a:ln w="28575" cap="flat" cmpd="sng" algn="ctr">
              <a:solidFill>
                <a:sysClr val="windowText" lastClr="000000"/>
              </a:solidFill>
              <a:prstDash val="solid"/>
              <a:miter lim="800000"/>
            </a:ln>
            <a:effectLst/>
          </p:spPr>
        </p:cxnSp>
        <p:cxnSp>
          <p:nvCxnSpPr>
            <p:cNvPr id="215" name="直接连接符 214"/>
            <p:cNvCxnSpPr/>
            <p:nvPr>
              <p:custDataLst>
                <p:tags r:id="rId65"/>
              </p:custDataLst>
            </p:nvPr>
          </p:nvCxnSpPr>
          <p:spPr>
            <a:xfrm>
              <a:off x="4386" y="8837"/>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6" name="直接连接符 215"/>
            <p:cNvCxnSpPr/>
            <p:nvPr>
              <p:custDataLst>
                <p:tags r:id="rId66"/>
              </p:custDataLst>
            </p:nvPr>
          </p:nvCxnSpPr>
          <p:spPr>
            <a:xfrm>
              <a:off x="4386" y="7845"/>
              <a:ext cx="8266"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7" name="直接连接符 216"/>
            <p:cNvCxnSpPr/>
            <p:nvPr>
              <p:custDataLst>
                <p:tags r:id="rId67"/>
              </p:custDataLst>
            </p:nvPr>
          </p:nvCxnSpPr>
          <p:spPr>
            <a:xfrm>
              <a:off x="4386" y="6484"/>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8" name="直接连接符 217"/>
            <p:cNvCxnSpPr/>
            <p:nvPr>
              <p:custDataLst>
                <p:tags r:id="rId68"/>
              </p:custDataLst>
            </p:nvPr>
          </p:nvCxnSpPr>
          <p:spPr>
            <a:xfrm>
              <a:off x="4386" y="10651"/>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9" name="直接连接符 218"/>
            <p:cNvCxnSpPr/>
            <p:nvPr>
              <p:custDataLst>
                <p:tags r:id="rId69"/>
              </p:custDataLst>
            </p:nvPr>
          </p:nvCxnSpPr>
          <p:spPr>
            <a:xfrm>
              <a:off x="4386" y="11643"/>
              <a:ext cx="8266"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20" name="直接连接符 219"/>
            <p:cNvCxnSpPr/>
            <p:nvPr>
              <p:custDataLst>
                <p:tags r:id="rId70"/>
              </p:custDataLst>
            </p:nvPr>
          </p:nvCxnSpPr>
          <p:spPr>
            <a:xfrm>
              <a:off x="4386" y="13004"/>
              <a:ext cx="7699" cy="0"/>
            </a:xfrm>
            <a:prstGeom prst="line">
              <a:avLst/>
            </a:prstGeom>
            <a:noFill/>
            <a:ln w="19050" cap="flat" cmpd="sng" algn="ctr">
              <a:solidFill>
                <a:sysClr val="windowText" lastClr="000000"/>
              </a:solidFill>
              <a:prstDash val="dash"/>
              <a:round/>
              <a:headEnd type="none" w="med" len="med"/>
              <a:tailEnd type="none" w="med" len="med"/>
            </a:ln>
            <a:effectLst/>
          </p:spPr>
        </p:cxnSp>
        <p:sp>
          <p:nvSpPr>
            <p:cNvPr id="221" name="矩形 220"/>
            <p:cNvSpPr/>
            <p:nvPr>
              <p:custDataLst>
                <p:tags r:id="rId71"/>
              </p:custDataLst>
            </p:nvPr>
          </p:nvSpPr>
          <p:spPr>
            <a:xfrm>
              <a:off x="4518" y="8453"/>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2" name="矩形 221"/>
            <p:cNvSpPr/>
            <p:nvPr>
              <p:custDataLst>
                <p:tags r:id="rId72"/>
              </p:custDataLst>
            </p:nvPr>
          </p:nvSpPr>
          <p:spPr>
            <a:xfrm>
              <a:off x="5237" y="9303"/>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3" name="矩形 222"/>
            <p:cNvSpPr/>
            <p:nvPr>
              <p:custDataLst>
                <p:tags r:id="rId73"/>
              </p:custDataLst>
            </p:nvPr>
          </p:nvSpPr>
          <p:spPr>
            <a:xfrm>
              <a:off x="6076" y="952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4" name="矩形 223"/>
            <p:cNvSpPr/>
            <p:nvPr>
              <p:custDataLst>
                <p:tags r:id="rId74"/>
              </p:custDataLst>
            </p:nvPr>
          </p:nvSpPr>
          <p:spPr>
            <a:xfrm>
              <a:off x="6971" y="10553"/>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5" name="矩形 224"/>
            <p:cNvSpPr/>
            <p:nvPr>
              <p:custDataLst>
                <p:tags r:id="rId75"/>
              </p:custDataLst>
            </p:nvPr>
          </p:nvSpPr>
          <p:spPr>
            <a:xfrm>
              <a:off x="7832" y="10932"/>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6" name="矩形 225"/>
            <p:cNvSpPr/>
            <p:nvPr>
              <p:custDataLst>
                <p:tags r:id="rId76"/>
              </p:custDataLst>
            </p:nvPr>
          </p:nvSpPr>
          <p:spPr>
            <a:xfrm>
              <a:off x="8644" y="1071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7" name="矩形 226"/>
            <p:cNvSpPr/>
            <p:nvPr>
              <p:custDataLst>
                <p:tags r:id="rId77"/>
              </p:custDataLst>
            </p:nvPr>
          </p:nvSpPr>
          <p:spPr>
            <a:xfrm>
              <a:off x="9500" y="1068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8" name="矩形 227"/>
            <p:cNvSpPr/>
            <p:nvPr>
              <p:custDataLst>
                <p:tags r:id="rId78"/>
              </p:custDataLst>
            </p:nvPr>
          </p:nvSpPr>
          <p:spPr>
            <a:xfrm>
              <a:off x="10379" y="1089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9" name="矩形 228"/>
            <p:cNvSpPr/>
            <p:nvPr>
              <p:custDataLst>
                <p:tags r:id="rId79"/>
              </p:custDataLst>
            </p:nvPr>
          </p:nvSpPr>
          <p:spPr>
            <a:xfrm>
              <a:off x="11204" y="10996"/>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30" name="直接连接符 229"/>
            <p:cNvCxnSpPr>
              <a:stCxn id="221" idx="3"/>
              <a:endCxn id="222" idx="1"/>
            </p:cNvCxnSpPr>
            <p:nvPr>
              <p:custDataLst>
                <p:tags r:id="rId80"/>
              </p:custDataLst>
            </p:nvPr>
          </p:nvCxnSpPr>
          <p:spPr>
            <a:xfrm>
              <a:off x="4827" y="8624"/>
              <a:ext cx="410" cy="850"/>
            </a:xfrm>
            <a:prstGeom prst="line">
              <a:avLst/>
            </a:prstGeom>
            <a:noFill/>
            <a:ln w="57150" cap="flat" cmpd="sng" algn="ctr">
              <a:solidFill>
                <a:srgbClr val="A5A5A5">
                  <a:lumMod val="50000"/>
                </a:srgbClr>
              </a:solidFill>
              <a:prstDash val="sysDot"/>
              <a:miter lim="800000"/>
            </a:ln>
            <a:effectLst/>
          </p:spPr>
        </p:cxnSp>
        <p:cxnSp>
          <p:nvCxnSpPr>
            <p:cNvPr id="231" name="直接连接符 230"/>
            <p:cNvCxnSpPr/>
            <p:nvPr>
              <p:custDataLst>
                <p:tags r:id="rId81"/>
              </p:custDataLst>
            </p:nvPr>
          </p:nvCxnSpPr>
          <p:spPr>
            <a:xfrm rot="720000">
              <a:off x="5392" y="9576"/>
              <a:ext cx="684" cy="47"/>
            </a:xfrm>
            <a:prstGeom prst="line">
              <a:avLst/>
            </a:prstGeom>
            <a:noFill/>
            <a:ln w="57150" cap="flat" cmpd="sng" algn="ctr">
              <a:solidFill>
                <a:srgbClr val="A5A5A5">
                  <a:lumMod val="50000"/>
                </a:srgbClr>
              </a:solidFill>
              <a:prstDash val="sysDot"/>
              <a:miter lim="800000"/>
            </a:ln>
            <a:effectLst/>
          </p:spPr>
        </p:cxnSp>
        <p:cxnSp>
          <p:nvCxnSpPr>
            <p:cNvPr id="232" name="直接连接符 231"/>
            <p:cNvCxnSpPr>
              <a:stCxn id="223" idx="3"/>
              <a:endCxn id="224" idx="0"/>
            </p:cNvCxnSpPr>
            <p:nvPr>
              <p:custDataLst>
                <p:tags r:id="rId82"/>
              </p:custDataLst>
            </p:nvPr>
          </p:nvCxnSpPr>
          <p:spPr>
            <a:xfrm>
              <a:off x="6385" y="9692"/>
              <a:ext cx="740" cy="861"/>
            </a:xfrm>
            <a:prstGeom prst="line">
              <a:avLst/>
            </a:prstGeom>
            <a:noFill/>
            <a:ln w="57150" cap="flat" cmpd="sng" algn="ctr">
              <a:solidFill>
                <a:srgbClr val="A5A5A5">
                  <a:lumMod val="50000"/>
                </a:srgbClr>
              </a:solidFill>
              <a:prstDash val="sysDot"/>
              <a:miter lim="800000"/>
            </a:ln>
            <a:effectLst/>
          </p:spPr>
        </p:cxnSp>
        <p:cxnSp>
          <p:nvCxnSpPr>
            <p:cNvPr id="233" name="直接连接符 232"/>
            <p:cNvCxnSpPr>
              <a:stCxn id="224" idx="3"/>
              <a:endCxn id="225" idx="1"/>
            </p:cNvCxnSpPr>
            <p:nvPr>
              <p:custDataLst>
                <p:tags r:id="rId83"/>
              </p:custDataLst>
            </p:nvPr>
          </p:nvCxnSpPr>
          <p:spPr>
            <a:xfrm>
              <a:off x="7280" y="10723"/>
              <a:ext cx="552" cy="380"/>
            </a:xfrm>
            <a:prstGeom prst="line">
              <a:avLst/>
            </a:prstGeom>
            <a:noFill/>
            <a:ln w="57150" cap="flat" cmpd="sng" algn="ctr">
              <a:solidFill>
                <a:srgbClr val="A5A5A5">
                  <a:lumMod val="50000"/>
                </a:srgbClr>
              </a:solidFill>
              <a:prstDash val="sysDot"/>
              <a:miter lim="800000"/>
            </a:ln>
            <a:effectLst/>
          </p:spPr>
        </p:cxnSp>
        <p:cxnSp>
          <p:nvCxnSpPr>
            <p:cNvPr id="234" name="直接连接符 233"/>
            <p:cNvCxnSpPr>
              <a:stCxn id="225" idx="3"/>
              <a:endCxn id="226" idx="1"/>
            </p:cNvCxnSpPr>
            <p:nvPr>
              <p:custDataLst>
                <p:tags r:id="rId84"/>
              </p:custDataLst>
            </p:nvPr>
          </p:nvCxnSpPr>
          <p:spPr>
            <a:xfrm flipV="1">
              <a:off x="8141" y="10882"/>
              <a:ext cx="502" cy="221"/>
            </a:xfrm>
            <a:prstGeom prst="line">
              <a:avLst/>
            </a:prstGeom>
            <a:noFill/>
            <a:ln w="57150" cap="flat" cmpd="sng" algn="ctr">
              <a:solidFill>
                <a:srgbClr val="A5A5A5">
                  <a:lumMod val="50000"/>
                </a:srgbClr>
              </a:solidFill>
              <a:prstDash val="sysDot"/>
              <a:miter lim="800000"/>
            </a:ln>
            <a:effectLst/>
          </p:spPr>
        </p:cxnSp>
        <p:cxnSp>
          <p:nvCxnSpPr>
            <p:cNvPr id="235" name="直接连接符 234"/>
            <p:cNvCxnSpPr>
              <a:stCxn id="226" idx="3"/>
              <a:endCxn id="227" idx="1"/>
            </p:cNvCxnSpPr>
            <p:nvPr>
              <p:custDataLst>
                <p:tags r:id="rId85"/>
              </p:custDataLst>
            </p:nvPr>
          </p:nvCxnSpPr>
          <p:spPr>
            <a:xfrm flipV="1">
              <a:off x="8953" y="10852"/>
              <a:ext cx="547" cy="30"/>
            </a:xfrm>
            <a:prstGeom prst="line">
              <a:avLst/>
            </a:prstGeom>
            <a:noFill/>
            <a:ln w="57150" cap="flat" cmpd="sng" algn="ctr">
              <a:solidFill>
                <a:srgbClr val="A5A5A5">
                  <a:lumMod val="50000"/>
                </a:srgbClr>
              </a:solidFill>
              <a:prstDash val="sysDot"/>
              <a:miter lim="800000"/>
            </a:ln>
            <a:effectLst/>
          </p:spPr>
        </p:cxnSp>
        <p:cxnSp>
          <p:nvCxnSpPr>
            <p:cNvPr id="236" name="直接连接符 235"/>
            <p:cNvCxnSpPr>
              <a:stCxn id="227" idx="3"/>
              <a:endCxn id="228" idx="1"/>
            </p:cNvCxnSpPr>
            <p:nvPr>
              <p:custDataLst>
                <p:tags r:id="rId86"/>
              </p:custDataLst>
            </p:nvPr>
          </p:nvCxnSpPr>
          <p:spPr>
            <a:xfrm>
              <a:off x="9809" y="10852"/>
              <a:ext cx="570" cy="209"/>
            </a:xfrm>
            <a:prstGeom prst="line">
              <a:avLst/>
            </a:prstGeom>
            <a:noFill/>
            <a:ln w="57150" cap="flat" cmpd="sng" algn="ctr">
              <a:solidFill>
                <a:srgbClr val="A5A5A5">
                  <a:lumMod val="50000"/>
                </a:srgbClr>
              </a:solidFill>
              <a:prstDash val="sysDot"/>
              <a:miter lim="800000"/>
            </a:ln>
            <a:effectLst/>
          </p:spPr>
        </p:cxnSp>
        <p:cxnSp>
          <p:nvCxnSpPr>
            <p:cNvPr id="237" name="直接连接符 236"/>
            <p:cNvCxnSpPr>
              <a:stCxn id="228" idx="1"/>
              <a:endCxn id="229" idx="1"/>
            </p:cNvCxnSpPr>
            <p:nvPr>
              <p:custDataLst>
                <p:tags r:id="rId87"/>
              </p:custDataLst>
            </p:nvPr>
          </p:nvCxnSpPr>
          <p:spPr>
            <a:xfrm>
              <a:off x="10379" y="11061"/>
              <a:ext cx="824" cy="106"/>
            </a:xfrm>
            <a:prstGeom prst="line">
              <a:avLst/>
            </a:prstGeom>
            <a:noFill/>
            <a:ln w="57150" cap="flat" cmpd="sng" algn="ctr">
              <a:solidFill>
                <a:srgbClr val="A5A5A5">
                  <a:lumMod val="50000"/>
                </a:srgbClr>
              </a:solidFill>
              <a:prstDash val="sysDot"/>
              <a:miter lim="800000"/>
            </a:ln>
            <a:effectLst/>
          </p:spPr>
        </p:cxnSp>
        <p:sp>
          <p:nvSpPr>
            <p:cNvPr id="238" name="乘号 237"/>
            <p:cNvSpPr/>
            <p:nvPr>
              <p:custDataLst>
                <p:tags r:id="rId88"/>
              </p:custDataLst>
            </p:nvPr>
          </p:nvSpPr>
          <p:spPr>
            <a:xfrm>
              <a:off x="4435" y="6016"/>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39" name="乘号 238"/>
            <p:cNvSpPr/>
            <p:nvPr>
              <p:custDataLst>
                <p:tags r:id="rId89"/>
              </p:custDataLst>
            </p:nvPr>
          </p:nvSpPr>
          <p:spPr>
            <a:xfrm>
              <a:off x="5157" y="6544"/>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0" name="乘号 239"/>
            <p:cNvSpPr/>
            <p:nvPr>
              <p:custDataLst>
                <p:tags r:id="rId90"/>
              </p:custDataLst>
            </p:nvPr>
          </p:nvSpPr>
          <p:spPr>
            <a:xfrm>
              <a:off x="5987" y="6097"/>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1" name="乘号 240"/>
            <p:cNvSpPr/>
            <p:nvPr>
              <p:custDataLst>
                <p:tags r:id="rId91"/>
              </p:custDataLst>
            </p:nvPr>
          </p:nvSpPr>
          <p:spPr>
            <a:xfrm>
              <a:off x="6882" y="9645"/>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2" name="乘号 241"/>
            <p:cNvSpPr/>
            <p:nvPr>
              <p:custDataLst>
                <p:tags r:id="rId92"/>
              </p:custDataLst>
            </p:nvPr>
          </p:nvSpPr>
          <p:spPr>
            <a:xfrm>
              <a:off x="7783" y="9484"/>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3" name="乘号 242"/>
            <p:cNvSpPr/>
            <p:nvPr>
              <p:custDataLst>
                <p:tags r:id="rId93"/>
              </p:custDataLst>
            </p:nvPr>
          </p:nvSpPr>
          <p:spPr>
            <a:xfrm>
              <a:off x="8580" y="9720"/>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4" name="乘号 243"/>
            <p:cNvSpPr/>
            <p:nvPr>
              <p:custDataLst>
                <p:tags r:id="rId94"/>
              </p:custDataLst>
            </p:nvPr>
          </p:nvSpPr>
          <p:spPr>
            <a:xfrm>
              <a:off x="9426" y="12800"/>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5" name="乘号 244"/>
            <p:cNvSpPr/>
            <p:nvPr>
              <p:custDataLst>
                <p:tags r:id="rId95"/>
              </p:custDataLst>
            </p:nvPr>
          </p:nvSpPr>
          <p:spPr>
            <a:xfrm>
              <a:off x="10273" y="12573"/>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6" name="乘号 245"/>
            <p:cNvSpPr/>
            <p:nvPr>
              <p:custDataLst>
                <p:tags r:id="rId96"/>
              </p:custDataLst>
            </p:nvPr>
          </p:nvSpPr>
          <p:spPr>
            <a:xfrm>
              <a:off x="11070" y="13199"/>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47" name="直接连接符 246"/>
            <p:cNvCxnSpPr>
              <a:stCxn id="238" idx="2"/>
              <a:endCxn id="239" idx="0"/>
            </p:cNvCxnSpPr>
            <p:nvPr>
              <p:custDataLst>
                <p:tags r:id="rId97"/>
              </p:custDataLst>
            </p:nvPr>
          </p:nvCxnSpPr>
          <p:spPr>
            <a:xfrm>
              <a:off x="4780" y="6360"/>
              <a:ext cx="486" cy="293"/>
            </a:xfrm>
            <a:prstGeom prst="line">
              <a:avLst/>
            </a:prstGeom>
            <a:noFill/>
            <a:ln w="57150" cap="flat" cmpd="sng" algn="ctr">
              <a:solidFill>
                <a:srgbClr val="5B9BD5"/>
              </a:solidFill>
              <a:prstDash val="dash"/>
              <a:miter lim="800000"/>
            </a:ln>
            <a:effectLst/>
          </p:spPr>
        </p:cxnSp>
        <p:cxnSp>
          <p:nvCxnSpPr>
            <p:cNvPr id="248" name="直接连接符 247"/>
            <p:cNvCxnSpPr>
              <a:stCxn id="239" idx="3"/>
              <a:endCxn id="240" idx="3"/>
            </p:cNvCxnSpPr>
            <p:nvPr>
              <p:custDataLst>
                <p:tags r:id="rId98"/>
              </p:custDataLst>
            </p:nvPr>
          </p:nvCxnSpPr>
          <p:spPr>
            <a:xfrm flipV="1">
              <a:off x="5266" y="6442"/>
              <a:ext cx="830" cy="447"/>
            </a:xfrm>
            <a:prstGeom prst="line">
              <a:avLst/>
            </a:prstGeom>
            <a:noFill/>
            <a:ln w="57150" cap="flat" cmpd="sng" algn="ctr">
              <a:solidFill>
                <a:srgbClr val="5B9BD5"/>
              </a:solidFill>
              <a:prstDash val="dash"/>
              <a:miter lim="800000"/>
            </a:ln>
            <a:effectLst/>
          </p:spPr>
        </p:cxnSp>
        <p:cxnSp>
          <p:nvCxnSpPr>
            <p:cNvPr id="249" name="直接连接符 248"/>
            <p:cNvCxnSpPr>
              <a:stCxn id="240" idx="2"/>
              <a:endCxn id="241" idx="0"/>
            </p:cNvCxnSpPr>
            <p:nvPr>
              <p:custDataLst>
                <p:tags r:id="rId99"/>
              </p:custDataLst>
            </p:nvPr>
          </p:nvCxnSpPr>
          <p:spPr>
            <a:xfrm>
              <a:off x="6331" y="6442"/>
              <a:ext cx="660" cy="3311"/>
            </a:xfrm>
            <a:prstGeom prst="line">
              <a:avLst/>
            </a:prstGeom>
            <a:noFill/>
            <a:ln w="57150" cap="flat" cmpd="sng" algn="ctr">
              <a:solidFill>
                <a:srgbClr val="5B9BD5"/>
              </a:solidFill>
              <a:prstDash val="dash"/>
              <a:miter lim="800000"/>
            </a:ln>
            <a:effectLst/>
          </p:spPr>
        </p:cxnSp>
        <p:cxnSp>
          <p:nvCxnSpPr>
            <p:cNvPr id="250" name="直接连接符 249"/>
            <p:cNvCxnSpPr>
              <a:stCxn id="241" idx="2"/>
              <a:endCxn id="242" idx="3"/>
            </p:cNvCxnSpPr>
            <p:nvPr>
              <p:custDataLst>
                <p:tags r:id="rId100"/>
              </p:custDataLst>
            </p:nvPr>
          </p:nvCxnSpPr>
          <p:spPr>
            <a:xfrm flipV="1">
              <a:off x="7227" y="9828"/>
              <a:ext cx="665" cy="161"/>
            </a:xfrm>
            <a:prstGeom prst="line">
              <a:avLst/>
            </a:prstGeom>
            <a:noFill/>
            <a:ln w="57150" cap="flat" cmpd="sng" algn="ctr">
              <a:solidFill>
                <a:srgbClr val="5B9BD5"/>
              </a:solidFill>
              <a:prstDash val="dash"/>
              <a:miter lim="800000"/>
            </a:ln>
            <a:effectLst/>
          </p:spPr>
        </p:cxnSp>
        <p:cxnSp>
          <p:nvCxnSpPr>
            <p:cNvPr id="251" name="直接连接符 250"/>
            <p:cNvCxnSpPr>
              <a:stCxn id="242" idx="2"/>
              <a:endCxn id="243" idx="3"/>
            </p:cNvCxnSpPr>
            <p:nvPr>
              <p:custDataLst>
                <p:tags r:id="rId101"/>
              </p:custDataLst>
            </p:nvPr>
          </p:nvCxnSpPr>
          <p:spPr>
            <a:xfrm>
              <a:off x="8127" y="9828"/>
              <a:ext cx="562" cy="236"/>
            </a:xfrm>
            <a:prstGeom prst="line">
              <a:avLst/>
            </a:prstGeom>
            <a:noFill/>
            <a:ln w="57150" cap="flat" cmpd="sng" algn="ctr">
              <a:solidFill>
                <a:srgbClr val="5B9BD5"/>
              </a:solidFill>
              <a:prstDash val="dash"/>
              <a:miter lim="800000"/>
            </a:ln>
            <a:effectLst/>
          </p:spPr>
        </p:cxnSp>
        <p:cxnSp>
          <p:nvCxnSpPr>
            <p:cNvPr id="252" name="直接连接符 251"/>
            <p:cNvCxnSpPr>
              <a:stCxn id="243" idx="2"/>
              <a:endCxn id="244" idx="0"/>
            </p:cNvCxnSpPr>
            <p:nvPr>
              <p:custDataLst>
                <p:tags r:id="rId102"/>
              </p:custDataLst>
            </p:nvPr>
          </p:nvCxnSpPr>
          <p:spPr>
            <a:xfrm>
              <a:off x="8925" y="10064"/>
              <a:ext cx="610" cy="2844"/>
            </a:xfrm>
            <a:prstGeom prst="line">
              <a:avLst/>
            </a:prstGeom>
            <a:noFill/>
            <a:ln w="57150" cap="flat" cmpd="sng" algn="ctr">
              <a:solidFill>
                <a:srgbClr val="5B9BD5"/>
              </a:solidFill>
              <a:prstDash val="dash"/>
              <a:miter lim="800000"/>
            </a:ln>
            <a:effectLst/>
          </p:spPr>
        </p:cxnSp>
        <p:cxnSp>
          <p:nvCxnSpPr>
            <p:cNvPr id="253" name="直接连接符 252"/>
            <p:cNvCxnSpPr>
              <a:stCxn id="244" idx="2"/>
              <a:endCxn id="245" idx="3"/>
            </p:cNvCxnSpPr>
            <p:nvPr>
              <p:custDataLst>
                <p:tags r:id="rId103"/>
              </p:custDataLst>
            </p:nvPr>
          </p:nvCxnSpPr>
          <p:spPr>
            <a:xfrm flipV="1">
              <a:off x="9771" y="12918"/>
              <a:ext cx="611" cy="227"/>
            </a:xfrm>
            <a:prstGeom prst="line">
              <a:avLst/>
            </a:prstGeom>
            <a:noFill/>
            <a:ln w="57150" cap="flat" cmpd="sng" algn="ctr">
              <a:solidFill>
                <a:srgbClr val="5B9BD5"/>
              </a:solidFill>
              <a:prstDash val="dash"/>
              <a:miter lim="800000"/>
            </a:ln>
            <a:effectLst/>
          </p:spPr>
        </p:cxnSp>
        <p:cxnSp>
          <p:nvCxnSpPr>
            <p:cNvPr id="254" name="直接连接符 253"/>
            <p:cNvCxnSpPr>
              <a:stCxn id="245" idx="2"/>
              <a:endCxn id="246" idx="0"/>
            </p:cNvCxnSpPr>
            <p:nvPr>
              <p:custDataLst>
                <p:tags r:id="rId104"/>
              </p:custDataLst>
            </p:nvPr>
          </p:nvCxnSpPr>
          <p:spPr>
            <a:xfrm>
              <a:off x="10617" y="12918"/>
              <a:ext cx="561" cy="390"/>
            </a:xfrm>
            <a:prstGeom prst="line">
              <a:avLst/>
            </a:prstGeom>
            <a:noFill/>
            <a:ln w="57150" cap="flat" cmpd="sng" algn="ctr">
              <a:solidFill>
                <a:srgbClr val="5B9BD5"/>
              </a:solidFill>
              <a:prstDash val="dash"/>
              <a:miter lim="800000"/>
            </a:ln>
            <a:effectLst/>
          </p:spPr>
        </p:cxnSp>
        <p:grpSp>
          <p:nvGrpSpPr>
            <p:cNvPr id="255" name="组合 254"/>
            <p:cNvGrpSpPr/>
            <p:nvPr/>
          </p:nvGrpSpPr>
          <p:grpSpPr>
            <a:xfrm>
              <a:off x="12455" y="6544"/>
              <a:ext cx="1722" cy="454"/>
              <a:chOff x="5942264" y="3704669"/>
              <a:chExt cx="1093612" cy="288000"/>
            </a:xfrm>
          </p:grpSpPr>
          <p:sp>
            <p:nvSpPr>
              <p:cNvPr id="256" name="乘号 255"/>
              <p:cNvSpPr/>
              <p:nvPr>
                <p:custDataLst>
                  <p:tags r:id="rId117"/>
                </p:custDataLst>
              </p:nvPr>
            </p:nvSpPr>
            <p:spPr>
              <a:xfrm>
                <a:off x="6318209" y="3704669"/>
                <a:ext cx="288000" cy="28800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57" name="直接连接符 256"/>
              <p:cNvCxnSpPr/>
              <p:nvPr>
                <p:custDataLst>
                  <p:tags r:id="rId118"/>
                </p:custDataLst>
              </p:nvPr>
            </p:nvCxnSpPr>
            <p:spPr>
              <a:xfrm>
                <a:off x="5942264" y="3834612"/>
                <a:ext cx="1093612" cy="0"/>
              </a:xfrm>
              <a:prstGeom prst="line">
                <a:avLst/>
              </a:prstGeom>
              <a:noFill/>
              <a:ln w="57150" cap="flat" cmpd="sng" algn="ctr">
                <a:solidFill>
                  <a:srgbClr val="5B9BD5"/>
                </a:solidFill>
                <a:prstDash val="dash"/>
                <a:miter lim="800000"/>
              </a:ln>
              <a:effectLst/>
            </p:spPr>
          </p:cxnSp>
        </p:grpSp>
        <p:sp>
          <p:nvSpPr>
            <p:cNvPr id="258" name="文本框 257"/>
            <p:cNvSpPr txBox="1"/>
            <p:nvPr>
              <p:custDataLst>
                <p:tags r:id="rId105"/>
              </p:custDataLst>
            </p:nvPr>
          </p:nvSpPr>
          <p:spPr>
            <a:xfrm>
              <a:off x="14073" y="6243"/>
              <a:ext cx="935" cy="921"/>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a</a:t>
              </a:r>
              <a:endParaRPr lang="zh-CN" altLang="en-US" dirty="0"/>
            </a:p>
          </p:txBody>
        </p:sp>
        <p:grpSp>
          <p:nvGrpSpPr>
            <p:cNvPr id="259" name="组合 258"/>
            <p:cNvGrpSpPr/>
            <p:nvPr/>
          </p:nvGrpSpPr>
          <p:grpSpPr>
            <a:xfrm>
              <a:off x="12490" y="7319"/>
              <a:ext cx="1568" cy="341"/>
              <a:chOff x="5964244" y="4178812"/>
              <a:chExt cx="995930" cy="216802"/>
            </a:xfrm>
          </p:grpSpPr>
          <p:sp>
            <p:nvSpPr>
              <p:cNvPr id="260" name="椭圆 259"/>
              <p:cNvSpPr/>
              <p:nvPr>
                <p:custDataLst>
                  <p:tags r:id="rId115"/>
                </p:custDataLst>
              </p:nvPr>
            </p:nvSpPr>
            <p:spPr>
              <a:xfrm>
                <a:off x="6356197" y="4178812"/>
                <a:ext cx="220717" cy="216802"/>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dirty="0"/>
              </a:p>
            </p:txBody>
          </p:sp>
          <p:cxnSp>
            <p:nvCxnSpPr>
              <p:cNvPr id="261" name="直接连接符 260"/>
              <p:cNvCxnSpPr/>
              <p:nvPr>
                <p:custDataLst>
                  <p:tags r:id="rId116"/>
                </p:custDataLst>
              </p:nvPr>
            </p:nvCxnSpPr>
            <p:spPr>
              <a:xfrm>
                <a:off x="5964244" y="4299640"/>
                <a:ext cx="995930" cy="0"/>
              </a:xfrm>
              <a:prstGeom prst="line">
                <a:avLst/>
              </a:prstGeom>
              <a:noFill/>
              <a:ln w="57150" cap="flat" cmpd="sng" algn="ctr">
                <a:solidFill>
                  <a:sysClr val="windowText" lastClr="000000">
                    <a:lumMod val="50000"/>
                    <a:lumOff val="50000"/>
                  </a:sysClr>
                </a:solidFill>
                <a:prstDash val="solid"/>
                <a:miter lim="800000"/>
              </a:ln>
              <a:effectLst/>
            </p:spPr>
          </p:cxnSp>
        </p:grpSp>
        <p:sp>
          <p:nvSpPr>
            <p:cNvPr id="262" name="文本框 261"/>
            <p:cNvSpPr txBox="1"/>
            <p:nvPr>
              <p:custDataLst>
                <p:tags r:id="rId106"/>
              </p:custDataLst>
            </p:nvPr>
          </p:nvSpPr>
          <p:spPr>
            <a:xfrm>
              <a:off x="14098" y="7014"/>
              <a:ext cx="935" cy="921"/>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b</a:t>
              </a:r>
              <a:endParaRPr lang="zh-CN" altLang="en-US" dirty="0"/>
            </a:p>
          </p:txBody>
        </p:sp>
        <p:grpSp>
          <p:nvGrpSpPr>
            <p:cNvPr id="263" name="组合 262"/>
            <p:cNvGrpSpPr/>
            <p:nvPr/>
          </p:nvGrpSpPr>
          <p:grpSpPr>
            <a:xfrm>
              <a:off x="12512" y="7982"/>
              <a:ext cx="1519" cy="341"/>
              <a:chOff x="5978438" y="4617759"/>
              <a:chExt cx="964713" cy="216802"/>
            </a:xfrm>
          </p:grpSpPr>
          <p:sp>
            <p:nvSpPr>
              <p:cNvPr id="264" name="矩形 263"/>
              <p:cNvSpPr/>
              <p:nvPr>
                <p:custDataLst>
                  <p:tags r:id="rId113"/>
                </p:custDataLst>
              </p:nvPr>
            </p:nvSpPr>
            <p:spPr>
              <a:xfrm>
                <a:off x="6387957" y="4617759"/>
                <a:ext cx="196280" cy="216802"/>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65" name="直接连接符 264"/>
              <p:cNvCxnSpPr/>
              <p:nvPr>
                <p:custDataLst>
                  <p:tags r:id="rId114"/>
                </p:custDataLst>
              </p:nvPr>
            </p:nvCxnSpPr>
            <p:spPr>
              <a:xfrm>
                <a:off x="5978438" y="4710266"/>
                <a:ext cx="964713" cy="10106"/>
              </a:xfrm>
              <a:prstGeom prst="line">
                <a:avLst/>
              </a:prstGeom>
              <a:noFill/>
              <a:ln w="57150" cap="flat" cmpd="sng" algn="ctr">
                <a:solidFill>
                  <a:srgbClr val="A5A5A5">
                    <a:lumMod val="50000"/>
                  </a:srgbClr>
                </a:solidFill>
                <a:prstDash val="sysDot"/>
                <a:miter lim="800000"/>
              </a:ln>
              <a:effectLst/>
            </p:spPr>
          </p:cxnSp>
        </p:grpSp>
        <p:sp>
          <p:nvSpPr>
            <p:cNvPr id="266" name="文本框 265"/>
            <p:cNvSpPr txBox="1"/>
            <p:nvPr>
              <p:custDataLst>
                <p:tags r:id="rId107"/>
              </p:custDataLst>
            </p:nvPr>
          </p:nvSpPr>
          <p:spPr>
            <a:xfrm>
              <a:off x="14073" y="7681"/>
              <a:ext cx="935" cy="921"/>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c</a:t>
              </a:r>
              <a:endParaRPr lang="zh-CN" altLang="en-US" dirty="0"/>
            </a:p>
          </p:txBody>
        </p:sp>
        <p:sp>
          <p:nvSpPr>
            <p:cNvPr id="269" name="文本框 268"/>
            <p:cNvSpPr txBox="1"/>
            <p:nvPr>
              <p:custDataLst>
                <p:tags r:id="rId108"/>
              </p:custDataLst>
            </p:nvPr>
          </p:nvSpPr>
          <p:spPr>
            <a:xfrm>
              <a:off x="4691" y="496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270" name="文本框 269"/>
            <p:cNvSpPr txBox="1"/>
            <p:nvPr>
              <p:custDataLst>
                <p:tags r:id="rId109"/>
              </p:custDataLst>
            </p:nvPr>
          </p:nvSpPr>
          <p:spPr>
            <a:xfrm>
              <a:off x="7117" y="496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1" name="文本框 270"/>
            <p:cNvSpPr txBox="1"/>
            <p:nvPr>
              <p:custDataLst>
                <p:tags r:id="rId110"/>
              </p:custDataLst>
            </p:nvPr>
          </p:nvSpPr>
          <p:spPr>
            <a:xfrm>
              <a:off x="9542" y="496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cxnSp>
          <p:nvCxnSpPr>
            <p:cNvPr id="274" name="直接箭头连接符 273"/>
            <p:cNvCxnSpPr/>
            <p:nvPr>
              <p:custDataLst>
                <p:tags r:id="rId111"/>
              </p:custDataLst>
            </p:nvPr>
          </p:nvCxnSpPr>
          <p:spPr>
            <a:xfrm flipH="1" flipV="1">
              <a:off x="11895" y="13542"/>
              <a:ext cx="1364" cy="368"/>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75" name="文本框 274"/>
            <p:cNvSpPr txBox="1"/>
            <p:nvPr>
              <p:custDataLst>
                <p:tags r:id="rId112"/>
              </p:custDataLst>
            </p:nvPr>
          </p:nvSpPr>
          <p:spPr>
            <a:xfrm>
              <a:off x="13550" y="13397"/>
              <a:ext cx="3508" cy="1695"/>
            </a:xfrm>
            <a:prstGeom prst="rect">
              <a:avLst/>
            </a:prstGeom>
            <a:noFill/>
          </p:spPr>
          <p:txBody>
            <a:bodyPr wrap="square" rtlCol="0">
              <a:spAutoFit/>
            </a:bodyPr>
            <a:lstStyle/>
            <a:p>
              <a:r>
                <a:rPr lang="en-US" altLang="zh-CN" sz="3200" b="1" dirty="0">
                  <a:solidFill>
                    <a:srgbClr val="4472C4"/>
                  </a:solidFill>
                  <a:latin typeface="Arial Narrow" panose="020B0606020202030204" pitchFamily="34" charset="0"/>
                </a:rPr>
                <a:t>a is far from b and c</a:t>
              </a:r>
            </a:p>
          </p:txBody>
        </p:sp>
      </p:grpSp>
      <p:sp>
        <p:nvSpPr>
          <p:cNvPr id="3" name="Title 9"/>
          <p:cNvSpPr>
            <a:spLocks noGrp="1"/>
          </p:cNvSpPr>
          <p:nvPr>
            <p:custDataLst>
              <p:tags r:id="rId17"/>
            </p:custDataLst>
          </p:nvPr>
        </p:nvSpPr>
        <p:spPr>
          <a:xfrm>
            <a:off x="4966970" y="5907600"/>
            <a:ext cx="2397125"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skewed split</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4" name="文本框 3"/>
          <p:cNvSpPr txBox="1"/>
          <p:nvPr>
            <p:custDataLst>
              <p:tags r:id="rId18"/>
            </p:custDataLst>
          </p:nvPr>
        </p:nvSpPr>
        <p:spPr>
          <a:xfrm>
            <a:off x="10766811" y="9147469"/>
            <a:ext cx="3667125" cy="1077218"/>
          </a:xfrm>
          <a:prstGeom prst="rect">
            <a:avLst/>
          </a:prstGeom>
          <a:noFill/>
        </p:spPr>
        <p:txBody>
          <a:bodyPr wrap="square" rtlCol="0">
            <a:spAutoFit/>
          </a:bodyPr>
          <a:lstStyle/>
          <a:p>
            <a:r>
              <a:rPr lang="en-US" altLang="zh-CN" sz="3200" b="1" dirty="0">
                <a:solidFill>
                  <a:srgbClr val="FF0000"/>
                </a:solidFill>
                <a:latin typeface="Arial Narrow" panose="020B0606020202030204" pitchFamily="34" charset="0"/>
              </a:rPr>
              <a:t>a is included in this node together with b</a:t>
            </a:r>
          </a:p>
        </p:txBody>
      </p:sp>
      <p:cxnSp>
        <p:nvCxnSpPr>
          <p:cNvPr id="130" name="直接箭头连接符 101"/>
          <p:cNvCxnSpPr/>
          <p:nvPr>
            <p:custDataLst>
              <p:tags r:id="rId19"/>
            </p:custDataLst>
          </p:nvPr>
        </p:nvCxnSpPr>
        <p:spPr>
          <a:xfrm flipV="1">
            <a:off x="12054205" y="8109585"/>
            <a:ext cx="0" cy="1037885"/>
          </a:xfrm>
          <a:prstGeom prst="straightConnector1">
            <a:avLst/>
          </a:prstGeom>
          <a:noFill/>
          <a:ln w="76200" cap="flat" cmpd="sng" algn="ctr">
            <a:solidFill>
              <a:srgbClr val="FF0000"/>
            </a:solidFill>
            <a:prstDash val="solid"/>
            <a:miter lim="800000"/>
            <a:headEnd type="none" w="lg" len="lg"/>
            <a:tailEnd type="triangle" w="lg" len="lg"/>
          </a:ln>
          <a:effectLst/>
        </p:spPr>
      </p:cxnSp>
      <p:sp>
        <p:nvSpPr>
          <p:cNvPr id="6" name="标题 1"/>
          <p:cNvSpPr>
            <a:spLocks noGrp="1"/>
          </p:cNvSpPr>
          <p:nvPr>
            <p:ph type="title"/>
            <p:custDataLst>
              <p:tags r:id="rId20"/>
            </p:custDataLst>
          </p:nvPr>
        </p:nvSpPr>
        <p:spPr>
          <a:xfrm>
            <a:off x="527050" y="189230"/>
            <a:ext cx="1228153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4-Proximity Problem of 2-ary iSAX Index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箭头连接符 16"/>
          <p:cNvCxnSpPr>
            <a:stCxn id="30" idx="2"/>
            <a:endCxn id="31" idx="0"/>
          </p:cNvCxnSpPr>
          <p:nvPr/>
        </p:nvCxnSpPr>
        <p:spPr>
          <a:xfrm flipH="1">
            <a:off x="1196975" y="3955415"/>
            <a:ext cx="186309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8" name="直接箭头连接符 17"/>
          <p:cNvCxnSpPr>
            <a:stCxn id="30" idx="2"/>
            <a:endCxn id="32" idx="0"/>
          </p:cNvCxnSpPr>
          <p:nvPr>
            <p:custDataLst>
              <p:tags r:id="rId1"/>
            </p:custDataLst>
          </p:nvPr>
        </p:nvCxnSpPr>
        <p:spPr>
          <a:xfrm flipH="1">
            <a:off x="3059430" y="3955415"/>
            <a:ext cx="635"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9" name="直接箭头连接符 18"/>
          <p:cNvCxnSpPr>
            <a:stCxn id="30" idx="2"/>
            <a:endCxn id="33" idx="0"/>
          </p:cNvCxnSpPr>
          <p:nvPr>
            <p:custDataLst>
              <p:tags r:id="rId2"/>
            </p:custDataLst>
          </p:nvPr>
        </p:nvCxnSpPr>
        <p:spPr>
          <a:xfrm>
            <a:off x="3060065" y="3955415"/>
            <a:ext cx="1809750" cy="3987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0" name="矩形: 圆角 15"/>
          <p:cNvSpPr/>
          <p:nvPr>
            <p:custDataLst>
              <p:tags r:id="rId3"/>
            </p:custDataLst>
          </p:nvPr>
        </p:nvSpPr>
        <p:spPr>
          <a:xfrm>
            <a:off x="2511425" y="3299460"/>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31" name="矩形: 圆角 15"/>
          <p:cNvSpPr/>
          <p:nvPr>
            <p:custDataLst>
              <p:tags r:id="rId4"/>
            </p:custDataLst>
          </p:nvPr>
        </p:nvSpPr>
        <p:spPr>
          <a:xfrm>
            <a:off x="64833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32" name="矩形: 圆角 15"/>
          <p:cNvSpPr/>
          <p:nvPr>
            <p:custDataLst>
              <p:tags r:id="rId5"/>
            </p:custDataLst>
          </p:nvPr>
        </p:nvSpPr>
        <p:spPr>
          <a:xfrm>
            <a:off x="251091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33" name="矩形: 圆角 15"/>
          <p:cNvSpPr/>
          <p:nvPr>
            <p:custDataLst>
              <p:tags r:id="rId6"/>
            </p:custDataLst>
          </p:nvPr>
        </p:nvSpPr>
        <p:spPr>
          <a:xfrm>
            <a:off x="4321175" y="4354195"/>
            <a:ext cx="1096645"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24" name="直接箭头连接符 23"/>
          <p:cNvCxnSpPr>
            <a:stCxn id="40" idx="4"/>
            <a:endCxn id="35" idx="0"/>
          </p:cNvCxnSpPr>
          <p:nvPr>
            <p:custDataLst>
              <p:tags r:id="rId7"/>
            </p:custDataLst>
          </p:nvPr>
        </p:nvCxnSpPr>
        <p:spPr>
          <a:xfrm flipH="1">
            <a:off x="3054985" y="4874895"/>
            <a:ext cx="1905" cy="58293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8"/>
            </p:custDataLst>
          </p:nvPr>
        </p:nvSpPr>
        <p:spPr>
          <a:xfrm>
            <a:off x="431800" y="5509260"/>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1  00  0</a:t>
            </a:r>
          </a:p>
        </p:txBody>
      </p:sp>
      <p:cxnSp>
        <p:nvCxnSpPr>
          <p:cNvPr id="28" name="直接箭头连接符 27"/>
          <p:cNvCxnSpPr>
            <a:stCxn id="40" idx="3"/>
            <a:endCxn id="34" idx="0"/>
          </p:cNvCxnSpPr>
          <p:nvPr>
            <p:custDataLst>
              <p:tags r:id="rId9"/>
            </p:custDataLst>
          </p:nvPr>
        </p:nvCxnSpPr>
        <p:spPr>
          <a:xfrm flipH="1">
            <a:off x="1141730" y="4820285"/>
            <a:ext cx="1806575" cy="6889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5" name="矩形: 圆角 15"/>
          <p:cNvSpPr/>
          <p:nvPr>
            <p:custDataLst>
              <p:tags r:id="rId10"/>
            </p:custDataLst>
          </p:nvPr>
        </p:nvSpPr>
        <p:spPr>
          <a:xfrm>
            <a:off x="2318385" y="5457825"/>
            <a:ext cx="1473200" cy="65595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1  01  0</a:t>
            </a:r>
          </a:p>
        </p:txBody>
      </p:sp>
      <p:sp>
        <p:nvSpPr>
          <p:cNvPr id="36" name="矩形: 圆角 155"/>
          <p:cNvSpPr/>
          <p:nvPr>
            <p:custDataLst>
              <p:tags r:id="rId11"/>
            </p:custDataLst>
          </p:nvPr>
        </p:nvSpPr>
        <p:spPr>
          <a:xfrm>
            <a:off x="1004570" y="6625590"/>
            <a:ext cx="17119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1  010  0</a:t>
            </a:r>
          </a:p>
        </p:txBody>
      </p:sp>
      <p:sp>
        <p:nvSpPr>
          <p:cNvPr id="37" name="矩形: 圆角 155"/>
          <p:cNvSpPr/>
          <p:nvPr>
            <p:custDataLst>
              <p:tags r:id="rId12"/>
            </p:custDataLst>
          </p:nvPr>
        </p:nvSpPr>
        <p:spPr>
          <a:xfrm>
            <a:off x="3547150" y="6624955"/>
            <a:ext cx="1664335" cy="573405"/>
          </a:xfrm>
          <a:prstGeom prst="roundRect">
            <a:avLst>
              <a:gd name="adj" fmla="val 50000"/>
            </a:avLst>
          </a:prstGeom>
          <a:solidFill>
            <a:srgbClr val="70AD47">
              <a:lumMod val="20000"/>
              <a:lumOff val="80000"/>
            </a:srgbClr>
          </a:solidFill>
          <a:ln w="38100" cap="flat" cmpd="sng" algn="ctr">
            <a:solidFill>
              <a:srgbClr val="FF0000"/>
            </a:solidFill>
            <a:prstDash val="sysDot"/>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1  011  0</a:t>
            </a:r>
          </a:p>
        </p:txBody>
      </p:sp>
      <p:cxnSp>
        <p:nvCxnSpPr>
          <p:cNvPr id="38" name="直接箭头连接符 37"/>
          <p:cNvCxnSpPr>
            <a:stCxn id="41" idx="4"/>
            <a:endCxn id="37" idx="0"/>
          </p:cNvCxnSpPr>
          <p:nvPr>
            <p:custDataLst>
              <p:tags r:id="rId13"/>
            </p:custDataLst>
          </p:nvPr>
        </p:nvCxnSpPr>
        <p:spPr>
          <a:xfrm>
            <a:off x="3169920" y="6012180"/>
            <a:ext cx="1209675" cy="61277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椭圆 39"/>
          <p:cNvSpPr/>
          <p:nvPr/>
        </p:nvSpPr>
        <p:spPr>
          <a:xfrm>
            <a:off x="2903315" y="4500245"/>
            <a:ext cx="306705" cy="37465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椭圆 40"/>
          <p:cNvSpPr/>
          <p:nvPr>
            <p:custDataLst>
              <p:tags r:id="rId14"/>
            </p:custDataLst>
          </p:nvPr>
        </p:nvSpPr>
        <p:spPr>
          <a:xfrm>
            <a:off x="3060065" y="5570220"/>
            <a:ext cx="219710" cy="441960"/>
          </a:xfrm>
          <a:prstGeom prst="ellipse">
            <a:avLst/>
          </a:pr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2" name="文本框 41"/>
          <p:cNvSpPr txBox="1"/>
          <p:nvPr/>
        </p:nvSpPr>
        <p:spPr>
          <a:xfrm>
            <a:off x="1849755" y="4211320"/>
            <a:ext cx="646430" cy="645160"/>
          </a:xfrm>
          <a:prstGeom prst="rect">
            <a:avLst/>
          </a:prstGeom>
          <a:noFill/>
        </p:spPr>
        <p:txBody>
          <a:bodyPr wrap="square" rtlCol="0">
            <a:spAutoFit/>
          </a:bodyPr>
          <a:lstStyle/>
          <a:p>
            <a:r>
              <a:rPr lang="en-US" altLang="zh-CN" sz="3600"/>
              <a:t>...</a:t>
            </a:r>
          </a:p>
        </p:txBody>
      </p:sp>
      <p:cxnSp>
        <p:nvCxnSpPr>
          <p:cNvPr id="39" name="直接箭头连接符 38"/>
          <p:cNvCxnSpPr>
            <a:stCxn id="41" idx="3"/>
            <a:endCxn id="36" idx="0"/>
          </p:cNvCxnSpPr>
          <p:nvPr>
            <p:custDataLst>
              <p:tags r:id="rId15"/>
            </p:custDataLst>
          </p:nvPr>
        </p:nvCxnSpPr>
        <p:spPr>
          <a:xfrm flipH="1">
            <a:off x="1860550" y="5947410"/>
            <a:ext cx="1231900" cy="678180"/>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3" name="文本框 42"/>
          <p:cNvSpPr txBox="1"/>
          <p:nvPr>
            <p:custDataLst>
              <p:tags r:id="rId16"/>
            </p:custDataLst>
          </p:nvPr>
        </p:nvSpPr>
        <p:spPr>
          <a:xfrm>
            <a:off x="3712845" y="4211320"/>
            <a:ext cx="646430" cy="645160"/>
          </a:xfrm>
          <a:prstGeom prst="rect">
            <a:avLst/>
          </a:prstGeom>
          <a:noFill/>
        </p:spPr>
        <p:txBody>
          <a:bodyPr wrap="square" rtlCol="0">
            <a:spAutoFit/>
          </a:bodyPr>
          <a:lstStyle/>
          <a:p>
            <a:r>
              <a:rPr lang="en-US" altLang="zh-CN" sz="3600"/>
              <a:t>...</a:t>
            </a:r>
          </a:p>
        </p:txBody>
      </p:sp>
      <p:sp>
        <p:nvSpPr>
          <p:cNvPr id="45" name="右箭头 44"/>
          <p:cNvSpPr/>
          <p:nvPr/>
        </p:nvSpPr>
        <p:spPr>
          <a:xfrm>
            <a:off x="5615305" y="6625590"/>
            <a:ext cx="1143635" cy="549275"/>
          </a:xfrm>
          <a:prstGeom prst="rightArrow">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grpSp>
        <p:nvGrpSpPr>
          <p:cNvPr id="166" name="组合 165"/>
          <p:cNvGrpSpPr/>
          <p:nvPr/>
        </p:nvGrpSpPr>
        <p:grpSpPr>
          <a:xfrm>
            <a:off x="6701155" y="2554605"/>
            <a:ext cx="9137650" cy="6431915"/>
            <a:chOff x="2668" y="4963"/>
            <a:chExt cx="14390" cy="10129"/>
          </a:xfrm>
        </p:grpSpPr>
        <p:sp>
          <p:nvSpPr>
            <p:cNvPr id="167" name="矩形 166"/>
            <p:cNvSpPr/>
            <p:nvPr>
              <p:custDataLst>
                <p:tags r:id="rId19"/>
              </p:custDataLst>
            </p:nvPr>
          </p:nvSpPr>
          <p:spPr>
            <a:xfrm>
              <a:off x="7088" y="9743"/>
              <a:ext cx="1727" cy="929"/>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a:endParaRPr lang="zh-CN" altLang="en-US"/>
            </a:p>
          </p:txBody>
        </p:sp>
        <p:sp>
          <p:nvSpPr>
            <p:cNvPr id="168" name="文本框 167"/>
            <p:cNvSpPr txBox="1"/>
            <p:nvPr>
              <p:custDataLst>
                <p:tags r:id="rId20"/>
              </p:custDataLst>
            </p:nvPr>
          </p:nvSpPr>
          <p:spPr>
            <a:xfrm>
              <a:off x="11866" y="9638"/>
              <a:ext cx="1759"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time</a:t>
              </a:r>
              <a:endParaRPr lang="zh-CN" altLang="en-US" sz="3200" dirty="0">
                <a:latin typeface="Calibri" panose="020F0502020204030204" pitchFamily="34" charset="0"/>
                <a:cs typeface="Calibri" panose="020F0502020204030204" pitchFamily="34" charset="0"/>
              </a:endParaRPr>
            </a:p>
          </p:txBody>
        </p:sp>
        <p:sp>
          <p:nvSpPr>
            <p:cNvPr id="172" name="矩形 171"/>
            <p:cNvSpPr/>
            <p:nvPr>
              <p:custDataLst>
                <p:tags r:id="rId21"/>
              </p:custDataLst>
            </p:nvPr>
          </p:nvSpPr>
          <p:spPr>
            <a:xfrm>
              <a:off x="9579" y="9807"/>
              <a:ext cx="1774" cy="3733"/>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sp>
          <p:nvSpPr>
            <p:cNvPr id="173" name="矩形 172"/>
            <p:cNvSpPr/>
            <p:nvPr>
              <p:custDataLst>
                <p:tags r:id="rId22"/>
              </p:custDataLst>
            </p:nvPr>
          </p:nvSpPr>
          <p:spPr>
            <a:xfrm>
              <a:off x="4650" y="5837"/>
              <a:ext cx="1634" cy="3850"/>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175" name="直接箭头连接符 174"/>
            <p:cNvCxnSpPr/>
            <p:nvPr>
              <p:custDataLst>
                <p:tags r:id="rId23"/>
              </p:custDataLst>
            </p:nvPr>
          </p:nvCxnSpPr>
          <p:spPr>
            <a:xfrm flipV="1">
              <a:off x="4643" y="5809"/>
              <a:ext cx="0" cy="7730"/>
            </a:xfrm>
            <a:prstGeom prst="straightConnector1">
              <a:avLst/>
            </a:prstGeom>
            <a:noFill/>
            <a:ln w="38100" cap="flat" cmpd="sng" algn="ctr">
              <a:solidFill>
                <a:sysClr val="windowText" lastClr="000000"/>
              </a:solidFill>
              <a:prstDash val="solid"/>
              <a:miter lim="800000"/>
              <a:tailEnd type="triangle"/>
            </a:ln>
            <a:effectLst/>
          </p:spPr>
        </p:cxnSp>
        <p:cxnSp>
          <p:nvCxnSpPr>
            <p:cNvPr id="176" name="直接箭头连接符 175"/>
            <p:cNvCxnSpPr/>
            <p:nvPr>
              <p:custDataLst>
                <p:tags r:id="rId24"/>
              </p:custDataLst>
            </p:nvPr>
          </p:nvCxnSpPr>
          <p:spPr>
            <a:xfrm flipV="1">
              <a:off x="4403" y="9743"/>
              <a:ext cx="8119" cy="10"/>
            </a:xfrm>
            <a:prstGeom prst="straightConnector1">
              <a:avLst/>
            </a:prstGeom>
            <a:noFill/>
            <a:ln w="38100" cap="flat" cmpd="sng" algn="ctr">
              <a:solidFill>
                <a:sysClr val="windowText" lastClr="000000"/>
              </a:solidFill>
              <a:prstDash val="solid"/>
              <a:miter lim="800000"/>
              <a:tailEnd type="triangle"/>
            </a:ln>
            <a:effectLst/>
          </p:spPr>
        </p:cxnSp>
        <p:sp>
          <p:nvSpPr>
            <p:cNvPr id="177" name="文本框 176"/>
            <p:cNvSpPr txBox="1"/>
            <p:nvPr>
              <p:custDataLst>
                <p:tags r:id="rId25"/>
              </p:custDataLst>
            </p:nvPr>
          </p:nvSpPr>
          <p:spPr>
            <a:xfrm>
              <a:off x="2668" y="5358"/>
              <a:ext cx="1759"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value</a:t>
              </a:r>
              <a:endParaRPr lang="zh-CN" altLang="en-US" sz="3200" dirty="0">
                <a:latin typeface="Calibri" panose="020F0502020204030204" pitchFamily="34" charset="0"/>
                <a:cs typeface="Calibri" panose="020F0502020204030204" pitchFamily="34" charset="0"/>
              </a:endParaRPr>
            </a:p>
          </p:txBody>
        </p:sp>
        <p:sp>
          <p:nvSpPr>
            <p:cNvPr id="178" name="文本框 177"/>
            <p:cNvSpPr txBox="1"/>
            <p:nvPr>
              <p:custDataLst>
                <p:tags r:id="rId26"/>
              </p:custDataLst>
            </p:nvPr>
          </p:nvSpPr>
          <p:spPr>
            <a:xfrm>
              <a:off x="2925" y="7962"/>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79" name="文本框 178"/>
            <p:cNvSpPr txBox="1"/>
            <p:nvPr>
              <p:custDataLst>
                <p:tags r:id="rId27"/>
              </p:custDataLst>
            </p:nvPr>
          </p:nvSpPr>
          <p:spPr>
            <a:xfrm>
              <a:off x="2930" y="10789"/>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80" name="文本框 179"/>
            <p:cNvSpPr txBox="1"/>
            <p:nvPr>
              <p:custDataLst>
                <p:tags r:id="rId28"/>
              </p:custDataLst>
            </p:nvPr>
          </p:nvSpPr>
          <p:spPr>
            <a:xfrm>
              <a:off x="2930" y="12189"/>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1" name="文本框 180"/>
            <p:cNvSpPr txBox="1"/>
            <p:nvPr>
              <p:custDataLst>
                <p:tags r:id="rId29"/>
              </p:custDataLst>
            </p:nvPr>
          </p:nvSpPr>
          <p:spPr>
            <a:xfrm>
              <a:off x="2925" y="6545"/>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2" name="椭圆 181"/>
            <p:cNvSpPr/>
            <p:nvPr>
              <p:custDataLst>
                <p:tags r:id="rId30"/>
              </p:custDataLst>
            </p:nvPr>
          </p:nvSpPr>
          <p:spPr>
            <a:xfrm>
              <a:off x="4488" y="7149"/>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3" name="椭圆 182"/>
            <p:cNvSpPr/>
            <p:nvPr>
              <p:custDataLst>
                <p:tags r:id="rId31"/>
              </p:custDataLst>
            </p:nvPr>
          </p:nvSpPr>
          <p:spPr>
            <a:xfrm>
              <a:off x="5250" y="8602"/>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4" name="椭圆 183"/>
            <p:cNvSpPr/>
            <p:nvPr>
              <p:custDataLst>
                <p:tags r:id="rId32"/>
              </p:custDataLst>
            </p:nvPr>
          </p:nvSpPr>
          <p:spPr>
            <a:xfrm>
              <a:off x="6082" y="9303"/>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5" name="椭圆 184"/>
            <p:cNvSpPr/>
            <p:nvPr>
              <p:custDataLst>
                <p:tags r:id="rId33"/>
              </p:custDataLst>
            </p:nvPr>
          </p:nvSpPr>
          <p:spPr>
            <a:xfrm>
              <a:off x="6948" y="10190"/>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6" name="椭圆 185"/>
            <p:cNvSpPr/>
            <p:nvPr>
              <p:custDataLst>
                <p:tags r:id="rId34"/>
              </p:custDataLst>
            </p:nvPr>
          </p:nvSpPr>
          <p:spPr>
            <a:xfrm>
              <a:off x="7816" y="10384"/>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7" name="椭圆 186"/>
            <p:cNvSpPr/>
            <p:nvPr>
              <p:custDataLst>
                <p:tags r:id="rId35"/>
              </p:custDataLst>
            </p:nvPr>
          </p:nvSpPr>
          <p:spPr>
            <a:xfrm>
              <a:off x="8651" y="10263"/>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8" name="椭圆 187"/>
            <p:cNvSpPr/>
            <p:nvPr>
              <p:custDataLst>
                <p:tags r:id="rId36"/>
              </p:custDataLst>
            </p:nvPr>
          </p:nvSpPr>
          <p:spPr>
            <a:xfrm>
              <a:off x="9479" y="11038"/>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9" name="椭圆 188"/>
            <p:cNvSpPr/>
            <p:nvPr>
              <p:custDataLst>
                <p:tags r:id="rId37"/>
              </p:custDataLst>
            </p:nvPr>
          </p:nvSpPr>
          <p:spPr>
            <a:xfrm>
              <a:off x="10357" y="10562"/>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90" name="椭圆 189"/>
            <p:cNvSpPr/>
            <p:nvPr>
              <p:custDataLst>
                <p:tags r:id="rId38"/>
              </p:custDataLst>
            </p:nvPr>
          </p:nvSpPr>
          <p:spPr>
            <a:xfrm>
              <a:off x="11163" y="11338"/>
              <a:ext cx="348" cy="341"/>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cxnSp>
          <p:nvCxnSpPr>
            <p:cNvPr id="191" name="直接连接符 190"/>
            <p:cNvCxnSpPr>
              <a:stCxn id="182" idx="5"/>
              <a:endCxn id="183" idx="1"/>
            </p:cNvCxnSpPr>
            <p:nvPr>
              <p:custDataLst>
                <p:tags r:id="rId39"/>
              </p:custDataLst>
            </p:nvPr>
          </p:nvCxnSpPr>
          <p:spPr>
            <a:xfrm>
              <a:off x="4785" y="7440"/>
              <a:ext cx="516" cy="1212"/>
            </a:xfrm>
            <a:prstGeom prst="line">
              <a:avLst/>
            </a:prstGeom>
            <a:noFill/>
            <a:ln w="57150" cap="flat" cmpd="sng" algn="ctr">
              <a:solidFill>
                <a:sysClr val="windowText" lastClr="000000">
                  <a:lumMod val="50000"/>
                  <a:lumOff val="50000"/>
                </a:sysClr>
              </a:solidFill>
              <a:prstDash val="solid"/>
              <a:miter lim="800000"/>
            </a:ln>
            <a:effectLst/>
          </p:spPr>
        </p:cxnSp>
        <p:cxnSp>
          <p:nvCxnSpPr>
            <p:cNvPr id="192" name="直接连接符 191"/>
            <p:cNvCxnSpPr>
              <a:stCxn id="183" idx="5"/>
              <a:endCxn id="184" idx="1"/>
            </p:cNvCxnSpPr>
            <p:nvPr>
              <p:custDataLst>
                <p:tags r:id="rId40"/>
              </p:custDataLst>
            </p:nvPr>
          </p:nvCxnSpPr>
          <p:spPr>
            <a:xfrm>
              <a:off x="5547" y="8893"/>
              <a:ext cx="586" cy="46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3" name="直接连接符 192"/>
            <p:cNvCxnSpPr>
              <a:stCxn id="184" idx="5"/>
              <a:endCxn id="185" idx="1"/>
            </p:cNvCxnSpPr>
            <p:nvPr>
              <p:custDataLst>
                <p:tags r:id="rId41"/>
              </p:custDataLst>
            </p:nvPr>
          </p:nvCxnSpPr>
          <p:spPr>
            <a:xfrm>
              <a:off x="6378" y="9595"/>
              <a:ext cx="620" cy="646"/>
            </a:xfrm>
            <a:prstGeom prst="line">
              <a:avLst/>
            </a:prstGeom>
            <a:noFill/>
            <a:ln w="57150" cap="flat" cmpd="sng" algn="ctr">
              <a:solidFill>
                <a:sysClr val="windowText" lastClr="000000">
                  <a:lumMod val="50000"/>
                  <a:lumOff val="50000"/>
                </a:sysClr>
              </a:solidFill>
              <a:prstDash val="solid"/>
              <a:miter lim="800000"/>
            </a:ln>
            <a:effectLst/>
          </p:spPr>
        </p:cxnSp>
        <p:cxnSp>
          <p:nvCxnSpPr>
            <p:cNvPr id="194" name="直接连接符 193"/>
            <p:cNvCxnSpPr>
              <a:stCxn id="185" idx="6"/>
              <a:endCxn id="186" idx="2"/>
            </p:cNvCxnSpPr>
            <p:nvPr>
              <p:custDataLst>
                <p:tags r:id="rId42"/>
              </p:custDataLst>
            </p:nvPr>
          </p:nvCxnSpPr>
          <p:spPr>
            <a:xfrm>
              <a:off x="7295" y="10361"/>
              <a:ext cx="521" cy="194"/>
            </a:xfrm>
            <a:prstGeom prst="line">
              <a:avLst/>
            </a:prstGeom>
            <a:noFill/>
            <a:ln w="57150" cap="flat" cmpd="sng" algn="ctr">
              <a:solidFill>
                <a:sysClr val="windowText" lastClr="000000">
                  <a:lumMod val="50000"/>
                  <a:lumOff val="50000"/>
                </a:sysClr>
              </a:solidFill>
              <a:prstDash val="solid"/>
              <a:miter lim="800000"/>
            </a:ln>
            <a:effectLst/>
          </p:spPr>
        </p:cxnSp>
        <p:cxnSp>
          <p:nvCxnSpPr>
            <p:cNvPr id="195" name="直接连接符 194"/>
            <p:cNvCxnSpPr>
              <a:stCxn id="186" idx="6"/>
              <a:endCxn id="187" idx="2"/>
            </p:cNvCxnSpPr>
            <p:nvPr>
              <p:custDataLst>
                <p:tags r:id="rId43"/>
              </p:custDataLst>
            </p:nvPr>
          </p:nvCxnSpPr>
          <p:spPr>
            <a:xfrm flipV="1">
              <a:off x="8164" y="10434"/>
              <a:ext cx="487" cy="121"/>
            </a:xfrm>
            <a:prstGeom prst="line">
              <a:avLst/>
            </a:prstGeom>
            <a:noFill/>
            <a:ln w="57150" cap="flat" cmpd="sng" algn="ctr">
              <a:solidFill>
                <a:sysClr val="windowText" lastClr="000000">
                  <a:lumMod val="50000"/>
                  <a:lumOff val="50000"/>
                </a:sysClr>
              </a:solidFill>
              <a:prstDash val="solid"/>
              <a:miter lim="800000"/>
            </a:ln>
            <a:effectLst/>
          </p:spPr>
        </p:cxnSp>
        <p:cxnSp>
          <p:nvCxnSpPr>
            <p:cNvPr id="196" name="直接连接符 195"/>
            <p:cNvCxnSpPr>
              <a:stCxn id="187" idx="6"/>
              <a:endCxn id="188" idx="2"/>
            </p:cNvCxnSpPr>
            <p:nvPr>
              <p:custDataLst>
                <p:tags r:id="rId44"/>
              </p:custDataLst>
            </p:nvPr>
          </p:nvCxnSpPr>
          <p:spPr>
            <a:xfrm>
              <a:off x="8998" y="10434"/>
              <a:ext cx="481" cy="77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7" name="直接连接符 196"/>
            <p:cNvCxnSpPr>
              <a:stCxn id="188" idx="6"/>
              <a:endCxn id="189" idx="2"/>
            </p:cNvCxnSpPr>
            <p:nvPr>
              <p:custDataLst>
                <p:tags r:id="rId45"/>
              </p:custDataLst>
            </p:nvPr>
          </p:nvCxnSpPr>
          <p:spPr>
            <a:xfrm flipV="1">
              <a:off x="9827" y="10732"/>
              <a:ext cx="531" cy="476"/>
            </a:xfrm>
            <a:prstGeom prst="line">
              <a:avLst/>
            </a:prstGeom>
            <a:noFill/>
            <a:ln w="57150" cap="flat" cmpd="sng" algn="ctr">
              <a:solidFill>
                <a:sysClr val="windowText" lastClr="000000">
                  <a:lumMod val="50000"/>
                  <a:lumOff val="50000"/>
                </a:sysClr>
              </a:solidFill>
              <a:prstDash val="solid"/>
              <a:miter lim="800000"/>
            </a:ln>
            <a:effectLst/>
          </p:spPr>
        </p:cxnSp>
        <p:cxnSp>
          <p:nvCxnSpPr>
            <p:cNvPr id="198" name="直接连接符 197"/>
            <p:cNvCxnSpPr>
              <a:stCxn id="189" idx="6"/>
              <a:endCxn id="190" idx="1"/>
            </p:cNvCxnSpPr>
            <p:nvPr>
              <p:custDataLst>
                <p:tags r:id="rId46"/>
              </p:custDataLst>
            </p:nvPr>
          </p:nvCxnSpPr>
          <p:spPr>
            <a:xfrm>
              <a:off x="10705" y="10732"/>
              <a:ext cx="509" cy="65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9" name="直接连接符 198"/>
            <p:cNvCxnSpPr/>
            <p:nvPr>
              <p:custDataLst>
                <p:tags r:id="rId47"/>
              </p:custDataLst>
            </p:nvPr>
          </p:nvCxnSpPr>
          <p:spPr>
            <a:xfrm flipH="1">
              <a:off x="4428" y="6912"/>
              <a:ext cx="216" cy="0"/>
            </a:xfrm>
            <a:prstGeom prst="line">
              <a:avLst/>
            </a:prstGeom>
            <a:noFill/>
            <a:ln w="28575" cap="flat" cmpd="sng" algn="ctr">
              <a:solidFill>
                <a:sysClr val="windowText" lastClr="000000"/>
              </a:solidFill>
              <a:prstDash val="solid"/>
              <a:miter lim="800000"/>
            </a:ln>
            <a:effectLst/>
          </p:spPr>
        </p:cxnSp>
        <p:cxnSp>
          <p:nvCxnSpPr>
            <p:cNvPr id="200" name="直接连接符 199"/>
            <p:cNvCxnSpPr/>
            <p:nvPr>
              <p:custDataLst>
                <p:tags r:id="rId48"/>
              </p:custDataLst>
            </p:nvPr>
          </p:nvCxnSpPr>
          <p:spPr>
            <a:xfrm flipH="1">
              <a:off x="4403" y="8327"/>
              <a:ext cx="216" cy="0"/>
            </a:xfrm>
            <a:prstGeom prst="line">
              <a:avLst/>
            </a:prstGeom>
            <a:noFill/>
            <a:ln w="28575" cap="flat" cmpd="sng" algn="ctr">
              <a:solidFill>
                <a:sysClr val="windowText" lastClr="000000"/>
              </a:solidFill>
              <a:prstDash val="solid"/>
              <a:miter lim="800000"/>
            </a:ln>
            <a:effectLst/>
          </p:spPr>
        </p:cxnSp>
        <p:cxnSp>
          <p:nvCxnSpPr>
            <p:cNvPr id="201" name="直接连接符 200"/>
            <p:cNvCxnSpPr/>
            <p:nvPr>
              <p:custDataLst>
                <p:tags r:id="rId49"/>
              </p:custDataLst>
            </p:nvPr>
          </p:nvCxnSpPr>
          <p:spPr>
            <a:xfrm flipH="1">
              <a:off x="4428" y="11162"/>
              <a:ext cx="216" cy="0"/>
            </a:xfrm>
            <a:prstGeom prst="line">
              <a:avLst/>
            </a:prstGeom>
            <a:noFill/>
            <a:ln w="28575" cap="flat" cmpd="sng" algn="ctr">
              <a:solidFill>
                <a:sysClr val="windowText" lastClr="000000"/>
              </a:solidFill>
              <a:prstDash val="solid"/>
              <a:miter lim="800000"/>
            </a:ln>
            <a:effectLst/>
          </p:spPr>
        </p:cxnSp>
        <p:cxnSp>
          <p:nvCxnSpPr>
            <p:cNvPr id="202" name="直接连接符 201"/>
            <p:cNvCxnSpPr/>
            <p:nvPr>
              <p:custDataLst>
                <p:tags r:id="rId50"/>
              </p:custDataLst>
            </p:nvPr>
          </p:nvCxnSpPr>
          <p:spPr>
            <a:xfrm flipH="1">
              <a:off x="4411" y="12579"/>
              <a:ext cx="216" cy="0"/>
            </a:xfrm>
            <a:prstGeom prst="line">
              <a:avLst/>
            </a:prstGeom>
            <a:noFill/>
            <a:ln w="28575" cap="flat" cmpd="sng" algn="ctr">
              <a:solidFill>
                <a:sysClr val="windowText" lastClr="000000"/>
              </a:solidFill>
              <a:prstDash val="solid"/>
              <a:miter lim="800000"/>
            </a:ln>
            <a:effectLst/>
          </p:spPr>
        </p:cxnSp>
        <p:cxnSp>
          <p:nvCxnSpPr>
            <p:cNvPr id="203" name="直接连接符 202"/>
            <p:cNvCxnSpPr/>
            <p:nvPr>
              <p:custDataLst>
                <p:tags r:id="rId51"/>
              </p:custDataLst>
            </p:nvPr>
          </p:nvCxnSpPr>
          <p:spPr>
            <a:xfrm flipV="1">
              <a:off x="5400" y="9731"/>
              <a:ext cx="0" cy="192"/>
            </a:xfrm>
            <a:prstGeom prst="line">
              <a:avLst/>
            </a:prstGeom>
            <a:noFill/>
            <a:ln w="28575" cap="flat" cmpd="sng" algn="ctr">
              <a:solidFill>
                <a:sysClr val="windowText" lastClr="000000"/>
              </a:solidFill>
              <a:prstDash val="solid"/>
              <a:miter lim="800000"/>
            </a:ln>
            <a:effectLst/>
          </p:spPr>
        </p:cxnSp>
        <p:cxnSp>
          <p:nvCxnSpPr>
            <p:cNvPr id="204" name="直接连接符 203"/>
            <p:cNvCxnSpPr/>
            <p:nvPr>
              <p:custDataLst>
                <p:tags r:id="rId52"/>
              </p:custDataLst>
            </p:nvPr>
          </p:nvCxnSpPr>
          <p:spPr>
            <a:xfrm flipV="1">
              <a:off x="6236" y="9740"/>
              <a:ext cx="0" cy="192"/>
            </a:xfrm>
            <a:prstGeom prst="line">
              <a:avLst/>
            </a:prstGeom>
            <a:noFill/>
            <a:ln w="28575" cap="flat" cmpd="sng" algn="ctr">
              <a:solidFill>
                <a:sysClr val="windowText" lastClr="000000"/>
              </a:solidFill>
              <a:prstDash val="solid"/>
              <a:miter lim="800000"/>
            </a:ln>
            <a:effectLst/>
          </p:spPr>
        </p:cxnSp>
        <p:cxnSp>
          <p:nvCxnSpPr>
            <p:cNvPr id="205" name="直接连接符 204"/>
            <p:cNvCxnSpPr/>
            <p:nvPr>
              <p:custDataLst>
                <p:tags r:id="rId53"/>
              </p:custDataLst>
            </p:nvPr>
          </p:nvCxnSpPr>
          <p:spPr>
            <a:xfrm flipV="1">
              <a:off x="7130" y="9756"/>
              <a:ext cx="0" cy="192"/>
            </a:xfrm>
            <a:prstGeom prst="line">
              <a:avLst/>
            </a:prstGeom>
            <a:noFill/>
            <a:ln w="28575" cap="flat" cmpd="sng" algn="ctr">
              <a:solidFill>
                <a:sysClr val="windowText" lastClr="000000"/>
              </a:solidFill>
              <a:prstDash val="solid"/>
              <a:miter lim="800000"/>
            </a:ln>
            <a:effectLst/>
          </p:spPr>
        </p:cxnSp>
        <p:cxnSp>
          <p:nvCxnSpPr>
            <p:cNvPr id="206" name="直接连接符 205"/>
            <p:cNvCxnSpPr/>
            <p:nvPr>
              <p:custDataLst>
                <p:tags r:id="rId54"/>
              </p:custDataLst>
            </p:nvPr>
          </p:nvCxnSpPr>
          <p:spPr>
            <a:xfrm flipV="1">
              <a:off x="8801" y="9756"/>
              <a:ext cx="0" cy="192"/>
            </a:xfrm>
            <a:prstGeom prst="line">
              <a:avLst/>
            </a:prstGeom>
            <a:noFill/>
            <a:ln w="28575" cap="flat" cmpd="sng" algn="ctr">
              <a:solidFill>
                <a:sysClr val="windowText" lastClr="000000"/>
              </a:solidFill>
              <a:prstDash val="solid"/>
              <a:miter lim="800000"/>
            </a:ln>
            <a:effectLst/>
          </p:spPr>
        </p:cxnSp>
        <p:cxnSp>
          <p:nvCxnSpPr>
            <p:cNvPr id="207" name="直接连接符 206"/>
            <p:cNvCxnSpPr/>
            <p:nvPr>
              <p:custDataLst>
                <p:tags r:id="rId55"/>
              </p:custDataLst>
            </p:nvPr>
          </p:nvCxnSpPr>
          <p:spPr>
            <a:xfrm flipV="1">
              <a:off x="9646" y="9756"/>
              <a:ext cx="0" cy="192"/>
            </a:xfrm>
            <a:prstGeom prst="line">
              <a:avLst/>
            </a:prstGeom>
            <a:noFill/>
            <a:ln w="28575" cap="flat" cmpd="sng" algn="ctr">
              <a:solidFill>
                <a:sysClr val="windowText" lastClr="000000"/>
              </a:solidFill>
              <a:prstDash val="solid"/>
              <a:miter lim="800000"/>
            </a:ln>
            <a:effectLst/>
          </p:spPr>
        </p:cxnSp>
        <p:cxnSp>
          <p:nvCxnSpPr>
            <p:cNvPr id="208" name="直接连接符 207"/>
            <p:cNvCxnSpPr/>
            <p:nvPr>
              <p:custDataLst>
                <p:tags r:id="rId56"/>
              </p:custDataLst>
            </p:nvPr>
          </p:nvCxnSpPr>
          <p:spPr>
            <a:xfrm flipV="1">
              <a:off x="10556" y="9740"/>
              <a:ext cx="0" cy="192"/>
            </a:xfrm>
            <a:prstGeom prst="line">
              <a:avLst/>
            </a:prstGeom>
            <a:noFill/>
            <a:ln w="28575" cap="flat" cmpd="sng" algn="ctr">
              <a:solidFill>
                <a:sysClr val="windowText" lastClr="000000"/>
              </a:solidFill>
              <a:prstDash val="solid"/>
              <a:miter lim="800000"/>
            </a:ln>
            <a:effectLst/>
          </p:spPr>
        </p:cxnSp>
        <p:cxnSp>
          <p:nvCxnSpPr>
            <p:cNvPr id="209" name="直接连接符 208"/>
            <p:cNvCxnSpPr/>
            <p:nvPr>
              <p:custDataLst>
                <p:tags r:id="rId57"/>
              </p:custDataLst>
            </p:nvPr>
          </p:nvCxnSpPr>
          <p:spPr>
            <a:xfrm flipV="1">
              <a:off x="11350" y="9756"/>
              <a:ext cx="0" cy="192"/>
            </a:xfrm>
            <a:prstGeom prst="line">
              <a:avLst/>
            </a:prstGeom>
            <a:noFill/>
            <a:ln w="28575" cap="flat" cmpd="sng" algn="ctr">
              <a:solidFill>
                <a:sysClr val="windowText" lastClr="000000"/>
              </a:solidFill>
              <a:prstDash val="solid"/>
              <a:miter lim="800000"/>
            </a:ln>
            <a:effectLst/>
          </p:spPr>
        </p:cxnSp>
        <p:sp>
          <p:nvSpPr>
            <p:cNvPr id="210" name="文本框 209"/>
            <p:cNvSpPr txBox="1"/>
            <p:nvPr>
              <p:custDataLst>
                <p:tags r:id="rId58"/>
              </p:custDataLst>
            </p:nvPr>
          </p:nvSpPr>
          <p:spPr>
            <a:xfrm>
              <a:off x="2949" y="9390"/>
              <a:ext cx="1640" cy="727"/>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a:t>
              </a:r>
              <a:endParaRPr lang="zh-CN" altLang="en-US" sz="2400" dirty="0">
                <a:latin typeface="Calibri" panose="020F0502020204030204" pitchFamily="34" charset="0"/>
                <a:cs typeface="Calibri" panose="020F0502020204030204" pitchFamily="34" charset="0"/>
              </a:endParaRPr>
            </a:p>
          </p:txBody>
        </p:sp>
        <p:cxnSp>
          <p:nvCxnSpPr>
            <p:cNvPr id="211" name="直接连接符 210"/>
            <p:cNvCxnSpPr/>
            <p:nvPr>
              <p:custDataLst>
                <p:tags r:id="rId59"/>
              </p:custDataLst>
            </p:nvPr>
          </p:nvCxnSpPr>
          <p:spPr>
            <a:xfrm flipH="1">
              <a:off x="66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212" name="直接连接符 211"/>
            <p:cNvCxnSpPr/>
            <p:nvPr>
              <p:custDataLst>
                <p:tags r:id="rId60"/>
              </p:custDataLst>
            </p:nvPr>
          </p:nvCxnSpPr>
          <p:spPr>
            <a:xfrm flipH="1">
              <a:off x="91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213" name="直接连接符 212"/>
            <p:cNvCxnSpPr/>
            <p:nvPr>
              <p:custDataLst>
                <p:tags r:id="rId61"/>
              </p:custDataLst>
            </p:nvPr>
          </p:nvCxnSpPr>
          <p:spPr>
            <a:xfrm flipH="1">
              <a:off x="11667" y="5865"/>
              <a:ext cx="22" cy="7733"/>
            </a:xfrm>
            <a:prstGeom prst="line">
              <a:avLst/>
            </a:prstGeom>
            <a:noFill/>
            <a:ln w="12700" cap="flat" cmpd="sng" algn="ctr">
              <a:solidFill>
                <a:srgbClr val="4472C4"/>
              </a:solidFill>
              <a:prstDash val="solid"/>
              <a:round/>
              <a:headEnd type="none" w="med" len="med"/>
              <a:tailEnd type="none" w="med" len="med"/>
            </a:ln>
            <a:effectLst/>
          </p:spPr>
        </p:cxnSp>
        <p:cxnSp>
          <p:nvCxnSpPr>
            <p:cNvPr id="214" name="直接连接符 213"/>
            <p:cNvCxnSpPr/>
            <p:nvPr>
              <p:custDataLst>
                <p:tags r:id="rId62"/>
              </p:custDataLst>
            </p:nvPr>
          </p:nvCxnSpPr>
          <p:spPr>
            <a:xfrm flipV="1">
              <a:off x="7999" y="9781"/>
              <a:ext cx="0" cy="192"/>
            </a:xfrm>
            <a:prstGeom prst="line">
              <a:avLst/>
            </a:prstGeom>
            <a:noFill/>
            <a:ln w="28575" cap="flat" cmpd="sng" algn="ctr">
              <a:solidFill>
                <a:sysClr val="windowText" lastClr="000000"/>
              </a:solidFill>
              <a:prstDash val="solid"/>
              <a:miter lim="800000"/>
            </a:ln>
            <a:effectLst/>
          </p:spPr>
        </p:cxnSp>
        <p:cxnSp>
          <p:nvCxnSpPr>
            <p:cNvPr id="215" name="直接连接符 214"/>
            <p:cNvCxnSpPr/>
            <p:nvPr>
              <p:custDataLst>
                <p:tags r:id="rId63"/>
              </p:custDataLst>
            </p:nvPr>
          </p:nvCxnSpPr>
          <p:spPr>
            <a:xfrm>
              <a:off x="4386" y="8837"/>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6" name="直接连接符 215"/>
            <p:cNvCxnSpPr/>
            <p:nvPr>
              <p:custDataLst>
                <p:tags r:id="rId64"/>
              </p:custDataLst>
            </p:nvPr>
          </p:nvCxnSpPr>
          <p:spPr>
            <a:xfrm>
              <a:off x="4386" y="7845"/>
              <a:ext cx="8266"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7" name="直接连接符 216"/>
            <p:cNvCxnSpPr/>
            <p:nvPr>
              <p:custDataLst>
                <p:tags r:id="rId65"/>
              </p:custDataLst>
            </p:nvPr>
          </p:nvCxnSpPr>
          <p:spPr>
            <a:xfrm>
              <a:off x="4386" y="6484"/>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8" name="直接连接符 217"/>
            <p:cNvCxnSpPr/>
            <p:nvPr>
              <p:custDataLst>
                <p:tags r:id="rId66"/>
              </p:custDataLst>
            </p:nvPr>
          </p:nvCxnSpPr>
          <p:spPr>
            <a:xfrm>
              <a:off x="4386" y="10651"/>
              <a:ext cx="7699"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9" name="直接连接符 218"/>
            <p:cNvCxnSpPr/>
            <p:nvPr>
              <p:custDataLst>
                <p:tags r:id="rId67"/>
              </p:custDataLst>
            </p:nvPr>
          </p:nvCxnSpPr>
          <p:spPr>
            <a:xfrm>
              <a:off x="4386" y="11643"/>
              <a:ext cx="8266"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20" name="直接连接符 219"/>
            <p:cNvCxnSpPr/>
            <p:nvPr>
              <p:custDataLst>
                <p:tags r:id="rId68"/>
              </p:custDataLst>
            </p:nvPr>
          </p:nvCxnSpPr>
          <p:spPr>
            <a:xfrm>
              <a:off x="4386" y="13004"/>
              <a:ext cx="7699" cy="0"/>
            </a:xfrm>
            <a:prstGeom prst="line">
              <a:avLst/>
            </a:prstGeom>
            <a:noFill/>
            <a:ln w="19050" cap="flat" cmpd="sng" algn="ctr">
              <a:solidFill>
                <a:sysClr val="windowText" lastClr="000000"/>
              </a:solidFill>
              <a:prstDash val="dash"/>
              <a:round/>
              <a:headEnd type="none" w="med" len="med"/>
              <a:tailEnd type="none" w="med" len="med"/>
            </a:ln>
            <a:effectLst/>
          </p:spPr>
        </p:cxnSp>
        <p:sp>
          <p:nvSpPr>
            <p:cNvPr id="221" name="矩形 220"/>
            <p:cNvSpPr/>
            <p:nvPr>
              <p:custDataLst>
                <p:tags r:id="rId69"/>
              </p:custDataLst>
            </p:nvPr>
          </p:nvSpPr>
          <p:spPr>
            <a:xfrm>
              <a:off x="4518" y="8453"/>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2" name="矩形 221"/>
            <p:cNvSpPr/>
            <p:nvPr>
              <p:custDataLst>
                <p:tags r:id="rId70"/>
              </p:custDataLst>
            </p:nvPr>
          </p:nvSpPr>
          <p:spPr>
            <a:xfrm>
              <a:off x="5237" y="9303"/>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3" name="矩形 222"/>
            <p:cNvSpPr/>
            <p:nvPr>
              <p:custDataLst>
                <p:tags r:id="rId71"/>
              </p:custDataLst>
            </p:nvPr>
          </p:nvSpPr>
          <p:spPr>
            <a:xfrm>
              <a:off x="6076" y="952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4" name="矩形 223"/>
            <p:cNvSpPr/>
            <p:nvPr>
              <p:custDataLst>
                <p:tags r:id="rId72"/>
              </p:custDataLst>
            </p:nvPr>
          </p:nvSpPr>
          <p:spPr>
            <a:xfrm>
              <a:off x="6971" y="10553"/>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5" name="矩形 224"/>
            <p:cNvSpPr/>
            <p:nvPr>
              <p:custDataLst>
                <p:tags r:id="rId73"/>
              </p:custDataLst>
            </p:nvPr>
          </p:nvSpPr>
          <p:spPr>
            <a:xfrm>
              <a:off x="7832" y="10932"/>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6" name="矩形 225"/>
            <p:cNvSpPr/>
            <p:nvPr>
              <p:custDataLst>
                <p:tags r:id="rId74"/>
              </p:custDataLst>
            </p:nvPr>
          </p:nvSpPr>
          <p:spPr>
            <a:xfrm>
              <a:off x="8644" y="1071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7" name="矩形 226"/>
            <p:cNvSpPr/>
            <p:nvPr>
              <p:custDataLst>
                <p:tags r:id="rId75"/>
              </p:custDataLst>
            </p:nvPr>
          </p:nvSpPr>
          <p:spPr>
            <a:xfrm>
              <a:off x="9500" y="1068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8" name="矩形 227"/>
            <p:cNvSpPr/>
            <p:nvPr>
              <p:custDataLst>
                <p:tags r:id="rId76"/>
              </p:custDataLst>
            </p:nvPr>
          </p:nvSpPr>
          <p:spPr>
            <a:xfrm>
              <a:off x="10379" y="10891"/>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9" name="矩形 228"/>
            <p:cNvSpPr/>
            <p:nvPr>
              <p:custDataLst>
                <p:tags r:id="rId77"/>
              </p:custDataLst>
            </p:nvPr>
          </p:nvSpPr>
          <p:spPr>
            <a:xfrm>
              <a:off x="11204" y="10996"/>
              <a:ext cx="309" cy="341"/>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30" name="直接连接符 229"/>
            <p:cNvCxnSpPr>
              <a:stCxn id="221" idx="3"/>
              <a:endCxn id="222" idx="1"/>
            </p:cNvCxnSpPr>
            <p:nvPr>
              <p:custDataLst>
                <p:tags r:id="rId78"/>
              </p:custDataLst>
            </p:nvPr>
          </p:nvCxnSpPr>
          <p:spPr>
            <a:xfrm>
              <a:off x="4827" y="8624"/>
              <a:ext cx="410" cy="850"/>
            </a:xfrm>
            <a:prstGeom prst="line">
              <a:avLst/>
            </a:prstGeom>
            <a:noFill/>
            <a:ln w="57150" cap="flat" cmpd="sng" algn="ctr">
              <a:solidFill>
                <a:srgbClr val="A5A5A5">
                  <a:lumMod val="50000"/>
                </a:srgbClr>
              </a:solidFill>
              <a:prstDash val="sysDot"/>
              <a:miter lim="800000"/>
            </a:ln>
            <a:effectLst/>
          </p:spPr>
        </p:cxnSp>
        <p:cxnSp>
          <p:nvCxnSpPr>
            <p:cNvPr id="231" name="直接连接符 230"/>
            <p:cNvCxnSpPr/>
            <p:nvPr>
              <p:custDataLst>
                <p:tags r:id="rId79"/>
              </p:custDataLst>
            </p:nvPr>
          </p:nvCxnSpPr>
          <p:spPr>
            <a:xfrm rot="720000">
              <a:off x="5392" y="9576"/>
              <a:ext cx="684" cy="47"/>
            </a:xfrm>
            <a:prstGeom prst="line">
              <a:avLst/>
            </a:prstGeom>
            <a:noFill/>
            <a:ln w="57150" cap="flat" cmpd="sng" algn="ctr">
              <a:solidFill>
                <a:srgbClr val="A5A5A5">
                  <a:lumMod val="50000"/>
                </a:srgbClr>
              </a:solidFill>
              <a:prstDash val="sysDot"/>
              <a:miter lim="800000"/>
            </a:ln>
            <a:effectLst/>
          </p:spPr>
        </p:cxnSp>
        <p:cxnSp>
          <p:nvCxnSpPr>
            <p:cNvPr id="232" name="直接连接符 231"/>
            <p:cNvCxnSpPr>
              <a:stCxn id="223" idx="3"/>
              <a:endCxn id="224" idx="0"/>
            </p:cNvCxnSpPr>
            <p:nvPr>
              <p:custDataLst>
                <p:tags r:id="rId80"/>
              </p:custDataLst>
            </p:nvPr>
          </p:nvCxnSpPr>
          <p:spPr>
            <a:xfrm>
              <a:off x="6385" y="9692"/>
              <a:ext cx="740" cy="861"/>
            </a:xfrm>
            <a:prstGeom prst="line">
              <a:avLst/>
            </a:prstGeom>
            <a:noFill/>
            <a:ln w="57150" cap="flat" cmpd="sng" algn="ctr">
              <a:solidFill>
                <a:srgbClr val="A5A5A5">
                  <a:lumMod val="50000"/>
                </a:srgbClr>
              </a:solidFill>
              <a:prstDash val="sysDot"/>
              <a:miter lim="800000"/>
            </a:ln>
            <a:effectLst/>
          </p:spPr>
        </p:cxnSp>
        <p:cxnSp>
          <p:nvCxnSpPr>
            <p:cNvPr id="233" name="直接连接符 232"/>
            <p:cNvCxnSpPr>
              <a:stCxn id="224" idx="3"/>
              <a:endCxn id="225" idx="1"/>
            </p:cNvCxnSpPr>
            <p:nvPr>
              <p:custDataLst>
                <p:tags r:id="rId81"/>
              </p:custDataLst>
            </p:nvPr>
          </p:nvCxnSpPr>
          <p:spPr>
            <a:xfrm>
              <a:off x="7280" y="10723"/>
              <a:ext cx="552" cy="380"/>
            </a:xfrm>
            <a:prstGeom prst="line">
              <a:avLst/>
            </a:prstGeom>
            <a:noFill/>
            <a:ln w="57150" cap="flat" cmpd="sng" algn="ctr">
              <a:solidFill>
                <a:srgbClr val="A5A5A5">
                  <a:lumMod val="50000"/>
                </a:srgbClr>
              </a:solidFill>
              <a:prstDash val="sysDot"/>
              <a:miter lim="800000"/>
            </a:ln>
            <a:effectLst/>
          </p:spPr>
        </p:cxnSp>
        <p:cxnSp>
          <p:nvCxnSpPr>
            <p:cNvPr id="234" name="直接连接符 233"/>
            <p:cNvCxnSpPr>
              <a:stCxn id="225" idx="3"/>
              <a:endCxn id="226" idx="1"/>
            </p:cNvCxnSpPr>
            <p:nvPr>
              <p:custDataLst>
                <p:tags r:id="rId82"/>
              </p:custDataLst>
            </p:nvPr>
          </p:nvCxnSpPr>
          <p:spPr>
            <a:xfrm flipV="1">
              <a:off x="8141" y="10882"/>
              <a:ext cx="502" cy="221"/>
            </a:xfrm>
            <a:prstGeom prst="line">
              <a:avLst/>
            </a:prstGeom>
            <a:noFill/>
            <a:ln w="57150" cap="flat" cmpd="sng" algn="ctr">
              <a:solidFill>
                <a:srgbClr val="A5A5A5">
                  <a:lumMod val="50000"/>
                </a:srgbClr>
              </a:solidFill>
              <a:prstDash val="sysDot"/>
              <a:miter lim="800000"/>
            </a:ln>
            <a:effectLst/>
          </p:spPr>
        </p:cxnSp>
        <p:cxnSp>
          <p:nvCxnSpPr>
            <p:cNvPr id="235" name="直接连接符 234"/>
            <p:cNvCxnSpPr>
              <a:stCxn id="226" idx="3"/>
              <a:endCxn id="227" idx="1"/>
            </p:cNvCxnSpPr>
            <p:nvPr>
              <p:custDataLst>
                <p:tags r:id="rId83"/>
              </p:custDataLst>
            </p:nvPr>
          </p:nvCxnSpPr>
          <p:spPr>
            <a:xfrm flipV="1">
              <a:off x="8953" y="10852"/>
              <a:ext cx="547" cy="30"/>
            </a:xfrm>
            <a:prstGeom prst="line">
              <a:avLst/>
            </a:prstGeom>
            <a:noFill/>
            <a:ln w="57150" cap="flat" cmpd="sng" algn="ctr">
              <a:solidFill>
                <a:srgbClr val="A5A5A5">
                  <a:lumMod val="50000"/>
                </a:srgbClr>
              </a:solidFill>
              <a:prstDash val="sysDot"/>
              <a:miter lim="800000"/>
            </a:ln>
            <a:effectLst/>
          </p:spPr>
        </p:cxnSp>
        <p:cxnSp>
          <p:nvCxnSpPr>
            <p:cNvPr id="236" name="直接连接符 235"/>
            <p:cNvCxnSpPr>
              <a:stCxn id="227" idx="3"/>
              <a:endCxn id="228" idx="1"/>
            </p:cNvCxnSpPr>
            <p:nvPr>
              <p:custDataLst>
                <p:tags r:id="rId84"/>
              </p:custDataLst>
            </p:nvPr>
          </p:nvCxnSpPr>
          <p:spPr>
            <a:xfrm>
              <a:off x="9809" y="10852"/>
              <a:ext cx="570" cy="209"/>
            </a:xfrm>
            <a:prstGeom prst="line">
              <a:avLst/>
            </a:prstGeom>
            <a:noFill/>
            <a:ln w="57150" cap="flat" cmpd="sng" algn="ctr">
              <a:solidFill>
                <a:srgbClr val="A5A5A5">
                  <a:lumMod val="50000"/>
                </a:srgbClr>
              </a:solidFill>
              <a:prstDash val="sysDot"/>
              <a:miter lim="800000"/>
            </a:ln>
            <a:effectLst/>
          </p:spPr>
        </p:cxnSp>
        <p:cxnSp>
          <p:nvCxnSpPr>
            <p:cNvPr id="237" name="直接连接符 236"/>
            <p:cNvCxnSpPr>
              <a:stCxn id="228" idx="1"/>
              <a:endCxn id="229" idx="1"/>
            </p:cNvCxnSpPr>
            <p:nvPr>
              <p:custDataLst>
                <p:tags r:id="rId85"/>
              </p:custDataLst>
            </p:nvPr>
          </p:nvCxnSpPr>
          <p:spPr>
            <a:xfrm>
              <a:off x="10379" y="11061"/>
              <a:ext cx="824" cy="106"/>
            </a:xfrm>
            <a:prstGeom prst="line">
              <a:avLst/>
            </a:prstGeom>
            <a:noFill/>
            <a:ln w="57150" cap="flat" cmpd="sng" algn="ctr">
              <a:solidFill>
                <a:srgbClr val="A5A5A5">
                  <a:lumMod val="50000"/>
                </a:srgbClr>
              </a:solidFill>
              <a:prstDash val="sysDot"/>
              <a:miter lim="800000"/>
            </a:ln>
            <a:effectLst/>
          </p:spPr>
        </p:cxnSp>
        <p:sp>
          <p:nvSpPr>
            <p:cNvPr id="238" name="乘号 237"/>
            <p:cNvSpPr/>
            <p:nvPr>
              <p:custDataLst>
                <p:tags r:id="rId86"/>
              </p:custDataLst>
            </p:nvPr>
          </p:nvSpPr>
          <p:spPr>
            <a:xfrm>
              <a:off x="4435" y="6016"/>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39" name="乘号 238"/>
            <p:cNvSpPr/>
            <p:nvPr>
              <p:custDataLst>
                <p:tags r:id="rId87"/>
              </p:custDataLst>
            </p:nvPr>
          </p:nvSpPr>
          <p:spPr>
            <a:xfrm>
              <a:off x="5157" y="6544"/>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0" name="乘号 239"/>
            <p:cNvSpPr/>
            <p:nvPr>
              <p:custDataLst>
                <p:tags r:id="rId88"/>
              </p:custDataLst>
            </p:nvPr>
          </p:nvSpPr>
          <p:spPr>
            <a:xfrm>
              <a:off x="5987" y="6097"/>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1" name="乘号 240"/>
            <p:cNvSpPr/>
            <p:nvPr>
              <p:custDataLst>
                <p:tags r:id="rId89"/>
              </p:custDataLst>
            </p:nvPr>
          </p:nvSpPr>
          <p:spPr>
            <a:xfrm>
              <a:off x="6882" y="9645"/>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2" name="乘号 241"/>
            <p:cNvSpPr/>
            <p:nvPr>
              <p:custDataLst>
                <p:tags r:id="rId90"/>
              </p:custDataLst>
            </p:nvPr>
          </p:nvSpPr>
          <p:spPr>
            <a:xfrm>
              <a:off x="7783" y="9484"/>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3" name="乘号 242"/>
            <p:cNvSpPr/>
            <p:nvPr>
              <p:custDataLst>
                <p:tags r:id="rId91"/>
              </p:custDataLst>
            </p:nvPr>
          </p:nvSpPr>
          <p:spPr>
            <a:xfrm>
              <a:off x="8580" y="9720"/>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4" name="乘号 243"/>
            <p:cNvSpPr/>
            <p:nvPr>
              <p:custDataLst>
                <p:tags r:id="rId92"/>
              </p:custDataLst>
            </p:nvPr>
          </p:nvSpPr>
          <p:spPr>
            <a:xfrm>
              <a:off x="9426" y="12800"/>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5" name="乘号 244"/>
            <p:cNvSpPr/>
            <p:nvPr>
              <p:custDataLst>
                <p:tags r:id="rId93"/>
              </p:custDataLst>
            </p:nvPr>
          </p:nvSpPr>
          <p:spPr>
            <a:xfrm>
              <a:off x="10273" y="12573"/>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6" name="乘号 245"/>
            <p:cNvSpPr/>
            <p:nvPr>
              <p:custDataLst>
                <p:tags r:id="rId94"/>
              </p:custDataLst>
            </p:nvPr>
          </p:nvSpPr>
          <p:spPr>
            <a:xfrm>
              <a:off x="11070" y="13199"/>
              <a:ext cx="454" cy="454"/>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47" name="直接连接符 246"/>
            <p:cNvCxnSpPr>
              <a:stCxn id="238" idx="2"/>
              <a:endCxn id="239" idx="0"/>
            </p:cNvCxnSpPr>
            <p:nvPr>
              <p:custDataLst>
                <p:tags r:id="rId95"/>
              </p:custDataLst>
            </p:nvPr>
          </p:nvCxnSpPr>
          <p:spPr>
            <a:xfrm>
              <a:off x="4780" y="6360"/>
              <a:ext cx="486" cy="293"/>
            </a:xfrm>
            <a:prstGeom prst="line">
              <a:avLst/>
            </a:prstGeom>
            <a:noFill/>
            <a:ln w="57150" cap="flat" cmpd="sng" algn="ctr">
              <a:solidFill>
                <a:srgbClr val="5B9BD5"/>
              </a:solidFill>
              <a:prstDash val="dash"/>
              <a:miter lim="800000"/>
            </a:ln>
            <a:effectLst/>
          </p:spPr>
        </p:cxnSp>
        <p:cxnSp>
          <p:nvCxnSpPr>
            <p:cNvPr id="248" name="直接连接符 247"/>
            <p:cNvCxnSpPr>
              <a:stCxn id="239" idx="3"/>
              <a:endCxn id="240" idx="3"/>
            </p:cNvCxnSpPr>
            <p:nvPr>
              <p:custDataLst>
                <p:tags r:id="rId96"/>
              </p:custDataLst>
            </p:nvPr>
          </p:nvCxnSpPr>
          <p:spPr>
            <a:xfrm flipV="1">
              <a:off x="5266" y="6442"/>
              <a:ext cx="830" cy="447"/>
            </a:xfrm>
            <a:prstGeom prst="line">
              <a:avLst/>
            </a:prstGeom>
            <a:noFill/>
            <a:ln w="57150" cap="flat" cmpd="sng" algn="ctr">
              <a:solidFill>
                <a:srgbClr val="5B9BD5"/>
              </a:solidFill>
              <a:prstDash val="dash"/>
              <a:miter lim="800000"/>
            </a:ln>
            <a:effectLst/>
          </p:spPr>
        </p:cxnSp>
        <p:cxnSp>
          <p:nvCxnSpPr>
            <p:cNvPr id="249" name="直接连接符 248"/>
            <p:cNvCxnSpPr>
              <a:stCxn id="240" idx="2"/>
              <a:endCxn id="241" idx="0"/>
            </p:cNvCxnSpPr>
            <p:nvPr>
              <p:custDataLst>
                <p:tags r:id="rId97"/>
              </p:custDataLst>
            </p:nvPr>
          </p:nvCxnSpPr>
          <p:spPr>
            <a:xfrm>
              <a:off x="6331" y="6442"/>
              <a:ext cx="660" cy="3311"/>
            </a:xfrm>
            <a:prstGeom prst="line">
              <a:avLst/>
            </a:prstGeom>
            <a:noFill/>
            <a:ln w="57150" cap="flat" cmpd="sng" algn="ctr">
              <a:solidFill>
                <a:srgbClr val="5B9BD5"/>
              </a:solidFill>
              <a:prstDash val="dash"/>
              <a:miter lim="800000"/>
            </a:ln>
            <a:effectLst/>
          </p:spPr>
        </p:cxnSp>
        <p:cxnSp>
          <p:nvCxnSpPr>
            <p:cNvPr id="250" name="直接连接符 249"/>
            <p:cNvCxnSpPr>
              <a:stCxn id="241" idx="2"/>
              <a:endCxn id="242" idx="3"/>
            </p:cNvCxnSpPr>
            <p:nvPr>
              <p:custDataLst>
                <p:tags r:id="rId98"/>
              </p:custDataLst>
            </p:nvPr>
          </p:nvCxnSpPr>
          <p:spPr>
            <a:xfrm flipV="1">
              <a:off x="7227" y="9828"/>
              <a:ext cx="665" cy="161"/>
            </a:xfrm>
            <a:prstGeom prst="line">
              <a:avLst/>
            </a:prstGeom>
            <a:noFill/>
            <a:ln w="57150" cap="flat" cmpd="sng" algn="ctr">
              <a:solidFill>
                <a:srgbClr val="5B9BD5"/>
              </a:solidFill>
              <a:prstDash val="dash"/>
              <a:miter lim="800000"/>
            </a:ln>
            <a:effectLst/>
          </p:spPr>
        </p:cxnSp>
        <p:cxnSp>
          <p:nvCxnSpPr>
            <p:cNvPr id="251" name="直接连接符 250"/>
            <p:cNvCxnSpPr>
              <a:stCxn id="242" idx="2"/>
              <a:endCxn id="243" idx="3"/>
            </p:cNvCxnSpPr>
            <p:nvPr>
              <p:custDataLst>
                <p:tags r:id="rId99"/>
              </p:custDataLst>
            </p:nvPr>
          </p:nvCxnSpPr>
          <p:spPr>
            <a:xfrm>
              <a:off x="8127" y="9828"/>
              <a:ext cx="562" cy="236"/>
            </a:xfrm>
            <a:prstGeom prst="line">
              <a:avLst/>
            </a:prstGeom>
            <a:noFill/>
            <a:ln w="57150" cap="flat" cmpd="sng" algn="ctr">
              <a:solidFill>
                <a:srgbClr val="5B9BD5"/>
              </a:solidFill>
              <a:prstDash val="dash"/>
              <a:miter lim="800000"/>
            </a:ln>
            <a:effectLst/>
          </p:spPr>
        </p:cxnSp>
        <p:cxnSp>
          <p:nvCxnSpPr>
            <p:cNvPr id="252" name="直接连接符 251"/>
            <p:cNvCxnSpPr>
              <a:stCxn id="243" idx="2"/>
              <a:endCxn id="244" idx="0"/>
            </p:cNvCxnSpPr>
            <p:nvPr>
              <p:custDataLst>
                <p:tags r:id="rId100"/>
              </p:custDataLst>
            </p:nvPr>
          </p:nvCxnSpPr>
          <p:spPr>
            <a:xfrm>
              <a:off x="8925" y="10064"/>
              <a:ext cx="610" cy="2844"/>
            </a:xfrm>
            <a:prstGeom prst="line">
              <a:avLst/>
            </a:prstGeom>
            <a:noFill/>
            <a:ln w="57150" cap="flat" cmpd="sng" algn="ctr">
              <a:solidFill>
                <a:srgbClr val="5B9BD5"/>
              </a:solidFill>
              <a:prstDash val="dash"/>
              <a:miter lim="800000"/>
            </a:ln>
            <a:effectLst/>
          </p:spPr>
        </p:cxnSp>
        <p:cxnSp>
          <p:nvCxnSpPr>
            <p:cNvPr id="253" name="直接连接符 252"/>
            <p:cNvCxnSpPr>
              <a:stCxn id="244" idx="2"/>
              <a:endCxn id="245" idx="3"/>
            </p:cNvCxnSpPr>
            <p:nvPr>
              <p:custDataLst>
                <p:tags r:id="rId101"/>
              </p:custDataLst>
            </p:nvPr>
          </p:nvCxnSpPr>
          <p:spPr>
            <a:xfrm flipV="1">
              <a:off x="9771" y="12918"/>
              <a:ext cx="611" cy="227"/>
            </a:xfrm>
            <a:prstGeom prst="line">
              <a:avLst/>
            </a:prstGeom>
            <a:noFill/>
            <a:ln w="57150" cap="flat" cmpd="sng" algn="ctr">
              <a:solidFill>
                <a:srgbClr val="5B9BD5"/>
              </a:solidFill>
              <a:prstDash val="dash"/>
              <a:miter lim="800000"/>
            </a:ln>
            <a:effectLst/>
          </p:spPr>
        </p:cxnSp>
        <p:cxnSp>
          <p:nvCxnSpPr>
            <p:cNvPr id="254" name="直接连接符 253"/>
            <p:cNvCxnSpPr>
              <a:stCxn id="245" idx="2"/>
              <a:endCxn id="246" idx="0"/>
            </p:cNvCxnSpPr>
            <p:nvPr>
              <p:custDataLst>
                <p:tags r:id="rId102"/>
              </p:custDataLst>
            </p:nvPr>
          </p:nvCxnSpPr>
          <p:spPr>
            <a:xfrm>
              <a:off x="10617" y="12918"/>
              <a:ext cx="561" cy="390"/>
            </a:xfrm>
            <a:prstGeom prst="line">
              <a:avLst/>
            </a:prstGeom>
            <a:noFill/>
            <a:ln w="57150" cap="flat" cmpd="sng" algn="ctr">
              <a:solidFill>
                <a:srgbClr val="5B9BD5"/>
              </a:solidFill>
              <a:prstDash val="dash"/>
              <a:miter lim="800000"/>
            </a:ln>
            <a:effectLst/>
          </p:spPr>
        </p:cxnSp>
        <p:grpSp>
          <p:nvGrpSpPr>
            <p:cNvPr id="255" name="组合 254"/>
            <p:cNvGrpSpPr/>
            <p:nvPr/>
          </p:nvGrpSpPr>
          <p:grpSpPr>
            <a:xfrm>
              <a:off x="12455" y="6544"/>
              <a:ext cx="1722" cy="454"/>
              <a:chOff x="5942264" y="3704669"/>
              <a:chExt cx="1093612" cy="288000"/>
            </a:xfrm>
          </p:grpSpPr>
          <p:sp>
            <p:nvSpPr>
              <p:cNvPr id="256" name="乘号 255"/>
              <p:cNvSpPr/>
              <p:nvPr>
                <p:custDataLst>
                  <p:tags r:id="rId117"/>
                </p:custDataLst>
              </p:nvPr>
            </p:nvSpPr>
            <p:spPr>
              <a:xfrm>
                <a:off x="6318209" y="3704669"/>
                <a:ext cx="288000" cy="28800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57" name="直接连接符 256"/>
              <p:cNvCxnSpPr/>
              <p:nvPr>
                <p:custDataLst>
                  <p:tags r:id="rId118"/>
                </p:custDataLst>
              </p:nvPr>
            </p:nvCxnSpPr>
            <p:spPr>
              <a:xfrm>
                <a:off x="5942264" y="3834612"/>
                <a:ext cx="1093612" cy="0"/>
              </a:xfrm>
              <a:prstGeom prst="line">
                <a:avLst/>
              </a:prstGeom>
              <a:noFill/>
              <a:ln w="57150" cap="flat" cmpd="sng" algn="ctr">
                <a:solidFill>
                  <a:srgbClr val="5B9BD5"/>
                </a:solidFill>
                <a:prstDash val="dash"/>
                <a:miter lim="800000"/>
              </a:ln>
              <a:effectLst/>
            </p:spPr>
          </p:cxnSp>
        </p:grpSp>
        <p:sp>
          <p:nvSpPr>
            <p:cNvPr id="258" name="文本框 257"/>
            <p:cNvSpPr txBox="1"/>
            <p:nvPr>
              <p:custDataLst>
                <p:tags r:id="rId103"/>
              </p:custDataLst>
            </p:nvPr>
          </p:nvSpPr>
          <p:spPr>
            <a:xfrm>
              <a:off x="14073" y="6243"/>
              <a:ext cx="935" cy="921"/>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a</a:t>
              </a:r>
              <a:endParaRPr lang="zh-CN" altLang="en-US" dirty="0"/>
            </a:p>
          </p:txBody>
        </p:sp>
        <p:grpSp>
          <p:nvGrpSpPr>
            <p:cNvPr id="259" name="组合 258"/>
            <p:cNvGrpSpPr/>
            <p:nvPr/>
          </p:nvGrpSpPr>
          <p:grpSpPr>
            <a:xfrm>
              <a:off x="12490" y="7319"/>
              <a:ext cx="1568" cy="341"/>
              <a:chOff x="5964244" y="4178812"/>
              <a:chExt cx="995930" cy="216802"/>
            </a:xfrm>
          </p:grpSpPr>
          <p:sp>
            <p:nvSpPr>
              <p:cNvPr id="260" name="椭圆 259"/>
              <p:cNvSpPr/>
              <p:nvPr>
                <p:custDataLst>
                  <p:tags r:id="rId115"/>
                </p:custDataLst>
              </p:nvPr>
            </p:nvSpPr>
            <p:spPr>
              <a:xfrm>
                <a:off x="6356197" y="4178812"/>
                <a:ext cx="220717" cy="216802"/>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dirty="0"/>
              </a:p>
            </p:txBody>
          </p:sp>
          <p:cxnSp>
            <p:nvCxnSpPr>
              <p:cNvPr id="261" name="直接连接符 260"/>
              <p:cNvCxnSpPr/>
              <p:nvPr>
                <p:custDataLst>
                  <p:tags r:id="rId116"/>
                </p:custDataLst>
              </p:nvPr>
            </p:nvCxnSpPr>
            <p:spPr>
              <a:xfrm>
                <a:off x="5964244" y="4299640"/>
                <a:ext cx="995930" cy="0"/>
              </a:xfrm>
              <a:prstGeom prst="line">
                <a:avLst/>
              </a:prstGeom>
              <a:noFill/>
              <a:ln w="57150" cap="flat" cmpd="sng" algn="ctr">
                <a:solidFill>
                  <a:sysClr val="windowText" lastClr="000000">
                    <a:lumMod val="50000"/>
                    <a:lumOff val="50000"/>
                  </a:sysClr>
                </a:solidFill>
                <a:prstDash val="solid"/>
                <a:miter lim="800000"/>
              </a:ln>
              <a:effectLst/>
            </p:spPr>
          </p:cxnSp>
        </p:grpSp>
        <p:sp>
          <p:nvSpPr>
            <p:cNvPr id="262" name="文本框 261"/>
            <p:cNvSpPr txBox="1"/>
            <p:nvPr>
              <p:custDataLst>
                <p:tags r:id="rId104"/>
              </p:custDataLst>
            </p:nvPr>
          </p:nvSpPr>
          <p:spPr>
            <a:xfrm>
              <a:off x="14098" y="7014"/>
              <a:ext cx="935" cy="921"/>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b</a:t>
              </a:r>
              <a:endParaRPr lang="zh-CN" altLang="en-US" dirty="0"/>
            </a:p>
          </p:txBody>
        </p:sp>
        <p:grpSp>
          <p:nvGrpSpPr>
            <p:cNvPr id="263" name="组合 262"/>
            <p:cNvGrpSpPr/>
            <p:nvPr/>
          </p:nvGrpSpPr>
          <p:grpSpPr>
            <a:xfrm>
              <a:off x="12512" y="7982"/>
              <a:ext cx="1519" cy="341"/>
              <a:chOff x="5978438" y="4617759"/>
              <a:chExt cx="964713" cy="216802"/>
            </a:xfrm>
          </p:grpSpPr>
          <p:sp>
            <p:nvSpPr>
              <p:cNvPr id="264" name="矩形 263"/>
              <p:cNvSpPr/>
              <p:nvPr>
                <p:custDataLst>
                  <p:tags r:id="rId113"/>
                </p:custDataLst>
              </p:nvPr>
            </p:nvSpPr>
            <p:spPr>
              <a:xfrm>
                <a:off x="6387957" y="4617759"/>
                <a:ext cx="196280" cy="216802"/>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65" name="直接连接符 264"/>
              <p:cNvCxnSpPr/>
              <p:nvPr>
                <p:custDataLst>
                  <p:tags r:id="rId114"/>
                </p:custDataLst>
              </p:nvPr>
            </p:nvCxnSpPr>
            <p:spPr>
              <a:xfrm>
                <a:off x="5978438" y="4710266"/>
                <a:ext cx="964713" cy="10106"/>
              </a:xfrm>
              <a:prstGeom prst="line">
                <a:avLst/>
              </a:prstGeom>
              <a:noFill/>
              <a:ln w="57150" cap="flat" cmpd="sng" algn="ctr">
                <a:solidFill>
                  <a:srgbClr val="A5A5A5">
                    <a:lumMod val="50000"/>
                  </a:srgbClr>
                </a:solidFill>
                <a:prstDash val="sysDot"/>
                <a:miter lim="800000"/>
              </a:ln>
              <a:effectLst/>
            </p:spPr>
          </p:cxnSp>
        </p:grpSp>
        <p:sp>
          <p:nvSpPr>
            <p:cNvPr id="266" name="文本框 265"/>
            <p:cNvSpPr txBox="1"/>
            <p:nvPr>
              <p:custDataLst>
                <p:tags r:id="rId105"/>
              </p:custDataLst>
            </p:nvPr>
          </p:nvSpPr>
          <p:spPr>
            <a:xfrm>
              <a:off x="14073" y="7681"/>
              <a:ext cx="935" cy="921"/>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c</a:t>
              </a:r>
              <a:endParaRPr lang="zh-CN" altLang="en-US" dirty="0"/>
            </a:p>
          </p:txBody>
        </p:sp>
        <p:sp>
          <p:nvSpPr>
            <p:cNvPr id="269" name="文本框 268"/>
            <p:cNvSpPr txBox="1"/>
            <p:nvPr>
              <p:custDataLst>
                <p:tags r:id="rId106"/>
              </p:custDataLst>
            </p:nvPr>
          </p:nvSpPr>
          <p:spPr>
            <a:xfrm>
              <a:off x="4691" y="496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270" name="文本框 269"/>
            <p:cNvSpPr txBox="1"/>
            <p:nvPr>
              <p:custDataLst>
                <p:tags r:id="rId107"/>
              </p:custDataLst>
            </p:nvPr>
          </p:nvSpPr>
          <p:spPr>
            <a:xfrm>
              <a:off x="7117" y="496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1" name="文本框 270"/>
            <p:cNvSpPr txBox="1"/>
            <p:nvPr>
              <p:custDataLst>
                <p:tags r:id="rId108"/>
              </p:custDataLst>
            </p:nvPr>
          </p:nvSpPr>
          <p:spPr>
            <a:xfrm>
              <a:off x="9542" y="4963"/>
              <a:ext cx="1822" cy="921"/>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cxnSp>
          <p:nvCxnSpPr>
            <p:cNvPr id="272" name="直接箭头连接符 271"/>
            <p:cNvCxnSpPr/>
            <p:nvPr>
              <p:custDataLst>
                <p:tags r:id="rId109"/>
              </p:custDataLst>
            </p:nvPr>
          </p:nvCxnSpPr>
          <p:spPr>
            <a:xfrm flipH="1">
              <a:off x="11954" y="11291"/>
              <a:ext cx="1246" cy="26"/>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73" name="文本框 272"/>
            <p:cNvSpPr txBox="1"/>
            <p:nvPr>
              <p:custDataLst>
                <p:tags r:id="rId110"/>
              </p:custDataLst>
            </p:nvPr>
          </p:nvSpPr>
          <p:spPr>
            <a:xfrm>
              <a:off x="13350" y="10604"/>
              <a:ext cx="3508" cy="1695"/>
            </a:xfrm>
            <a:prstGeom prst="rect">
              <a:avLst/>
            </a:prstGeom>
            <a:noFill/>
          </p:spPr>
          <p:txBody>
            <a:bodyPr wrap="square" rtlCol="0">
              <a:spAutoFit/>
            </a:bodyPr>
            <a:lstStyle/>
            <a:p>
              <a:r>
                <a:rPr lang="en-US" altLang="zh-CN" sz="3200" b="1" dirty="0">
                  <a:solidFill>
                    <a:srgbClr val="4472C4"/>
                  </a:solidFill>
                  <a:latin typeface="Arial Narrow" panose="020B0606020202030204" pitchFamily="34" charset="0"/>
                </a:rPr>
                <a:t>b and c are very close</a:t>
              </a:r>
            </a:p>
          </p:txBody>
        </p:sp>
        <p:cxnSp>
          <p:nvCxnSpPr>
            <p:cNvPr id="274" name="直接箭头连接符 273"/>
            <p:cNvCxnSpPr/>
            <p:nvPr>
              <p:custDataLst>
                <p:tags r:id="rId111"/>
              </p:custDataLst>
            </p:nvPr>
          </p:nvCxnSpPr>
          <p:spPr>
            <a:xfrm flipH="1" flipV="1">
              <a:off x="11895" y="13542"/>
              <a:ext cx="1364" cy="368"/>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75" name="文本框 274"/>
            <p:cNvSpPr txBox="1"/>
            <p:nvPr>
              <p:custDataLst>
                <p:tags r:id="rId112"/>
              </p:custDataLst>
            </p:nvPr>
          </p:nvSpPr>
          <p:spPr>
            <a:xfrm>
              <a:off x="13550" y="13397"/>
              <a:ext cx="3508" cy="1695"/>
            </a:xfrm>
            <a:prstGeom prst="rect">
              <a:avLst/>
            </a:prstGeom>
            <a:noFill/>
          </p:spPr>
          <p:txBody>
            <a:bodyPr wrap="square" rtlCol="0">
              <a:spAutoFit/>
            </a:bodyPr>
            <a:lstStyle/>
            <a:p>
              <a:r>
                <a:rPr lang="en-US" altLang="zh-CN" sz="3200" b="1" dirty="0">
                  <a:solidFill>
                    <a:srgbClr val="4472C4"/>
                  </a:solidFill>
                  <a:latin typeface="Arial Narrow" panose="020B0606020202030204" pitchFamily="34" charset="0"/>
                </a:rPr>
                <a:t>a is far from b and c</a:t>
              </a:r>
            </a:p>
          </p:txBody>
        </p:sp>
      </p:grpSp>
      <p:sp>
        <p:nvSpPr>
          <p:cNvPr id="2" name="矩形 1"/>
          <p:cNvSpPr/>
          <p:nvPr/>
        </p:nvSpPr>
        <p:spPr>
          <a:xfrm>
            <a:off x="6479084" y="8189155"/>
            <a:ext cx="6011861" cy="2198977"/>
          </a:xfrm>
          <a:prstGeom prst="rect">
            <a:avLst/>
          </a:prstGeom>
          <a:solidFill>
            <a:srgbClr val="E9F4FF"/>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altLang="zh-CN" sz="3200" b="1" strike="noStrike" cap="none" normalizeH="0" baseline="0" dirty="0">
                <a:ln>
                  <a:noFill/>
                </a:ln>
                <a:solidFill>
                  <a:srgbClr val="FF0000"/>
                </a:solidFill>
                <a:effectLst/>
                <a:latin typeface="Times New Roman" panose="02020603050405020304" charset="0"/>
                <a:cs typeface="Times New Roman" panose="02020603050405020304" charset="0"/>
              </a:rPr>
              <a:t>Reason: </a:t>
            </a:r>
          </a:p>
          <a:p>
            <a:pPr marL="0" marR="0" indent="0" algn="l" defTabSz="914400" rtl="0" eaLnBrk="0" fontAlgn="base" latinLnBrk="0" hangingPunct="0">
              <a:lnSpc>
                <a:spcPct val="100000"/>
              </a:lnSpc>
              <a:spcBef>
                <a:spcPct val="0"/>
              </a:spcBef>
              <a:spcAft>
                <a:spcPct val="0"/>
              </a:spcAft>
              <a:buClrTx/>
              <a:buSzTx/>
              <a:buFontTx/>
              <a:buNone/>
            </a:pPr>
            <a:r>
              <a:rPr kumimoji="0" lang="en-US" altLang="zh-CN" sz="3200" b="1" u="sng" strike="noStrike" cap="none" normalizeH="0" baseline="0" dirty="0">
                <a:ln>
                  <a:noFill/>
                </a:ln>
                <a:solidFill>
                  <a:srgbClr val="FF0000"/>
                </a:solidFill>
                <a:effectLst/>
                <a:latin typeface="Times New Roman" panose="02020603050405020304" charset="0"/>
                <a:cs typeface="Times New Roman" panose="02020603050405020304" charset="0"/>
              </a:rPr>
              <a:t>over-focus</a:t>
            </a:r>
            <a:r>
              <a:rPr kumimoji="0" lang="en-US" altLang="zh-CN" sz="3200" b="1" strike="noStrike" cap="none" normalizeH="0" baseline="0" dirty="0">
                <a:ln>
                  <a:noFill/>
                </a:ln>
                <a:solidFill>
                  <a:srgbClr val="FF0000"/>
                </a:solidFill>
                <a:effectLst/>
                <a:latin typeface="Times New Roman" panose="02020603050405020304" charset="0"/>
                <a:cs typeface="Times New Roman" panose="02020603050405020304" charset="0"/>
              </a:rPr>
              <a:t> on similarity on seg 2, but final distance equally contributed by all 3 segments</a:t>
            </a:r>
          </a:p>
        </p:txBody>
      </p:sp>
      <p:sp>
        <p:nvSpPr>
          <p:cNvPr id="3" name="Title 9"/>
          <p:cNvSpPr>
            <a:spLocks noGrp="1"/>
          </p:cNvSpPr>
          <p:nvPr>
            <p:custDataLst>
              <p:tags r:id="rId17"/>
            </p:custDataLst>
          </p:nvPr>
        </p:nvSpPr>
        <p:spPr>
          <a:xfrm>
            <a:off x="4966970" y="5907600"/>
            <a:ext cx="2397125"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skewed split</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6" name="标题 1"/>
          <p:cNvSpPr>
            <a:spLocks noGrp="1"/>
          </p:cNvSpPr>
          <p:nvPr>
            <p:ph type="title"/>
            <p:custDataLst>
              <p:tags r:id="rId18"/>
            </p:custDataLst>
          </p:nvPr>
        </p:nvSpPr>
        <p:spPr>
          <a:xfrm>
            <a:off x="527050" y="189230"/>
            <a:ext cx="1228153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4-Proximity Problem of 2-ary iSAX Index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95"/>
          <p:cNvPicPr>
            <a:picLocks noChangeAspect="1"/>
          </p:cNvPicPr>
          <p:nvPr>
            <p:custDataLst>
              <p:tags r:id="rId1"/>
            </p:custDataLst>
          </p:nvPr>
        </p:nvPicPr>
        <p:blipFill>
          <a:blip r:embed="rId209"/>
          <a:stretch>
            <a:fillRect/>
          </a:stretch>
        </p:blipFill>
        <p:spPr>
          <a:xfrm>
            <a:off x="9538970" y="1908810"/>
            <a:ext cx="1200785" cy="1133475"/>
          </a:xfrm>
          <a:prstGeom prst="rect">
            <a:avLst/>
          </a:prstGeom>
        </p:spPr>
      </p:pic>
      <p:sp>
        <p:nvSpPr>
          <p:cNvPr id="167" name="矩形 166"/>
          <p:cNvSpPr/>
          <p:nvPr>
            <p:custDataLst>
              <p:tags r:id="rId2"/>
            </p:custDataLst>
          </p:nvPr>
        </p:nvSpPr>
        <p:spPr>
          <a:xfrm>
            <a:off x="2805430" y="6236335"/>
            <a:ext cx="1096645" cy="589915"/>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a:endParaRPr lang="zh-CN" altLang="en-US"/>
          </a:p>
        </p:txBody>
      </p:sp>
      <p:sp>
        <p:nvSpPr>
          <p:cNvPr id="168" name="文本框 167"/>
          <p:cNvSpPr txBox="1"/>
          <p:nvPr>
            <p:custDataLst>
              <p:tags r:id="rId3"/>
            </p:custDataLst>
          </p:nvPr>
        </p:nvSpPr>
        <p:spPr>
          <a:xfrm>
            <a:off x="5839460" y="6169660"/>
            <a:ext cx="1116965"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time</a:t>
            </a:r>
            <a:endParaRPr lang="zh-CN" altLang="en-US" sz="3200" dirty="0">
              <a:latin typeface="Calibri" panose="020F0502020204030204" pitchFamily="34" charset="0"/>
              <a:cs typeface="Calibri" panose="020F0502020204030204" pitchFamily="34" charset="0"/>
            </a:endParaRPr>
          </a:p>
        </p:txBody>
      </p:sp>
      <p:sp>
        <p:nvSpPr>
          <p:cNvPr id="172" name="矩形 171"/>
          <p:cNvSpPr/>
          <p:nvPr>
            <p:custDataLst>
              <p:tags r:id="rId4"/>
            </p:custDataLst>
          </p:nvPr>
        </p:nvSpPr>
        <p:spPr>
          <a:xfrm>
            <a:off x="4387215" y="6276975"/>
            <a:ext cx="1126490" cy="237045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sp>
        <p:nvSpPr>
          <p:cNvPr id="173" name="矩形 172"/>
          <p:cNvSpPr/>
          <p:nvPr>
            <p:custDataLst>
              <p:tags r:id="rId5"/>
            </p:custDataLst>
          </p:nvPr>
        </p:nvSpPr>
        <p:spPr>
          <a:xfrm>
            <a:off x="1257300" y="3756025"/>
            <a:ext cx="1037590" cy="2444750"/>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175" name="直接箭头连接符 174"/>
          <p:cNvCxnSpPr/>
          <p:nvPr>
            <p:custDataLst>
              <p:tags r:id="rId6"/>
            </p:custDataLst>
          </p:nvPr>
        </p:nvCxnSpPr>
        <p:spPr>
          <a:xfrm flipV="1">
            <a:off x="1252855" y="3738245"/>
            <a:ext cx="0" cy="4908550"/>
          </a:xfrm>
          <a:prstGeom prst="straightConnector1">
            <a:avLst/>
          </a:prstGeom>
          <a:noFill/>
          <a:ln w="38100" cap="flat" cmpd="sng" algn="ctr">
            <a:solidFill>
              <a:sysClr val="windowText" lastClr="000000"/>
            </a:solidFill>
            <a:prstDash val="solid"/>
            <a:miter lim="800000"/>
            <a:tailEnd type="triangle"/>
          </a:ln>
          <a:effectLst/>
        </p:spPr>
      </p:cxnSp>
      <p:cxnSp>
        <p:nvCxnSpPr>
          <p:cNvPr id="176" name="直接箭头连接符 175"/>
          <p:cNvCxnSpPr/>
          <p:nvPr>
            <p:custDataLst>
              <p:tags r:id="rId7"/>
            </p:custDataLst>
          </p:nvPr>
        </p:nvCxnSpPr>
        <p:spPr>
          <a:xfrm flipV="1">
            <a:off x="1100455" y="6236335"/>
            <a:ext cx="5155565" cy="6350"/>
          </a:xfrm>
          <a:prstGeom prst="straightConnector1">
            <a:avLst/>
          </a:prstGeom>
          <a:noFill/>
          <a:ln w="38100" cap="flat" cmpd="sng" algn="ctr">
            <a:solidFill>
              <a:sysClr val="windowText" lastClr="000000"/>
            </a:solidFill>
            <a:prstDash val="solid"/>
            <a:miter lim="800000"/>
            <a:tailEnd type="triangle"/>
          </a:ln>
          <a:effectLst/>
        </p:spPr>
      </p:cxnSp>
      <p:sp>
        <p:nvSpPr>
          <p:cNvPr id="177" name="文本框 176"/>
          <p:cNvSpPr txBox="1"/>
          <p:nvPr>
            <p:custDataLst>
              <p:tags r:id="rId8"/>
            </p:custDataLst>
          </p:nvPr>
        </p:nvSpPr>
        <p:spPr>
          <a:xfrm>
            <a:off x="-1270" y="3451860"/>
            <a:ext cx="1116965"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value</a:t>
            </a:r>
            <a:endParaRPr lang="zh-CN" altLang="en-US" sz="3200" dirty="0">
              <a:latin typeface="Calibri" panose="020F0502020204030204" pitchFamily="34" charset="0"/>
              <a:cs typeface="Calibri" panose="020F0502020204030204" pitchFamily="34" charset="0"/>
            </a:endParaRPr>
          </a:p>
        </p:txBody>
      </p:sp>
      <p:sp>
        <p:nvSpPr>
          <p:cNvPr id="178" name="文本框 177"/>
          <p:cNvSpPr txBox="1"/>
          <p:nvPr>
            <p:custDataLst>
              <p:tags r:id="rId9"/>
            </p:custDataLst>
          </p:nvPr>
        </p:nvSpPr>
        <p:spPr>
          <a:xfrm>
            <a:off x="161925" y="5105400"/>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79" name="文本框 178"/>
          <p:cNvSpPr txBox="1"/>
          <p:nvPr>
            <p:custDataLst>
              <p:tags r:id="rId10"/>
            </p:custDataLst>
          </p:nvPr>
        </p:nvSpPr>
        <p:spPr>
          <a:xfrm>
            <a:off x="165100" y="690054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180" name="文本框 179"/>
          <p:cNvSpPr txBox="1"/>
          <p:nvPr>
            <p:custDataLst>
              <p:tags r:id="rId11"/>
            </p:custDataLst>
          </p:nvPr>
        </p:nvSpPr>
        <p:spPr>
          <a:xfrm>
            <a:off x="165100" y="778954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1" name="文本框 180"/>
          <p:cNvSpPr txBox="1"/>
          <p:nvPr>
            <p:custDataLst>
              <p:tags r:id="rId12"/>
            </p:custDataLst>
          </p:nvPr>
        </p:nvSpPr>
        <p:spPr>
          <a:xfrm>
            <a:off x="161925" y="420560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82" name="椭圆 181"/>
          <p:cNvSpPr/>
          <p:nvPr>
            <p:custDataLst>
              <p:tags r:id="rId13"/>
            </p:custDataLst>
          </p:nvPr>
        </p:nvSpPr>
        <p:spPr>
          <a:xfrm>
            <a:off x="1154430" y="458914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3" name="椭圆 182"/>
          <p:cNvSpPr/>
          <p:nvPr>
            <p:custDataLst>
              <p:tags r:id="rId14"/>
            </p:custDataLst>
          </p:nvPr>
        </p:nvSpPr>
        <p:spPr>
          <a:xfrm>
            <a:off x="1638300" y="551180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4" name="椭圆 183"/>
          <p:cNvSpPr/>
          <p:nvPr>
            <p:custDataLst>
              <p:tags r:id="rId15"/>
            </p:custDataLst>
          </p:nvPr>
        </p:nvSpPr>
        <p:spPr>
          <a:xfrm>
            <a:off x="2166620" y="595693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5" name="椭圆 184"/>
          <p:cNvSpPr/>
          <p:nvPr>
            <p:custDataLst>
              <p:tags r:id="rId16"/>
            </p:custDataLst>
          </p:nvPr>
        </p:nvSpPr>
        <p:spPr>
          <a:xfrm>
            <a:off x="2716530" y="652018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6" name="椭圆 185"/>
          <p:cNvSpPr/>
          <p:nvPr>
            <p:custDataLst>
              <p:tags r:id="rId17"/>
            </p:custDataLst>
          </p:nvPr>
        </p:nvSpPr>
        <p:spPr>
          <a:xfrm>
            <a:off x="3267710" y="664337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7" name="椭圆 186"/>
          <p:cNvSpPr/>
          <p:nvPr>
            <p:custDataLst>
              <p:tags r:id="rId18"/>
            </p:custDataLst>
          </p:nvPr>
        </p:nvSpPr>
        <p:spPr>
          <a:xfrm>
            <a:off x="3797935" y="656653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8" name="椭圆 187"/>
          <p:cNvSpPr/>
          <p:nvPr>
            <p:custDataLst>
              <p:tags r:id="rId19"/>
            </p:custDataLst>
          </p:nvPr>
        </p:nvSpPr>
        <p:spPr>
          <a:xfrm>
            <a:off x="4323715" y="705866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89" name="椭圆 188"/>
          <p:cNvSpPr/>
          <p:nvPr>
            <p:custDataLst>
              <p:tags r:id="rId20"/>
            </p:custDataLst>
          </p:nvPr>
        </p:nvSpPr>
        <p:spPr>
          <a:xfrm>
            <a:off x="4881245" y="675640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190" name="椭圆 189"/>
          <p:cNvSpPr/>
          <p:nvPr>
            <p:custDataLst>
              <p:tags r:id="rId21"/>
            </p:custDataLst>
          </p:nvPr>
        </p:nvSpPr>
        <p:spPr>
          <a:xfrm>
            <a:off x="5393055" y="724916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cxnSp>
        <p:nvCxnSpPr>
          <p:cNvPr id="191" name="直接连接符 190"/>
          <p:cNvCxnSpPr>
            <a:stCxn id="182" idx="5"/>
            <a:endCxn id="183" idx="1"/>
          </p:cNvCxnSpPr>
          <p:nvPr>
            <p:custDataLst>
              <p:tags r:id="rId22"/>
            </p:custDataLst>
          </p:nvPr>
        </p:nvCxnSpPr>
        <p:spPr>
          <a:xfrm>
            <a:off x="1343025" y="4773930"/>
            <a:ext cx="327660" cy="76962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2" name="直接连接符 191"/>
          <p:cNvCxnSpPr>
            <a:stCxn id="183" idx="5"/>
            <a:endCxn id="184" idx="1"/>
          </p:cNvCxnSpPr>
          <p:nvPr>
            <p:custDataLst>
              <p:tags r:id="rId23"/>
            </p:custDataLst>
          </p:nvPr>
        </p:nvCxnSpPr>
        <p:spPr>
          <a:xfrm>
            <a:off x="1826895" y="5696585"/>
            <a:ext cx="372110" cy="29210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3" name="直接连接符 192"/>
          <p:cNvCxnSpPr>
            <a:stCxn id="184" idx="5"/>
            <a:endCxn id="185" idx="1"/>
          </p:cNvCxnSpPr>
          <p:nvPr>
            <p:custDataLst>
              <p:tags r:id="rId24"/>
            </p:custDataLst>
          </p:nvPr>
        </p:nvCxnSpPr>
        <p:spPr>
          <a:xfrm>
            <a:off x="2354580" y="6142355"/>
            <a:ext cx="393700" cy="41021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4" name="直接连接符 193"/>
          <p:cNvCxnSpPr>
            <a:stCxn id="185" idx="6"/>
            <a:endCxn id="186" idx="2"/>
          </p:cNvCxnSpPr>
          <p:nvPr>
            <p:custDataLst>
              <p:tags r:id="rId25"/>
            </p:custDataLst>
          </p:nvPr>
        </p:nvCxnSpPr>
        <p:spPr>
          <a:xfrm>
            <a:off x="2936875" y="6628765"/>
            <a:ext cx="330835" cy="12319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5" name="直接连接符 194"/>
          <p:cNvCxnSpPr>
            <a:stCxn id="186" idx="6"/>
            <a:endCxn id="187" idx="2"/>
          </p:cNvCxnSpPr>
          <p:nvPr>
            <p:custDataLst>
              <p:tags r:id="rId26"/>
            </p:custDataLst>
          </p:nvPr>
        </p:nvCxnSpPr>
        <p:spPr>
          <a:xfrm flipV="1">
            <a:off x="3488690" y="6675120"/>
            <a:ext cx="309245" cy="7683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6" name="直接连接符 195"/>
          <p:cNvCxnSpPr>
            <a:stCxn id="187" idx="6"/>
            <a:endCxn id="188" idx="2"/>
          </p:cNvCxnSpPr>
          <p:nvPr>
            <p:custDataLst>
              <p:tags r:id="rId27"/>
            </p:custDataLst>
          </p:nvPr>
        </p:nvCxnSpPr>
        <p:spPr>
          <a:xfrm>
            <a:off x="4018280" y="6675120"/>
            <a:ext cx="305435" cy="49212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7" name="直接连接符 196"/>
          <p:cNvCxnSpPr>
            <a:stCxn id="188" idx="6"/>
            <a:endCxn id="189" idx="2"/>
          </p:cNvCxnSpPr>
          <p:nvPr>
            <p:custDataLst>
              <p:tags r:id="rId28"/>
            </p:custDataLst>
          </p:nvPr>
        </p:nvCxnSpPr>
        <p:spPr>
          <a:xfrm flipV="1">
            <a:off x="4544695" y="6864350"/>
            <a:ext cx="337185" cy="302260"/>
          </a:xfrm>
          <a:prstGeom prst="line">
            <a:avLst/>
          </a:prstGeom>
          <a:noFill/>
          <a:ln w="57150" cap="flat" cmpd="sng" algn="ctr">
            <a:solidFill>
              <a:sysClr val="windowText" lastClr="000000">
                <a:lumMod val="50000"/>
                <a:lumOff val="50000"/>
              </a:sysClr>
            </a:solidFill>
            <a:prstDash val="solid"/>
            <a:miter lim="800000"/>
          </a:ln>
          <a:effectLst/>
        </p:spPr>
      </p:cxnSp>
      <p:cxnSp>
        <p:nvCxnSpPr>
          <p:cNvPr id="198" name="直接连接符 197"/>
          <p:cNvCxnSpPr>
            <a:stCxn id="189" idx="6"/>
            <a:endCxn id="190" idx="1"/>
          </p:cNvCxnSpPr>
          <p:nvPr>
            <p:custDataLst>
              <p:tags r:id="rId29"/>
            </p:custDataLst>
          </p:nvPr>
        </p:nvCxnSpPr>
        <p:spPr>
          <a:xfrm>
            <a:off x="5102225" y="6864350"/>
            <a:ext cx="323215" cy="415925"/>
          </a:xfrm>
          <a:prstGeom prst="line">
            <a:avLst/>
          </a:prstGeom>
          <a:noFill/>
          <a:ln w="57150" cap="flat" cmpd="sng" algn="ctr">
            <a:solidFill>
              <a:sysClr val="windowText" lastClr="000000">
                <a:lumMod val="50000"/>
                <a:lumOff val="50000"/>
              </a:sysClr>
            </a:solidFill>
            <a:prstDash val="solid"/>
            <a:miter lim="800000"/>
          </a:ln>
          <a:effectLst/>
        </p:spPr>
      </p:cxnSp>
      <p:cxnSp>
        <p:nvCxnSpPr>
          <p:cNvPr id="199" name="直接连接符 198"/>
          <p:cNvCxnSpPr/>
          <p:nvPr>
            <p:custDataLst>
              <p:tags r:id="rId30"/>
            </p:custDataLst>
          </p:nvPr>
        </p:nvCxnSpPr>
        <p:spPr>
          <a:xfrm flipH="1">
            <a:off x="1116330" y="4438650"/>
            <a:ext cx="137160" cy="0"/>
          </a:xfrm>
          <a:prstGeom prst="line">
            <a:avLst/>
          </a:prstGeom>
          <a:noFill/>
          <a:ln w="28575" cap="flat" cmpd="sng" algn="ctr">
            <a:solidFill>
              <a:sysClr val="windowText" lastClr="000000"/>
            </a:solidFill>
            <a:prstDash val="solid"/>
            <a:miter lim="800000"/>
          </a:ln>
          <a:effectLst/>
        </p:spPr>
      </p:cxnSp>
      <p:cxnSp>
        <p:nvCxnSpPr>
          <p:cNvPr id="200" name="直接连接符 199"/>
          <p:cNvCxnSpPr/>
          <p:nvPr>
            <p:custDataLst>
              <p:tags r:id="rId31"/>
            </p:custDataLst>
          </p:nvPr>
        </p:nvCxnSpPr>
        <p:spPr>
          <a:xfrm flipH="1">
            <a:off x="1100455" y="5337175"/>
            <a:ext cx="137160" cy="0"/>
          </a:xfrm>
          <a:prstGeom prst="line">
            <a:avLst/>
          </a:prstGeom>
          <a:noFill/>
          <a:ln w="28575" cap="flat" cmpd="sng" algn="ctr">
            <a:solidFill>
              <a:sysClr val="windowText" lastClr="000000"/>
            </a:solidFill>
            <a:prstDash val="solid"/>
            <a:miter lim="800000"/>
          </a:ln>
          <a:effectLst/>
        </p:spPr>
      </p:cxnSp>
      <p:cxnSp>
        <p:nvCxnSpPr>
          <p:cNvPr id="201" name="直接连接符 200"/>
          <p:cNvCxnSpPr/>
          <p:nvPr>
            <p:custDataLst>
              <p:tags r:id="rId32"/>
            </p:custDataLst>
          </p:nvPr>
        </p:nvCxnSpPr>
        <p:spPr>
          <a:xfrm flipH="1">
            <a:off x="1116330" y="7137400"/>
            <a:ext cx="137160" cy="0"/>
          </a:xfrm>
          <a:prstGeom prst="line">
            <a:avLst/>
          </a:prstGeom>
          <a:noFill/>
          <a:ln w="28575" cap="flat" cmpd="sng" algn="ctr">
            <a:solidFill>
              <a:sysClr val="windowText" lastClr="000000"/>
            </a:solidFill>
            <a:prstDash val="solid"/>
            <a:miter lim="800000"/>
          </a:ln>
          <a:effectLst/>
        </p:spPr>
      </p:cxnSp>
      <p:cxnSp>
        <p:nvCxnSpPr>
          <p:cNvPr id="202" name="直接连接符 201"/>
          <p:cNvCxnSpPr/>
          <p:nvPr>
            <p:custDataLst>
              <p:tags r:id="rId33"/>
            </p:custDataLst>
          </p:nvPr>
        </p:nvCxnSpPr>
        <p:spPr>
          <a:xfrm flipH="1">
            <a:off x="1105535" y="8037195"/>
            <a:ext cx="137160" cy="0"/>
          </a:xfrm>
          <a:prstGeom prst="line">
            <a:avLst/>
          </a:prstGeom>
          <a:noFill/>
          <a:ln w="28575" cap="flat" cmpd="sng" algn="ctr">
            <a:solidFill>
              <a:sysClr val="windowText" lastClr="000000"/>
            </a:solidFill>
            <a:prstDash val="solid"/>
            <a:miter lim="800000"/>
          </a:ln>
          <a:effectLst/>
        </p:spPr>
      </p:cxnSp>
      <p:cxnSp>
        <p:nvCxnSpPr>
          <p:cNvPr id="203" name="直接连接符 202"/>
          <p:cNvCxnSpPr/>
          <p:nvPr>
            <p:custDataLst>
              <p:tags r:id="rId34"/>
            </p:custDataLst>
          </p:nvPr>
        </p:nvCxnSpPr>
        <p:spPr>
          <a:xfrm flipV="1">
            <a:off x="1733550" y="6228715"/>
            <a:ext cx="0" cy="121920"/>
          </a:xfrm>
          <a:prstGeom prst="line">
            <a:avLst/>
          </a:prstGeom>
          <a:noFill/>
          <a:ln w="28575" cap="flat" cmpd="sng" algn="ctr">
            <a:solidFill>
              <a:sysClr val="windowText" lastClr="000000"/>
            </a:solidFill>
            <a:prstDash val="solid"/>
            <a:miter lim="800000"/>
          </a:ln>
          <a:effectLst/>
        </p:spPr>
      </p:cxnSp>
      <p:cxnSp>
        <p:nvCxnSpPr>
          <p:cNvPr id="204" name="直接连接符 203"/>
          <p:cNvCxnSpPr/>
          <p:nvPr>
            <p:custDataLst>
              <p:tags r:id="rId35"/>
            </p:custDataLst>
          </p:nvPr>
        </p:nvCxnSpPr>
        <p:spPr>
          <a:xfrm flipV="1">
            <a:off x="2264410" y="6234430"/>
            <a:ext cx="0" cy="121920"/>
          </a:xfrm>
          <a:prstGeom prst="line">
            <a:avLst/>
          </a:prstGeom>
          <a:noFill/>
          <a:ln w="28575" cap="flat" cmpd="sng" algn="ctr">
            <a:solidFill>
              <a:sysClr val="windowText" lastClr="000000"/>
            </a:solidFill>
            <a:prstDash val="solid"/>
            <a:miter lim="800000"/>
          </a:ln>
          <a:effectLst/>
        </p:spPr>
      </p:cxnSp>
      <p:cxnSp>
        <p:nvCxnSpPr>
          <p:cNvPr id="205" name="直接连接符 204"/>
          <p:cNvCxnSpPr/>
          <p:nvPr>
            <p:custDataLst>
              <p:tags r:id="rId36"/>
            </p:custDataLst>
          </p:nvPr>
        </p:nvCxnSpPr>
        <p:spPr>
          <a:xfrm flipV="1">
            <a:off x="2832100" y="6244590"/>
            <a:ext cx="0" cy="121920"/>
          </a:xfrm>
          <a:prstGeom prst="line">
            <a:avLst/>
          </a:prstGeom>
          <a:noFill/>
          <a:ln w="28575" cap="flat" cmpd="sng" algn="ctr">
            <a:solidFill>
              <a:sysClr val="windowText" lastClr="000000"/>
            </a:solidFill>
            <a:prstDash val="solid"/>
            <a:miter lim="800000"/>
          </a:ln>
          <a:effectLst/>
        </p:spPr>
      </p:cxnSp>
      <p:cxnSp>
        <p:nvCxnSpPr>
          <p:cNvPr id="206" name="直接连接符 205"/>
          <p:cNvCxnSpPr/>
          <p:nvPr>
            <p:custDataLst>
              <p:tags r:id="rId37"/>
            </p:custDataLst>
          </p:nvPr>
        </p:nvCxnSpPr>
        <p:spPr>
          <a:xfrm flipV="1">
            <a:off x="3893185" y="6244590"/>
            <a:ext cx="0" cy="121920"/>
          </a:xfrm>
          <a:prstGeom prst="line">
            <a:avLst/>
          </a:prstGeom>
          <a:noFill/>
          <a:ln w="28575" cap="flat" cmpd="sng" algn="ctr">
            <a:solidFill>
              <a:sysClr val="windowText" lastClr="000000"/>
            </a:solidFill>
            <a:prstDash val="solid"/>
            <a:miter lim="800000"/>
          </a:ln>
          <a:effectLst/>
        </p:spPr>
      </p:cxnSp>
      <p:cxnSp>
        <p:nvCxnSpPr>
          <p:cNvPr id="207" name="直接连接符 206"/>
          <p:cNvCxnSpPr/>
          <p:nvPr>
            <p:custDataLst>
              <p:tags r:id="rId38"/>
            </p:custDataLst>
          </p:nvPr>
        </p:nvCxnSpPr>
        <p:spPr>
          <a:xfrm flipV="1">
            <a:off x="4429760" y="6244590"/>
            <a:ext cx="0" cy="121920"/>
          </a:xfrm>
          <a:prstGeom prst="line">
            <a:avLst/>
          </a:prstGeom>
          <a:noFill/>
          <a:ln w="28575" cap="flat" cmpd="sng" algn="ctr">
            <a:solidFill>
              <a:sysClr val="windowText" lastClr="000000"/>
            </a:solidFill>
            <a:prstDash val="solid"/>
            <a:miter lim="800000"/>
          </a:ln>
          <a:effectLst/>
        </p:spPr>
      </p:cxnSp>
      <p:cxnSp>
        <p:nvCxnSpPr>
          <p:cNvPr id="208" name="直接连接符 207"/>
          <p:cNvCxnSpPr/>
          <p:nvPr>
            <p:custDataLst>
              <p:tags r:id="rId39"/>
            </p:custDataLst>
          </p:nvPr>
        </p:nvCxnSpPr>
        <p:spPr>
          <a:xfrm flipV="1">
            <a:off x="5007610" y="6234430"/>
            <a:ext cx="0" cy="121920"/>
          </a:xfrm>
          <a:prstGeom prst="line">
            <a:avLst/>
          </a:prstGeom>
          <a:noFill/>
          <a:ln w="28575" cap="flat" cmpd="sng" algn="ctr">
            <a:solidFill>
              <a:sysClr val="windowText" lastClr="000000"/>
            </a:solidFill>
            <a:prstDash val="solid"/>
            <a:miter lim="800000"/>
          </a:ln>
          <a:effectLst/>
        </p:spPr>
      </p:cxnSp>
      <p:cxnSp>
        <p:nvCxnSpPr>
          <p:cNvPr id="209" name="直接连接符 208"/>
          <p:cNvCxnSpPr/>
          <p:nvPr>
            <p:custDataLst>
              <p:tags r:id="rId40"/>
            </p:custDataLst>
          </p:nvPr>
        </p:nvCxnSpPr>
        <p:spPr>
          <a:xfrm flipV="1">
            <a:off x="5511800" y="6244590"/>
            <a:ext cx="0" cy="121920"/>
          </a:xfrm>
          <a:prstGeom prst="line">
            <a:avLst/>
          </a:prstGeom>
          <a:noFill/>
          <a:ln w="28575" cap="flat" cmpd="sng" algn="ctr">
            <a:solidFill>
              <a:sysClr val="windowText" lastClr="000000"/>
            </a:solidFill>
            <a:prstDash val="solid"/>
            <a:miter lim="800000"/>
          </a:ln>
          <a:effectLst/>
        </p:spPr>
      </p:cxnSp>
      <p:sp>
        <p:nvSpPr>
          <p:cNvPr id="210" name="文本框 209"/>
          <p:cNvSpPr txBox="1"/>
          <p:nvPr>
            <p:custDataLst>
              <p:tags r:id="rId41"/>
            </p:custDataLst>
          </p:nvPr>
        </p:nvSpPr>
        <p:spPr>
          <a:xfrm>
            <a:off x="177165" y="6012180"/>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a:t>
            </a:r>
            <a:endParaRPr lang="zh-CN" altLang="en-US" sz="2400" dirty="0">
              <a:latin typeface="Calibri" panose="020F0502020204030204" pitchFamily="34" charset="0"/>
              <a:cs typeface="Calibri" panose="020F0502020204030204" pitchFamily="34" charset="0"/>
            </a:endParaRPr>
          </a:p>
        </p:txBody>
      </p:sp>
      <p:cxnSp>
        <p:nvCxnSpPr>
          <p:cNvPr id="211" name="直接连接符 210"/>
          <p:cNvCxnSpPr/>
          <p:nvPr>
            <p:custDataLst>
              <p:tags r:id="rId42"/>
            </p:custDataLst>
          </p:nvPr>
        </p:nvCxnSpPr>
        <p:spPr>
          <a:xfrm flipH="1">
            <a:off x="2538095" y="3773805"/>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212" name="直接连接符 211"/>
          <p:cNvCxnSpPr/>
          <p:nvPr>
            <p:custDataLst>
              <p:tags r:id="rId43"/>
            </p:custDataLst>
          </p:nvPr>
        </p:nvCxnSpPr>
        <p:spPr>
          <a:xfrm flipH="1">
            <a:off x="4125595" y="3773805"/>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213" name="直接连接符 212"/>
          <p:cNvCxnSpPr/>
          <p:nvPr>
            <p:custDataLst>
              <p:tags r:id="rId44"/>
            </p:custDataLst>
          </p:nvPr>
        </p:nvCxnSpPr>
        <p:spPr>
          <a:xfrm flipH="1">
            <a:off x="5713095" y="3773805"/>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214" name="直接连接符 213"/>
          <p:cNvCxnSpPr/>
          <p:nvPr>
            <p:custDataLst>
              <p:tags r:id="rId45"/>
            </p:custDataLst>
          </p:nvPr>
        </p:nvCxnSpPr>
        <p:spPr>
          <a:xfrm flipV="1">
            <a:off x="3383915" y="6260465"/>
            <a:ext cx="0" cy="121920"/>
          </a:xfrm>
          <a:prstGeom prst="line">
            <a:avLst/>
          </a:prstGeom>
          <a:noFill/>
          <a:ln w="28575" cap="flat" cmpd="sng" algn="ctr">
            <a:solidFill>
              <a:sysClr val="windowText" lastClr="000000"/>
            </a:solidFill>
            <a:prstDash val="solid"/>
            <a:miter lim="800000"/>
          </a:ln>
          <a:effectLst/>
        </p:spPr>
      </p:cxnSp>
      <p:cxnSp>
        <p:nvCxnSpPr>
          <p:cNvPr id="215" name="直接连接符 214"/>
          <p:cNvCxnSpPr/>
          <p:nvPr>
            <p:custDataLst>
              <p:tags r:id="rId46"/>
            </p:custDataLst>
          </p:nvPr>
        </p:nvCxnSpPr>
        <p:spPr>
          <a:xfrm>
            <a:off x="1089660" y="5661025"/>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6" name="直接连接符 215"/>
          <p:cNvCxnSpPr/>
          <p:nvPr>
            <p:custDataLst>
              <p:tags r:id="rId47"/>
            </p:custDataLst>
          </p:nvPr>
        </p:nvCxnSpPr>
        <p:spPr>
          <a:xfrm>
            <a:off x="1089660" y="5031105"/>
            <a:ext cx="524891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7" name="直接连接符 216"/>
          <p:cNvCxnSpPr/>
          <p:nvPr>
            <p:custDataLst>
              <p:tags r:id="rId48"/>
            </p:custDataLst>
          </p:nvPr>
        </p:nvCxnSpPr>
        <p:spPr>
          <a:xfrm>
            <a:off x="1089660" y="4166870"/>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8" name="直接连接符 217"/>
          <p:cNvCxnSpPr/>
          <p:nvPr>
            <p:custDataLst>
              <p:tags r:id="rId49"/>
            </p:custDataLst>
          </p:nvPr>
        </p:nvCxnSpPr>
        <p:spPr>
          <a:xfrm>
            <a:off x="1089660" y="6812915"/>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9" name="直接连接符 218"/>
          <p:cNvCxnSpPr/>
          <p:nvPr>
            <p:custDataLst>
              <p:tags r:id="rId50"/>
            </p:custDataLst>
          </p:nvPr>
        </p:nvCxnSpPr>
        <p:spPr>
          <a:xfrm>
            <a:off x="1089660" y="7442835"/>
            <a:ext cx="524891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20" name="直接连接符 219"/>
          <p:cNvCxnSpPr/>
          <p:nvPr>
            <p:custDataLst>
              <p:tags r:id="rId51"/>
            </p:custDataLst>
          </p:nvPr>
        </p:nvCxnSpPr>
        <p:spPr>
          <a:xfrm>
            <a:off x="1089660" y="8307070"/>
            <a:ext cx="4888865" cy="0"/>
          </a:xfrm>
          <a:prstGeom prst="line">
            <a:avLst/>
          </a:prstGeom>
          <a:noFill/>
          <a:ln w="19050" cap="flat" cmpd="sng" algn="ctr">
            <a:solidFill>
              <a:sysClr val="windowText" lastClr="000000"/>
            </a:solidFill>
            <a:prstDash val="dash"/>
            <a:round/>
            <a:headEnd type="none" w="med" len="med"/>
            <a:tailEnd type="none" w="med" len="med"/>
          </a:ln>
          <a:effectLst/>
        </p:spPr>
      </p:cxnSp>
      <p:sp>
        <p:nvSpPr>
          <p:cNvPr id="221" name="矩形 220"/>
          <p:cNvSpPr/>
          <p:nvPr>
            <p:custDataLst>
              <p:tags r:id="rId52"/>
            </p:custDataLst>
          </p:nvPr>
        </p:nvSpPr>
        <p:spPr>
          <a:xfrm>
            <a:off x="1173480" y="541718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2" name="矩形 221"/>
          <p:cNvSpPr/>
          <p:nvPr>
            <p:custDataLst>
              <p:tags r:id="rId53"/>
            </p:custDataLst>
          </p:nvPr>
        </p:nvSpPr>
        <p:spPr>
          <a:xfrm>
            <a:off x="1630045" y="595693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3" name="矩形 222"/>
          <p:cNvSpPr/>
          <p:nvPr>
            <p:custDataLst>
              <p:tags r:id="rId54"/>
            </p:custDataLst>
          </p:nvPr>
        </p:nvSpPr>
        <p:spPr>
          <a:xfrm>
            <a:off x="2162810" y="609536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4" name="矩形 223"/>
          <p:cNvSpPr/>
          <p:nvPr>
            <p:custDataLst>
              <p:tags r:id="rId55"/>
            </p:custDataLst>
          </p:nvPr>
        </p:nvSpPr>
        <p:spPr>
          <a:xfrm>
            <a:off x="2731135" y="675068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5" name="矩形 224"/>
          <p:cNvSpPr/>
          <p:nvPr>
            <p:custDataLst>
              <p:tags r:id="rId56"/>
            </p:custDataLst>
          </p:nvPr>
        </p:nvSpPr>
        <p:spPr>
          <a:xfrm>
            <a:off x="3277870" y="699135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6" name="矩形 225"/>
          <p:cNvSpPr/>
          <p:nvPr>
            <p:custDataLst>
              <p:tags r:id="rId57"/>
            </p:custDataLst>
          </p:nvPr>
        </p:nvSpPr>
        <p:spPr>
          <a:xfrm>
            <a:off x="3793490" y="685101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7" name="矩形 226"/>
          <p:cNvSpPr/>
          <p:nvPr>
            <p:custDataLst>
              <p:tags r:id="rId58"/>
            </p:custDataLst>
          </p:nvPr>
        </p:nvSpPr>
        <p:spPr>
          <a:xfrm>
            <a:off x="4337050" y="683196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8" name="矩形 227"/>
          <p:cNvSpPr/>
          <p:nvPr>
            <p:custDataLst>
              <p:tags r:id="rId59"/>
            </p:custDataLst>
          </p:nvPr>
        </p:nvSpPr>
        <p:spPr>
          <a:xfrm>
            <a:off x="4895215" y="696531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229" name="矩形 228"/>
          <p:cNvSpPr/>
          <p:nvPr>
            <p:custDataLst>
              <p:tags r:id="rId60"/>
            </p:custDataLst>
          </p:nvPr>
        </p:nvSpPr>
        <p:spPr>
          <a:xfrm>
            <a:off x="5419090" y="703199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30" name="直接连接符 229"/>
          <p:cNvCxnSpPr>
            <a:stCxn id="221" idx="3"/>
            <a:endCxn id="222" idx="1"/>
          </p:cNvCxnSpPr>
          <p:nvPr>
            <p:custDataLst>
              <p:tags r:id="rId61"/>
            </p:custDataLst>
          </p:nvPr>
        </p:nvCxnSpPr>
        <p:spPr>
          <a:xfrm>
            <a:off x="1369695" y="5525770"/>
            <a:ext cx="260350" cy="539750"/>
          </a:xfrm>
          <a:prstGeom prst="line">
            <a:avLst/>
          </a:prstGeom>
          <a:noFill/>
          <a:ln w="57150" cap="flat" cmpd="sng" algn="ctr">
            <a:solidFill>
              <a:srgbClr val="A5A5A5">
                <a:lumMod val="50000"/>
              </a:srgbClr>
            </a:solidFill>
            <a:prstDash val="sysDot"/>
            <a:miter lim="800000"/>
          </a:ln>
          <a:effectLst/>
        </p:spPr>
      </p:cxnSp>
      <p:cxnSp>
        <p:nvCxnSpPr>
          <p:cNvPr id="231" name="直接连接符 230"/>
          <p:cNvCxnSpPr/>
          <p:nvPr>
            <p:custDataLst>
              <p:tags r:id="rId62"/>
            </p:custDataLst>
          </p:nvPr>
        </p:nvCxnSpPr>
        <p:spPr>
          <a:xfrm rot="720000">
            <a:off x="1728470" y="6130290"/>
            <a:ext cx="434340" cy="29845"/>
          </a:xfrm>
          <a:prstGeom prst="line">
            <a:avLst/>
          </a:prstGeom>
          <a:noFill/>
          <a:ln w="57150" cap="flat" cmpd="sng" algn="ctr">
            <a:solidFill>
              <a:srgbClr val="A5A5A5">
                <a:lumMod val="50000"/>
              </a:srgbClr>
            </a:solidFill>
            <a:prstDash val="sysDot"/>
            <a:miter lim="800000"/>
          </a:ln>
          <a:effectLst/>
        </p:spPr>
      </p:cxnSp>
      <p:cxnSp>
        <p:nvCxnSpPr>
          <p:cNvPr id="232" name="直接连接符 231"/>
          <p:cNvCxnSpPr>
            <a:stCxn id="223" idx="3"/>
            <a:endCxn id="224" idx="0"/>
          </p:cNvCxnSpPr>
          <p:nvPr>
            <p:custDataLst>
              <p:tags r:id="rId63"/>
            </p:custDataLst>
          </p:nvPr>
        </p:nvCxnSpPr>
        <p:spPr>
          <a:xfrm>
            <a:off x="2359025" y="6203950"/>
            <a:ext cx="469900" cy="546735"/>
          </a:xfrm>
          <a:prstGeom prst="line">
            <a:avLst/>
          </a:prstGeom>
          <a:noFill/>
          <a:ln w="57150" cap="flat" cmpd="sng" algn="ctr">
            <a:solidFill>
              <a:srgbClr val="A5A5A5">
                <a:lumMod val="50000"/>
              </a:srgbClr>
            </a:solidFill>
            <a:prstDash val="sysDot"/>
            <a:miter lim="800000"/>
          </a:ln>
          <a:effectLst/>
        </p:spPr>
      </p:cxnSp>
      <p:cxnSp>
        <p:nvCxnSpPr>
          <p:cNvPr id="233" name="直接连接符 232"/>
          <p:cNvCxnSpPr>
            <a:stCxn id="224" idx="3"/>
            <a:endCxn id="225" idx="1"/>
          </p:cNvCxnSpPr>
          <p:nvPr>
            <p:custDataLst>
              <p:tags r:id="rId64"/>
            </p:custDataLst>
          </p:nvPr>
        </p:nvCxnSpPr>
        <p:spPr>
          <a:xfrm>
            <a:off x="2927350" y="6858635"/>
            <a:ext cx="350520" cy="241300"/>
          </a:xfrm>
          <a:prstGeom prst="line">
            <a:avLst/>
          </a:prstGeom>
          <a:noFill/>
          <a:ln w="57150" cap="flat" cmpd="sng" algn="ctr">
            <a:solidFill>
              <a:srgbClr val="A5A5A5">
                <a:lumMod val="50000"/>
              </a:srgbClr>
            </a:solidFill>
            <a:prstDash val="sysDot"/>
            <a:miter lim="800000"/>
          </a:ln>
          <a:effectLst/>
        </p:spPr>
      </p:cxnSp>
      <p:cxnSp>
        <p:nvCxnSpPr>
          <p:cNvPr id="234" name="直接连接符 233"/>
          <p:cNvCxnSpPr>
            <a:stCxn id="225" idx="3"/>
            <a:endCxn id="226" idx="1"/>
          </p:cNvCxnSpPr>
          <p:nvPr>
            <p:custDataLst>
              <p:tags r:id="rId65"/>
            </p:custDataLst>
          </p:nvPr>
        </p:nvCxnSpPr>
        <p:spPr>
          <a:xfrm flipV="1">
            <a:off x="3474085" y="6959600"/>
            <a:ext cx="318770" cy="140335"/>
          </a:xfrm>
          <a:prstGeom prst="line">
            <a:avLst/>
          </a:prstGeom>
          <a:noFill/>
          <a:ln w="57150" cap="flat" cmpd="sng" algn="ctr">
            <a:solidFill>
              <a:srgbClr val="A5A5A5">
                <a:lumMod val="50000"/>
              </a:srgbClr>
            </a:solidFill>
            <a:prstDash val="sysDot"/>
            <a:miter lim="800000"/>
          </a:ln>
          <a:effectLst/>
        </p:spPr>
      </p:cxnSp>
      <p:cxnSp>
        <p:nvCxnSpPr>
          <p:cNvPr id="235" name="直接连接符 234"/>
          <p:cNvCxnSpPr>
            <a:stCxn id="226" idx="3"/>
            <a:endCxn id="227" idx="1"/>
          </p:cNvCxnSpPr>
          <p:nvPr>
            <p:custDataLst>
              <p:tags r:id="rId66"/>
            </p:custDataLst>
          </p:nvPr>
        </p:nvCxnSpPr>
        <p:spPr>
          <a:xfrm flipV="1">
            <a:off x="3989705" y="6940550"/>
            <a:ext cx="347345" cy="19050"/>
          </a:xfrm>
          <a:prstGeom prst="line">
            <a:avLst/>
          </a:prstGeom>
          <a:noFill/>
          <a:ln w="57150" cap="flat" cmpd="sng" algn="ctr">
            <a:solidFill>
              <a:srgbClr val="A5A5A5">
                <a:lumMod val="50000"/>
              </a:srgbClr>
            </a:solidFill>
            <a:prstDash val="sysDot"/>
            <a:miter lim="800000"/>
          </a:ln>
          <a:effectLst/>
        </p:spPr>
      </p:cxnSp>
      <p:cxnSp>
        <p:nvCxnSpPr>
          <p:cNvPr id="236" name="直接连接符 235"/>
          <p:cNvCxnSpPr>
            <a:stCxn id="227" idx="3"/>
            <a:endCxn id="228" idx="1"/>
          </p:cNvCxnSpPr>
          <p:nvPr>
            <p:custDataLst>
              <p:tags r:id="rId67"/>
            </p:custDataLst>
          </p:nvPr>
        </p:nvCxnSpPr>
        <p:spPr>
          <a:xfrm>
            <a:off x="4533265" y="6940550"/>
            <a:ext cx="361950" cy="132715"/>
          </a:xfrm>
          <a:prstGeom prst="line">
            <a:avLst/>
          </a:prstGeom>
          <a:noFill/>
          <a:ln w="57150" cap="flat" cmpd="sng" algn="ctr">
            <a:solidFill>
              <a:srgbClr val="A5A5A5">
                <a:lumMod val="50000"/>
              </a:srgbClr>
            </a:solidFill>
            <a:prstDash val="sysDot"/>
            <a:miter lim="800000"/>
          </a:ln>
          <a:effectLst/>
        </p:spPr>
      </p:cxnSp>
      <p:cxnSp>
        <p:nvCxnSpPr>
          <p:cNvPr id="237" name="直接连接符 236"/>
          <p:cNvCxnSpPr>
            <a:stCxn id="228" idx="1"/>
            <a:endCxn id="229" idx="1"/>
          </p:cNvCxnSpPr>
          <p:nvPr>
            <p:custDataLst>
              <p:tags r:id="rId68"/>
            </p:custDataLst>
          </p:nvPr>
        </p:nvCxnSpPr>
        <p:spPr>
          <a:xfrm>
            <a:off x="4895215" y="7073265"/>
            <a:ext cx="523240" cy="67310"/>
          </a:xfrm>
          <a:prstGeom prst="line">
            <a:avLst/>
          </a:prstGeom>
          <a:noFill/>
          <a:ln w="57150" cap="flat" cmpd="sng" algn="ctr">
            <a:solidFill>
              <a:srgbClr val="A5A5A5">
                <a:lumMod val="50000"/>
              </a:srgbClr>
            </a:solidFill>
            <a:prstDash val="sysDot"/>
            <a:miter lim="800000"/>
          </a:ln>
          <a:effectLst/>
        </p:spPr>
      </p:cxnSp>
      <p:sp>
        <p:nvSpPr>
          <p:cNvPr id="238" name="乘号 237"/>
          <p:cNvSpPr/>
          <p:nvPr>
            <p:custDataLst>
              <p:tags r:id="rId69"/>
            </p:custDataLst>
          </p:nvPr>
        </p:nvSpPr>
        <p:spPr>
          <a:xfrm>
            <a:off x="1120775" y="386969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39" name="乘号 238"/>
          <p:cNvSpPr/>
          <p:nvPr>
            <p:custDataLst>
              <p:tags r:id="rId70"/>
            </p:custDataLst>
          </p:nvPr>
        </p:nvSpPr>
        <p:spPr>
          <a:xfrm>
            <a:off x="1579245" y="420497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0" name="乘号 239"/>
          <p:cNvSpPr/>
          <p:nvPr>
            <p:custDataLst>
              <p:tags r:id="rId71"/>
            </p:custDataLst>
          </p:nvPr>
        </p:nvSpPr>
        <p:spPr>
          <a:xfrm>
            <a:off x="2106295" y="392112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1" name="乘号 240"/>
          <p:cNvSpPr/>
          <p:nvPr>
            <p:custDataLst>
              <p:tags r:id="rId72"/>
            </p:custDataLst>
          </p:nvPr>
        </p:nvSpPr>
        <p:spPr>
          <a:xfrm>
            <a:off x="2674620" y="617410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2" name="乘号 241"/>
          <p:cNvSpPr/>
          <p:nvPr>
            <p:custDataLst>
              <p:tags r:id="rId73"/>
            </p:custDataLst>
          </p:nvPr>
        </p:nvSpPr>
        <p:spPr>
          <a:xfrm>
            <a:off x="3246755" y="607187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3" name="乘号 242"/>
          <p:cNvSpPr/>
          <p:nvPr>
            <p:custDataLst>
              <p:tags r:id="rId74"/>
            </p:custDataLst>
          </p:nvPr>
        </p:nvSpPr>
        <p:spPr>
          <a:xfrm>
            <a:off x="3752850" y="622173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4" name="乘号 243"/>
          <p:cNvSpPr/>
          <p:nvPr>
            <p:custDataLst>
              <p:tags r:id="rId75"/>
            </p:custDataLst>
          </p:nvPr>
        </p:nvSpPr>
        <p:spPr>
          <a:xfrm>
            <a:off x="4290060" y="817753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5" name="乘号 244"/>
          <p:cNvSpPr/>
          <p:nvPr>
            <p:custDataLst>
              <p:tags r:id="rId76"/>
            </p:custDataLst>
          </p:nvPr>
        </p:nvSpPr>
        <p:spPr>
          <a:xfrm>
            <a:off x="4827905" y="803338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246" name="乘号 245"/>
          <p:cNvSpPr/>
          <p:nvPr>
            <p:custDataLst>
              <p:tags r:id="rId77"/>
            </p:custDataLst>
          </p:nvPr>
        </p:nvSpPr>
        <p:spPr>
          <a:xfrm>
            <a:off x="5334000" y="843089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47" name="直接连接符 246"/>
          <p:cNvCxnSpPr>
            <a:stCxn id="238" idx="2"/>
            <a:endCxn id="239" idx="0"/>
          </p:cNvCxnSpPr>
          <p:nvPr>
            <p:custDataLst>
              <p:tags r:id="rId78"/>
            </p:custDataLst>
          </p:nvPr>
        </p:nvCxnSpPr>
        <p:spPr>
          <a:xfrm>
            <a:off x="1339850" y="4088130"/>
            <a:ext cx="308610" cy="186055"/>
          </a:xfrm>
          <a:prstGeom prst="line">
            <a:avLst/>
          </a:prstGeom>
          <a:noFill/>
          <a:ln w="57150" cap="flat" cmpd="sng" algn="ctr">
            <a:solidFill>
              <a:srgbClr val="5B9BD5"/>
            </a:solidFill>
            <a:prstDash val="dash"/>
            <a:miter lim="800000"/>
          </a:ln>
          <a:effectLst/>
        </p:spPr>
      </p:cxnSp>
      <p:cxnSp>
        <p:nvCxnSpPr>
          <p:cNvPr id="248" name="直接连接符 247"/>
          <p:cNvCxnSpPr>
            <a:stCxn id="239" idx="3"/>
            <a:endCxn id="240" idx="3"/>
          </p:cNvCxnSpPr>
          <p:nvPr>
            <p:custDataLst>
              <p:tags r:id="rId79"/>
            </p:custDataLst>
          </p:nvPr>
        </p:nvCxnSpPr>
        <p:spPr>
          <a:xfrm flipV="1">
            <a:off x="1648460" y="4140200"/>
            <a:ext cx="527050" cy="283845"/>
          </a:xfrm>
          <a:prstGeom prst="line">
            <a:avLst/>
          </a:prstGeom>
          <a:noFill/>
          <a:ln w="57150" cap="flat" cmpd="sng" algn="ctr">
            <a:solidFill>
              <a:srgbClr val="5B9BD5"/>
            </a:solidFill>
            <a:prstDash val="dash"/>
            <a:miter lim="800000"/>
          </a:ln>
          <a:effectLst/>
        </p:spPr>
      </p:cxnSp>
      <p:cxnSp>
        <p:nvCxnSpPr>
          <p:cNvPr id="249" name="直接连接符 248"/>
          <p:cNvCxnSpPr>
            <a:stCxn id="240" idx="2"/>
            <a:endCxn id="241" idx="0"/>
          </p:cNvCxnSpPr>
          <p:nvPr>
            <p:custDataLst>
              <p:tags r:id="rId80"/>
            </p:custDataLst>
          </p:nvPr>
        </p:nvCxnSpPr>
        <p:spPr>
          <a:xfrm>
            <a:off x="2324735" y="4140200"/>
            <a:ext cx="419100" cy="2102485"/>
          </a:xfrm>
          <a:prstGeom prst="line">
            <a:avLst/>
          </a:prstGeom>
          <a:noFill/>
          <a:ln w="57150" cap="flat" cmpd="sng" algn="ctr">
            <a:solidFill>
              <a:srgbClr val="5B9BD5"/>
            </a:solidFill>
            <a:prstDash val="dash"/>
            <a:miter lim="800000"/>
          </a:ln>
          <a:effectLst/>
        </p:spPr>
      </p:cxnSp>
      <p:cxnSp>
        <p:nvCxnSpPr>
          <p:cNvPr id="250" name="直接连接符 249"/>
          <p:cNvCxnSpPr>
            <a:stCxn id="241" idx="2"/>
            <a:endCxn id="242" idx="3"/>
          </p:cNvCxnSpPr>
          <p:nvPr>
            <p:custDataLst>
              <p:tags r:id="rId81"/>
            </p:custDataLst>
          </p:nvPr>
        </p:nvCxnSpPr>
        <p:spPr>
          <a:xfrm flipV="1">
            <a:off x="2893695" y="6290310"/>
            <a:ext cx="422275" cy="102235"/>
          </a:xfrm>
          <a:prstGeom prst="line">
            <a:avLst/>
          </a:prstGeom>
          <a:noFill/>
          <a:ln w="57150" cap="flat" cmpd="sng" algn="ctr">
            <a:solidFill>
              <a:srgbClr val="5B9BD5"/>
            </a:solidFill>
            <a:prstDash val="dash"/>
            <a:miter lim="800000"/>
          </a:ln>
          <a:effectLst/>
        </p:spPr>
      </p:cxnSp>
      <p:cxnSp>
        <p:nvCxnSpPr>
          <p:cNvPr id="251" name="直接连接符 250"/>
          <p:cNvCxnSpPr>
            <a:stCxn id="242" idx="2"/>
            <a:endCxn id="243" idx="3"/>
          </p:cNvCxnSpPr>
          <p:nvPr>
            <p:custDataLst>
              <p:tags r:id="rId82"/>
            </p:custDataLst>
          </p:nvPr>
        </p:nvCxnSpPr>
        <p:spPr>
          <a:xfrm>
            <a:off x="3465195" y="6290310"/>
            <a:ext cx="356870" cy="149860"/>
          </a:xfrm>
          <a:prstGeom prst="line">
            <a:avLst/>
          </a:prstGeom>
          <a:noFill/>
          <a:ln w="57150" cap="flat" cmpd="sng" algn="ctr">
            <a:solidFill>
              <a:srgbClr val="5B9BD5"/>
            </a:solidFill>
            <a:prstDash val="dash"/>
            <a:miter lim="800000"/>
          </a:ln>
          <a:effectLst/>
        </p:spPr>
      </p:cxnSp>
      <p:cxnSp>
        <p:nvCxnSpPr>
          <p:cNvPr id="252" name="直接连接符 251"/>
          <p:cNvCxnSpPr>
            <a:stCxn id="243" idx="2"/>
            <a:endCxn id="244" idx="0"/>
          </p:cNvCxnSpPr>
          <p:nvPr>
            <p:custDataLst>
              <p:tags r:id="rId83"/>
            </p:custDataLst>
          </p:nvPr>
        </p:nvCxnSpPr>
        <p:spPr>
          <a:xfrm>
            <a:off x="3971925" y="6440170"/>
            <a:ext cx="387350" cy="1805940"/>
          </a:xfrm>
          <a:prstGeom prst="line">
            <a:avLst/>
          </a:prstGeom>
          <a:noFill/>
          <a:ln w="57150" cap="flat" cmpd="sng" algn="ctr">
            <a:solidFill>
              <a:srgbClr val="5B9BD5"/>
            </a:solidFill>
            <a:prstDash val="dash"/>
            <a:miter lim="800000"/>
          </a:ln>
          <a:effectLst/>
        </p:spPr>
      </p:cxnSp>
      <p:cxnSp>
        <p:nvCxnSpPr>
          <p:cNvPr id="253" name="直接连接符 252"/>
          <p:cNvCxnSpPr>
            <a:stCxn id="244" idx="2"/>
            <a:endCxn id="245" idx="3"/>
          </p:cNvCxnSpPr>
          <p:nvPr>
            <p:custDataLst>
              <p:tags r:id="rId84"/>
            </p:custDataLst>
          </p:nvPr>
        </p:nvCxnSpPr>
        <p:spPr>
          <a:xfrm flipV="1">
            <a:off x="4509135" y="8252460"/>
            <a:ext cx="387985" cy="144145"/>
          </a:xfrm>
          <a:prstGeom prst="line">
            <a:avLst/>
          </a:prstGeom>
          <a:noFill/>
          <a:ln w="57150" cap="flat" cmpd="sng" algn="ctr">
            <a:solidFill>
              <a:srgbClr val="5B9BD5"/>
            </a:solidFill>
            <a:prstDash val="dash"/>
            <a:miter lim="800000"/>
          </a:ln>
          <a:effectLst/>
        </p:spPr>
      </p:cxnSp>
      <p:cxnSp>
        <p:nvCxnSpPr>
          <p:cNvPr id="254" name="直接连接符 253"/>
          <p:cNvCxnSpPr>
            <a:stCxn id="245" idx="2"/>
            <a:endCxn id="246" idx="0"/>
          </p:cNvCxnSpPr>
          <p:nvPr>
            <p:custDataLst>
              <p:tags r:id="rId85"/>
            </p:custDataLst>
          </p:nvPr>
        </p:nvCxnSpPr>
        <p:spPr>
          <a:xfrm>
            <a:off x="5046345" y="8252460"/>
            <a:ext cx="356235" cy="247650"/>
          </a:xfrm>
          <a:prstGeom prst="line">
            <a:avLst/>
          </a:prstGeom>
          <a:noFill/>
          <a:ln w="57150" cap="flat" cmpd="sng" algn="ctr">
            <a:solidFill>
              <a:srgbClr val="5B9BD5"/>
            </a:solidFill>
            <a:prstDash val="dash"/>
            <a:miter lim="800000"/>
          </a:ln>
          <a:effectLst/>
        </p:spPr>
      </p:cxnSp>
      <p:grpSp>
        <p:nvGrpSpPr>
          <p:cNvPr id="255" name="组合 254"/>
          <p:cNvGrpSpPr/>
          <p:nvPr/>
        </p:nvGrpSpPr>
        <p:grpSpPr>
          <a:xfrm>
            <a:off x="4276090" y="4204970"/>
            <a:ext cx="1093470" cy="288290"/>
            <a:chOff x="5942264" y="3704669"/>
            <a:chExt cx="1093612" cy="288000"/>
          </a:xfrm>
        </p:grpSpPr>
        <p:sp>
          <p:nvSpPr>
            <p:cNvPr id="256" name="乘号 255"/>
            <p:cNvSpPr/>
            <p:nvPr>
              <p:custDataLst>
                <p:tags r:id="rId205"/>
              </p:custDataLst>
            </p:nvPr>
          </p:nvSpPr>
          <p:spPr>
            <a:xfrm>
              <a:off x="6318209" y="3704669"/>
              <a:ext cx="288000" cy="28800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257" name="直接连接符 256"/>
            <p:cNvCxnSpPr/>
            <p:nvPr>
              <p:custDataLst>
                <p:tags r:id="rId206"/>
              </p:custDataLst>
            </p:nvPr>
          </p:nvCxnSpPr>
          <p:spPr>
            <a:xfrm>
              <a:off x="5942264" y="3834612"/>
              <a:ext cx="1093612" cy="0"/>
            </a:xfrm>
            <a:prstGeom prst="line">
              <a:avLst/>
            </a:prstGeom>
            <a:noFill/>
            <a:ln w="57150" cap="flat" cmpd="sng" algn="ctr">
              <a:solidFill>
                <a:srgbClr val="5B9BD5"/>
              </a:solidFill>
              <a:prstDash val="dash"/>
              <a:miter lim="800000"/>
            </a:ln>
            <a:effectLst/>
          </p:spPr>
        </p:cxnSp>
      </p:grpSp>
      <p:sp>
        <p:nvSpPr>
          <p:cNvPr id="258" name="文本框 257"/>
          <p:cNvSpPr txBox="1"/>
          <p:nvPr>
            <p:custDataLst>
              <p:tags r:id="rId86"/>
            </p:custDataLst>
          </p:nvPr>
        </p:nvSpPr>
        <p:spPr>
          <a:xfrm>
            <a:off x="5303520" y="4013835"/>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a</a:t>
            </a:r>
            <a:endParaRPr lang="zh-CN" altLang="en-US" dirty="0"/>
          </a:p>
        </p:txBody>
      </p:sp>
      <p:grpSp>
        <p:nvGrpSpPr>
          <p:cNvPr id="259" name="组合 258"/>
          <p:cNvGrpSpPr/>
          <p:nvPr/>
        </p:nvGrpSpPr>
        <p:grpSpPr>
          <a:xfrm>
            <a:off x="4298315" y="4697095"/>
            <a:ext cx="995680" cy="216535"/>
            <a:chOff x="5964244" y="4178812"/>
            <a:chExt cx="995930" cy="216802"/>
          </a:xfrm>
        </p:grpSpPr>
        <p:sp>
          <p:nvSpPr>
            <p:cNvPr id="260" name="椭圆 259"/>
            <p:cNvSpPr/>
            <p:nvPr>
              <p:custDataLst>
                <p:tags r:id="rId203"/>
              </p:custDataLst>
            </p:nvPr>
          </p:nvSpPr>
          <p:spPr>
            <a:xfrm>
              <a:off x="6356197" y="4178812"/>
              <a:ext cx="220717" cy="216802"/>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dirty="0"/>
            </a:p>
          </p:txBody>
        </p:sp>
        <p:cxnSp>
          <p:nvCxnSpPr>
            <p:cNvPr id="261" name="直接连接符 260"/>
            <p:cNvCxnSpPr/>
            <p:nvPr>
              <p:custDataLst>
                <p:tags r:id="rId204"/>
              </p:custDataLst>
            </p:nvPr>
          </p:nvCxnSpPr>
          <p:spPr>
            <a:xfrm>
              <a:off x="5964244" y="4299640"/>
              <a:ext cx="995930" cy="0"/>
            </a:xfrm>
            <a:prstGeom prst="line">
              <a:avLst/>
            </a:prstGeom>
            <a:noFill/>
            <a:ln w="57150" cap="flat" cmpd="sng" algn="ctr">
              <a:solidFill>
                <a:sysClr val="windowText" lastClr="000000">
                  <a:lumMod val="50000"/>
                  <a:lumOff val="50000"/>
                </a:sysClr>
              </a:solidFill>
              <a:prstDash val="solid"/>
              <a:miter lim="800000"/>
            </a:ln>
            <a:effectLst/>
          </p:spPr>
        </p:cxnSp>
      </p:grpSp>
      <p:sp>
        <p:nvSpPr>
          <p:cNvPr id="262" name="文本框 261"/>
          <p:cNvSpPr txBox="1"/>
          <p:nvPr>
            <p:custDataLst>
              <p:tags r:id="rId87"/>
            </p:custDataLst>
          </p:nvPr>
        </p:nvSpPr>
        <p:spPr>
          <a:xfrm>
            <a:off x="5319395" y="4503420"/>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b</a:t>
            </a:r>
            <a:endParaRPr lang="zh-CN" altLang="en-US" dirty="0"/>
          </a:p>
        </p:txBody>
      </p:sp>
      <p:grpSp>
        <p:nvGrpSpPr>
          <p:cNvPr id="263" name="组合 262"/>
          <p:cNvGrpSpPr/>
          <p:nvPr/>
        </p:nvGrpSpPr>
        <p:grpSpPr>
          <a:xfrm>
            <a:off x="4312285" y="5118100"/>
            <a:ext cx="964565" cy="216535"/>
            <a:chOff x="5978438" y="4617759"/>
            <a:chExt cx="964713" cy="216802"/>
          </a:xfrm>
        </p:grpSpPr>
        <p:sp>
          <p:nvSpPr>
            <p:cNvPr id="264" name="矩形 263"/>
            <p:cNvSpPr/>
            <p:nvPr>
              <p:custDataLst>
                <p:tags r:id="rId201"/>
              </p:custDataLst>
            </p:nvPr>
          </p:nvSpPr>
          <p:spPr>
            <a:xfrm>
              <a:off x="6387957" y="4617759"/>
              <a:ext cx="196280" cy="216802"/>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65" name="直接连接符 264"/>
            <p:cNvCxnSpPr/>
            <p:nvPr>
              <p:custDataLst>
                <p:tags r:id="rId202"/>
              </p:custDataLst>
            </p:nvPr>
          </p:nvCxnSpPr>
          <p:spPr>
            <a:xfrm>
              <a:off x="5978438" y="4710266"/>
              <a:ext cx="964713" cy="10106"/>
            </a:xfrm>
            <a:prstGeom prst="line">
              <a:avLst/>
            </a:prstGeom>
            <a:noFill/>
            <a:ln w="57150" cap="flat" cmpd="sng" algn="ctr">
              <a:solidFill>
                <a:srgbClr val="A5A5A5">
                  <a:lumMod val="50000"/>
                </a:srgbClr>
              </a:solidFill>
              <a:prstDash val="sysDot"/>
              <a:miter lim="800000"/>
            </a:ln>
            <a:effectLst/>
          </p:spPr>
        </p:cxnSp>
      </p:grpSp>
      <p:sp>
        <p:nvSpPr>
          <p:cNvPr id="266" name="文本框 265"/>
          <p:cNvSpPr txBox="1"/>
          <p:nvPr>
            <p:custDataLst>
              <p:tags r:id="rId88"/>
            </p:custDataLst>
          </p:nvPr>
        </p:nvSpPr>
        <p:spPr>
          <a:xfrm>
            <a:off x="5303520" y="4926965"/>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c</a:t>
            </a:r>
            <a:endParaRPr lang="zh-CN" altLang="en-US" dirty="0"/>
          </a:p>
        </p:txBody>
      </p:sp>
      <p:sp>
        <p:nvSpPr>
          <p:cNvPr id="269" name="文本框 268"/>
          <p:cNvSpPr txBox="1"/>
          <p:nvPr>
            <p:custDataLst>
              <p:tags r:id="rId89"/>
            </p:custDataLst>
          </p:nvPr>
        </p:nvSpPr>
        <p:spPr>
          <a:xfrm>
            <a:off x="1283335" y="3201035"/>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270" name="文本框 269"/>
          <p:cNvSpPr txBox="1"/>
          <p:nvPr>
            <p:custDataLst>
              <p:tags r:id="rId90"/>
            </p:custDataLst>
          </p:nvPr>
        </p:nvSpPr>
        <p:spPr>
          <a:xfrm>
            <a:off x="2823845" y="3201035"/>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1" name="文本框 270"/>
          <p:cNvSpPr txBox="1"/>
          <p:nvPr>
            <p:custDataLst>
              <p:tags r:id="rId91"/>
            </p:custDataLst>
          </p:nvPr>
        </p:nvSpPr>
        <p:spPr>
          <a:xfrm>
            <a:off x="4363720" y="3201035"/>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sp>
        <p:nvSpPr>
          <p:cNvPr id="14" name="文本框 13"/>
          <p:cNvSpPr txBox="1"/>
          <p:nvPr>
            <p:custDataLst>
              <p:tags r:id="rId92"/>
            </p:custDataLst>
          </p:nvPr>
        </p:nvSpPr>
        <p:spPr>
          <a:xfrm>
            <a:off x="14756765" y="6407785"/>
            <a:ext cx="1116965"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time</a:t>
            </a:r>
            <a:endParaRPr lang="zh-CN" altLang="en-US" sz="3200" dirty="0">
              <a:latin typeface="Calibri" panose="020F0502020204030204" pitchFamily="34" charset="0"/>
              <a:cs typeface="Calibri" panose="020F0502020204030204" pitchFamily="34" charset="0"/>
            </a:endParaRPr>
          </a:p>
        </p:txBody>
      </p:sp>
      <p:sp>
        <p:nvSpPr>
          <p:cNvPr id="103" name="矩形 102"/>
          <p:cNvSpPr/>
          <p:nvPr>
            <p:custDataLst>
              <p:tags r:id="rId93"/>
            </p:custDataLst>
          </p:nvPr>
        </p:nvSpPr>
        <p:spPr>
          <a:xfrm>
            <a:off x="11815445" y="6404610"/>
            <a:ext cx="1126490" cy="118173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sp>
        <p:nvSpPr>
          <p:cNvPr id="108" name="矩形 107"/>
          <p:cNvSpPr/>
          <p:nvPr>
            <p:custDataLst>
              <p:tags r:id="rId94"/>
            </p:custDataLst>
          </p:nvPr>
        </p:nvSpPr>
        <p:spPr>
          <a:xfrm>
            <a:off x="13456285" y="6430010"/>
            <a:ext cx="1126490" cy="118173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sp>
        <p:nvSpPr>
          <p:cNvPr id="107" name="矩形 106"/>
          <p:cNvSpPr/>
          <p:nvPr>
            <p:custDataLst>
              <p:tags r:id="rId95"/>
            </p:custDataLst>
          </p:nvPr>
        </p:nvSpPr>
        <p:spPr>
          <a:xfrm>
            <a:off x="10326370" y="5191760"/>
            <a:ext cx="1037590" cy="116268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4" name="直接箭头连接符 3"/>
          <p:cNvCxnSpPr/>
          <p:nvPr>
            <p:custDataLst>
              <p:tags r:id="rId96"/>
            </p:custDataLst>
          </p:nvPr>
        </p:nvCxnSpPr>
        <p:spPr>
          <a:xfrm flipV="1">
            <a:off x="10321925" y="3891280"/>
            <a:ext cx="0" cy="4908550"/>
          </a:xfrm>
          <a:prstGeom prst="straightConnector1">
            <a:avLst/>
          </a:prstGeom>
          <a:noFill/>
          <a:ln w="38100" cap="flat" cmpd="sng" algn="ctr">
            <a:solidFill>
              <a:sysClr val="windowText" lastClr="000000"/>
            </a:solidFill>
            <a:prstDash val="solid"/>
            <a:miter lim="800000"/>
            <a:tailEnd type="triangle"/>
          </a:ln>
          <a:effectLst/>
        </p:spPr>
      </p:cxnSp>
      <p:cxnSp>
        <p:nvCxnSpPr>
          <p:cNvPr id="5" name="直接箭头连接符 4"/>
          <p:cNvCxnSpPr/>
          <p:nvPr>
            <p:custDataLst>
              <p:tags r:id="rId97"/>
            </p:custDataLst>
          </p:nvPr>
        </p:nvCxnSpPr>
        <p:spPr>
          <a:xfrm flipV="1">
            <a:off x="10169525" y="6389370"/>
            <a:ext cx="5155565" cy="6350"/>
          </a:xfrm>
          <a:prstGeom prst="straightConnector1">
            <a:avLst/>
          </a:prstGeom>
          <a:noFill/>
          <a:ln w="38100" cap="flat" cmpd="sng" algn="ctr">
            <a:solidFill>
              <a:sysClr val="windowText" lastClr="000000"/>
            </a:solidFill>
            <a:prstDash val="solid"/>
            <a:miter lim="800000"/>
            <a:tailEnd type="triangle"/>
          </a:ln>
          <a:effectLst/>
        </p:spPr>
      </p:cxnSp>
      <p:sp>
        <p:nvSpPr>
          <p:cNvPr id="6" name="文本框 5"/>
          <p:cNvSpPr txBox="1"/>
          <p:nvPr>
            <p:custDataLst>
              <p:tags r:id="rId98"/>
            </p:custDataLst>
          </p:nvPr>
        </p:nvSpPr>
        <p:spPr>
          <a:xfrm>
            <a:off x="9067800" y="3604895"/>
            <a:ext cx="1116965"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value</a:t>
            </a:r>
            <a:endParaRPr lang="zh-CN" altLang="en-US" sz="3200" dirty="0">
              <a:latin typeface="Calibri" panose="020F0502020204030204" pitchFamily="34" charset="0"/>
              <a:cs typeface="Calibri" panose="020F0502020204030204" pitchFamily="34" charset="0"/>
            </a:endParaRPr>
          </a:p>
        </p:txBody>
      </p:sp>
      <p:sp>
        <p:nvSpPr>
          <p:cNvPr id="7" name="文本框 6"/>
          <p:cNvSpPr txBox="1"/>
          <p:nvPr>
            <p:custDataLst>
              <p:tags r:id="rId99"/>
            </p:custDataLst>
          </p:nvPr>
        </p:nvSpPr>
        <p:spPr>
          <a:xfrm>
            <a:off x="9230995" y="525843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8" name="文本框 7"/>
          <p:cNvSpPr txBox="1"/>
          <p:nvPr>
            <p:custDataLst>
              <p:tags r:id="rId100"/>
            </p:custDataLst>
          </p:nvPr>
        </p:nvSpPr>
        <p:spPr>
          <a:xfrm>
            <a:off x="9234170" y="7053580"/>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-0.5</a:t>
            </a:r>
            <a:endParaRPr lang="zh-CN" altLang="en-US" sz="2400" dirty="0">
              <a:latin typeface="Calibri" panose="020F0502020204030204" pitchFamily="34" charset="0"/>
              <a:cs typeface="Calibri" panose="020F0502020204030204" pitchFamily="34" charset="0"/>
            </a:endParaRPr>
          </a:p>
        </p:txBody>
      </p:sp>
      <p:sp>
        <p:nvSpPr>
          <p:cNvPr id="44" name="文本框 43"/>
          <p:cNvSpPr txBox="1"/>
          <p:nvPr>
            <p:custDataLst>
              <p:tags r:id="rId101"/>
            </p:custDataLst>
          </p:nvPr>
        </p:nvSpPr>
        <p:spPr>
          <a:xfrm>
            <a:off x="9234170" y="7942580"/>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11" name="文本框 10"/>
          <p:cNvSpPr txBox="1"/>
          <p:nvPr>
            <p:custDataLst>
              <p:tags r:id="rId102"/>
            </p:custDataLst>
          </p:nvPr>
        </p:nvSpPr>
        <p:spPr>
          <a:xfrm>
            <a:off x="9230995" y="4358640"/>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a:t>
            </a:r>
            <a:endParaRPr lang="zh-CN" altLang="en-US" sz="2400" dirty="0">
              <a:latin typeface="Calibri" panose="020F0502020204030204" pitchFamily="34" charset="0"/>
              <a:cs typeface="Calibri" panose="020F0502020204030204" pitchFamily="34" charset="0"/>
            </a:endParaRPr>
          </a:p>
        </p:txBody>
      </p:sp>
      <p:sp>
        <p:nvSpPr>
          <p:cNvPr id="54" name="椭圆 53"/>
          <p:cNvSpPr/>
          <p:nvPr>
            <p:custDataLst>
              <p:tags r:id="rId103"/>
            </p:custDataLst>
          </p:nvPr>
        </p:nvSpPr>
        <p:spPr>
          <a:xfrm>
            <a:off x="10223500" y="474218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55" name="椭圆 54"/>
          <p:cNvSpPr/>
          <p:nvPr>
            <p:custDataLst>
              <p:tags r:id="rId104"/>
            </p:custDataLst>
          </p:nvPr>
        </p:nvSpPr>
        <p:spPr>
          <a:xfrm>
            <a:off x="10707370" y="566483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56" name="椭圆 55"/>
          <p:cNvSpPr/>
          <p:nvPr>
            <p:custDataLst>
              <p:tags r:id="rId105"/>
            </p:custDataLst>
          </p:nvPr>
        </p:nvSpPr>
        <p:spPr>
          <a:xfrm>
            <a:off x="11235690" y="610997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57" name="椭圆 56"/>
          <p:cNvSpPr/>
          <p:nvPr>
            <p:custDataLst>
              <p:tags r:id="rId106"/>
            </p:custDataLst>
          </p:nvPr>
        </p:nvSpPr>
        <p:spPr>
          <a:xfrm>
            <a:off x="11785600" y="667321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58" name="椭圆 57"/>
          <p:cNvSpPr/>
          <p:nvPr>
            <p:custDataLst>
              <p:tags r:id="rId107"/>
            </p:custDataLst>
          </p:nvPr>
        </p:nvSpPr>
        <p:spPr>
          <a:xfrm>
            <a:off x="12336780" y="679640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59" name="椭圆 58"/>
          <p:cNvSpPr/>
          <p:nvPr>
            <p:custDataLst>
              <p:tags r:id="rId108"/>
            </p:custDataLst>
          </p:nvPr>
        </p:nvSpPr>
        <p:spPr>
          <a:xfrm>
            <a:off x="12867005" y="6719570"/>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60" name="椭圆 59"/>
          <p:cNvSpPr/>
          <p:nvPr>
            <p:custDataLst>
              <p:tags r:id="rId109"/>
            </p:custDataLst>
          </p:nvPr>
        </p:nvSpPr>
        <p:spPr>
          <a:xfrm>
            <a:off x="13392785" y="721169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61" name="椭圆 60"/>
          <p:cNvSpPr/>
          <p:nvPr>
            <p:custDataLst>
              <p:tags r:id="rId110"/>
            </p:custDataLst>
          </p:nvPr>
        </p:nvSpPr>
        <p:spPr>
          <a:xfrm>
            <a:off x="13950315" y="690943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sp>
        <p:nvSpPr>
          <p:cNvPr id="62" name="椭圆 61"/>
          <p:cNvSpPr/>
          <p:nvPr>
            <p:custDataLst>
              <p:tags r:id="rId111"/>
            </p:custDataLst>
          </p:nvPr>
        </p:nvSpPr>
        <p:spPr>
          <a:xfrm>
            <a:off x="14462125" y="7402195"/>
            <a:ext cx="220980" cy="216535"/>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a:p>
        </p:txBody>
      </p:sp>
      <p:cxnSp>
        <p:nvCxnSpPr>
          <p:cNvPr id="64" name="直接连接符 63"/>
          <p:cNvCxnSpPr>
            <a:stCxn id="54" idx="5"/>
            <a:endCxn id="55" idx="1"/>
          </p:cNvCxnSpPr>
          <p:nvPr>
            <p:custDataLst>
              <p:tags r:id="rId112"/>
            </p:custDataLst>
          </p:nvPr>
        </p:nvCxnSpPr>
        <p:spPr>
          <a:xfrm>
            <a:off x="10412095" y="4926965"/>
            <a:ext cx="327660" cy="769620"/>
          </a:xfrm>
          <a:prstGeom prst="line">
            <a:avLst/>
          </a:prstGeom>
          <a:noFill/>
          <a:ln w="57150" cap="flat" cmpd="sng" algn="ctr">
            <a:solidFill>
              <a:sysClr val="windowText" lastClr="000000">
                <a:lumMod val="50000"/>
                <a:lumOff val="50000"/>
              </a:sysClr>
            </a:solidFill>
            <a:prstDash val="solid"/>
            <a:miter lim="800000"/>
          </a:ln>
          <a:effectLst/>
        </p:spPr>
      </p:cxnSp>
      <p:cxnSp>
        <p:nvCxnSpPr>
          <p:cNvPr id="68" name="直接连接符 67"/>
          <p:cNvCxnSpPr>
            <a:stCxn id="55" idx="5"/>
            <a:endCxn id="56" idx="1"/>
          </p:cNvCxnSpPr>
          <p:nvPr>
            <p:custDataLst>
              <p:tags r:id="rId113"/>
            </p:custDataLst>
          </p:nvPr>
        </p:nvCxnSpPr>
        <p:spPr>
          <a:xfrm>
            <a:off x="10895965" y="5849620"/>
            <a:ext cx="372110" cy="292100"/>
          </a:xfrm>
          <a:prstGeom prst="line">
            <a:avLst/>
          </a:prstGeom>
          <a:noFill/>
          <a:ln w="57150" cap="flat" cmpd="sng" algn="ctr">
            <a:solidFill>
              <a:sysClr val="windowText" lastClr="000000">
                <a:lumMod val="50000"/>
                <a:lumOff val="50000"/>
              </a:sysClr>
            </a:solidFill>
            <a:prstDash val="solid"/>
            <a:miter lim="800000"/>
          </a:ln>
          <a:effectLst/>
        </p:spPr>
      </p:cxnSp>
      <p:cxnSp>
        <p:nvCxnSpPr>
          <p:cNvPr id="72" name="直接连接符 71"/>
          <p:cNvCxnSpPr>
            <a:stCxn id="56" idx="5"/>
            <a:endCxn id="57" idx="1"/>
          </p:cNvCxnSpPr>
          <p:nvPr>
            <p:custDataLst>
              <p:tags r:id="rId114"/>
            </p:custDataLst>
          </p:nvPr>
        </p:nvCxnSpPr>
        <p:spPr>
          <a:xfrm>
            <a:off x="11423650" y="6295390"/>
            <a:ext cx="393700" cy="410210"/>
          </a:xfrm>
          <a:prstGeom prst="line">
            <a:avLst/>
          </a:prstGeom>
          <a:noFill/>
          <a:ln w="57150" cap="flat" cmpd="sng" algn="ctr">
            <a:solidFill>
              <a:sysClr val="windowText" lastClr="000000">
                <a:lumMod val="50000"/>
                <a:lumOff val="50000"/>
              </a:sysClr>
            </a:solidFill>
            <a:prstDash val="solid"/>
            <a:miter lim="800000"/>
          </a:ln>
          <a:effectLst/>
        </p:spPr>
      </p:cxnSp>
      <p:cxnSp>
        <p:nvCxnSpPr>
          <p:cNvPr id="77" name="直接连接符 76"/>
          <p:cNvCxnSpPr>
            <a:stCxn id="57" idx="6"/>
            <a:endCxn id="58" idx="2"/>
          </p:cNvCxnSpPr>
          <p:nvPr>
            <p:custDataLst>
              <p:tags r:id="rId115"/>
            </p:custDataLst>
          </p:nvPr>
        </p:nvCxnSpPr>
        <p:spPr>
          <a:xfrm>
            <a:off x="12005945" y="6781800"/>
            <a:ext cx="330835" cy="123190"/>
          </a:xfrm>
          <a:prstGeom prst="line">
            <a:avLst/>
          </a:prstGeom>
          <a:noFill/>
          <a:ln w="57150" cap="flat" cmpd="sng" algn="ctr">
            <a:solidFill>
              <a:sysClr val="windowText" lastClr="000000">
                <a:lumMod val="50000"/>
                <a:lumOff val="50000"/>
              </a:sysClr>
            </a:solidFill>
            <a:prstDash val="solid"/>
            <a:miter lim="800000"/>
          </a:ln>
          <a:effectLst/>
        </p:spPr>
      </p:cxnSp>
      <p:cxnSp>
        <p:nvCxnSpPr>
          <p:cNvPr id="81" name="直接连接符 80"/>
          <p:cNvCxnSpPr>
            <a:stCxn id="58" idx="6"/>
            <a:endCxn id="59" idx="2"/>
          </p:cNvCxnSpPr>
          <p:nvPr>
            <p:custDataLst>
              <p:tags r:id="rId116"/>
            </p:custDataLst>
          </p:nvPr>
        </p:nvCxnSpPr>
        <p:spPr>
          <a:xfrm flipV="1">
            <a:off x="12557760" y="6828155"/>
            <a:ext cx="309245" cy="76835"/>
          </a:xfrm>
          <a:prstGeom prst="line">
            <a:avLst/>
          </a:prstGeom>
          <a:noFill/>
          <a:ln w="57150" cap="flat" cmpd="sng" algn="ctr">
            <a:solidFill>
              <a:sysClr val="windowText" lastClr="000000">
                <a:lumMod val="50000"/>
                <a:lumOff val="50000"/>
              </a:sysClr>
            </a:solidFill>
            <a:prstDash val="solid"/>
            <a:miter lim="800000"/>
          </a:ln>
          <a:effectLst/>
        </p:spPr>
      </p:cxnSp>
      <p:cxnSp>
        <p:nvCxnSpPr>
          <p:cNvPr id="84" name="直接连接符 83"/>
          <p:cNvCxnSpPr>
            <a:stCxn id="59" idx="6"/>
            <a:endCxn id="60" idx="2"/>
          </p:cNvCxnSpPr>
          <p:nvPr>
            <p:custDataLst>
              <p:tags r:id="rId117"/>
            </p:custDataLst>
          </p:nvPr>
        </p:nvCxnSpPr>
        <p:spPr>
          <a:xfrm>
            <a:off x="13087350" y="6828155"/>
            <a:ext cx="305435" cy="492125"/>
          </a:xfrm>
          <a:prstGeom prst="line">
            <a:avLst/>
          </a:prstGeom>
          <a:noFill/>
          <a:ln w="57150" cap="flat" cmpd="sng" algn="ctr">
            <a:solidFill>
              <a:sysClr val="windowText" lastClr="000000">
                <a:lumMod val="50000"/>
                <a:lumOff val="50000"/>
              </a:sysClr>
            </a:solidFill>
            <a:prstDash val="solid"/>
            <a:miter lim="800000"/>
          </a:ln>
          <a:effectLst/>
        </p:spPr>
      </p:cxnSp>
      <p:cxnSp>
        <p:nvCxnSpPr>
          <p:cNvPr id="88" name="直接连接符 87"/>
          <p:cNvCxnSpPr>
            <a:stCxn id="60" idx="6"/>
            <a:endCxn id="61" idx="2"/>
          </p:cNvCxnSpPr>
          <p:nvPr>
            <p:custDataLst>
              <p:tags r:id="rId118"/>
            </p:custDataLst>
          </p:nvPr>
        </p:nvCxnSpPr>
        <p:spPr>
          <a:xfrm flipV="1">
            <a:off x="13613765" y="7017385"/>
            <a:ext cx="337185" cy="302260"/>
          </a:xfrm>
          <a:prstGeom prst="line">
            <a:avLst/>
          </a:prstGeom>
          <a:noFill/>
          <a:ln w="57150" cap="flat" cmpd="sng" algn="ctr">
            <a:solidFill>
              <a:sysClr val="windowText" lastClr="000000">
                <a:lumMod val="50000"/>
                <a:lumOff val="50000"/>
              </a:sysClr>
            </a:solidFill>
            <a:prstDash val="solid"/>
            <a:miter lim="800000"/>
          </a:ln>
          <a:effectLst/>
        </p:spPr>
      </p:cxnSp>
      <p:cxnSp>
        <p:nvCxnSpPr>
          <p:cNvPr id="94" name="直接连接符 93"/>
          <p:cNvCxnSpPr>
            <a:stCxn id="61" idx="6"/>
            <a:endCxn id="62" idx="1"/>
          </p:cNvCxnSpPr>
          <p:nvPr>
            <p:custDataLst>
              <p:tags r:id="rId119"/>
            </p:custDataLst>
          </p:nvPr>
        </p:nvCxnSpPr>
        <p:spPr>
          <a:xfrm>
            <a:off x="14171295" y="7017385"/>
            <a:ext cx="323215" cy="415925"/>
          </a:xfrm>
          <a:prstGeom prst="line">
            <a:avLst/>
          </a:prstGeom>
          <a:noFill/>
          <a:ln w="57150" cap="flat" cmpd="sng" algn="ctr">
            <a:solidFill>
              <a:sysClr val="windowText" lastClr="000000">
                <a:lumMod val="50000"/>
                <a:lumOff val="50000"/>
              </a:sysClr>
            </a:solidFill>
            <a:prstDash val="solid"/>
            <a:miter lim="800000"/>
          </a:ln>
          <a:effectLst/>
        </p:spPr>
      </p:cxnSp>
      <p:cxnSp>
        <p:nvCxnSpPr>
          <p:cNvPr id="98" name="直接连接符 97"/>
          <p:cNvCxnSpPr/>
          <p:nvPr>
            <p:custDataLst>
              <p:tags r:id="rId120"/>
            </p:custDataLst>
          </p:nvPr>
        </p:nvCxnSpPr>
        <p:spPr>
          <a:xfrm flipH="1">
            <a:off x="10185400" y="4591685"/>
            <a:ext cx="137160" cy="0"/>
          </a:xfrm>
          <a:prstGeom prst="line">
            <a:avLst/>
          </a:prstGeom>
          <a:noFill/>
          <a:ln w="28575" cap="flat" cmpd="sng" algn="ctr">
            <a:solidFill>
              <a:sysClr val="windowText" lastClr="000000"/>
            </a:solidFill>
            <a:prstDash val="solid"/>
            <a:miter lim="800000"/>
          </a:ln>
          <a:effectLst/>
        </p:spPr>
      </p:cxnSp>
      <p:cxnSp>
        <p:nvCxnSpPr>
          <p:cNvPr id="99" name="直接连接符 98"/>
          <p:cNvCxnSpPr/>
          <p:nvPr>
            <p:custDataLst>
              <p:tags r:id="rId121"/>
            </p:custDataLst>
          </p:nvPr>
        </p:nvCxnSpPr>
        <p:spPr>
          <a:xfrm flipH="1">
            <a:off x="10169525" y="5490210"/>
            <a:ext cx="137160" cy="0"/>
          </a:xfrm>
          <a:prstGeom prst="line">
            <a:avLst/>
          </a:prstGeom>
          <a:noFill/>
          <a:ln w="28575" cap="flat" cmpd="sng" algn="ctr">
            <a:solidFill>
              <a:sysClr val="windowText" lastClr="000000"/>
            </a:solidFill>
            <a:prstDash val="solid"/>
            <a:miter lim="800000"/>
          </a:ln>
          <a:effectLst/>
        </p:spPr>
      </p:cxnSp>
      <p:cxnSp>
        <p:nvCxnSpPr>
          <p:cNvPr id="100" name="直接连接符 99"/>
          <p:cNvCxnSpPr/>
          <p:nvPr>
            <p:custDataLst>
              <p:tags r:id="rId122"/>
            </p:custDataLst>
          </p:nvPr>
        </p:nvCxnSpPr>
        <p:spPr>
          <a:xfrm flipH="1">
            <a:off x="10185400" y="7290435"/>
            <a:ext cx="137160" cy="0"/>
          </a:xfrm>
          <a:prstGeom prst="line">
            <a:avLst/>
          </a:prstGeom>
          <a:noFill/>
          <a:ln w="28575" cap="flat" cmpd="sng" algn="ctr">
            <a:solidFill>
              <a:sysClr val="windowText" lastClr="000000"/>
            </a:solidFill>
            <a:prstDash val="solid"/>
            <a:miter lim="800000"/>
          </a:ln>
          <a:effectLst/>
        </p:spPr>
      </p:cxnSp>
      <p:cxnSp>
        <p:nvCxnSpPr>
          <p:cNvPr id="101" name="直接连接符 100"/>
          <p:cNvCxnSpPr/>
          <p:nvPr>
            <p:custDataLst>
              <p:tags r:id="rId123"/>
            </p:custDataLst>
          </p:nvPr>
        </p:nvCxnSpPr>
        <p:spPr>
          <a:xfrm flipH="1">
            <a:off x="10174605" y="8190230"/>
            <a:ext cx="137160" cy="0"/>
          </a:xfrm>
          <a:prstGeom prst="line">
            <a:avLst/>
          </a:prstGeom>
          <a:noFill/>
          <a:ln w="28575" cap="flat" cmpd="sng" algn="ctr">
            <a:solidFill>
              <a:sysClr val="windowText" lastClr="000000"/>
            </a:solidFill>
            <a:prstDash val="solid"/>
            <a:miter lim="800000"/>
          </a:ln>
          <a:effectLst/>
        </p:spPr>
      </p:cxnSp>
      <p:cxnSp>
        <p:nvCxnSpPr>
          <p:cNvPr id="12" name="直接连接符 11"/>
          <p:cNvCxnSpPr/>
          <p:nvPr>
            <p:custDataLst>
              <p:tags r:id="rId124"/>
            </p:custDataLst>
          </p:nvPr>
        </p:nvCxnSpPr>
        <p:spPr>
          <a:xfrm flipV="1">
            <a:off x="10802620" y="6381750"/>
            <a:ext cx="0" cy="121920"/>
          </a:xfrm>
          <a:prstGeom prst="line">
            <a:avLst/>
          </a:prstGeom>
          <a:noFill/>
          <a:ln w="28575" cap="flat" cmpd="sng" algn="ctr">
            <a:solidFill>
              <a:sysClr val="windowText" lastClr="000000"/>
            </a:solidFill>
            <a:prstDash val="solid"/>
            <a:miter lim="800000"/>
          </a:ln>
          <a:effectLst/>
        </p:spPr>
      </p:cxnSp>
      <p:cxnSp>
        <p:nvCxnSpPr>
          <p:cNvPr id="49" name="直接连接符 48"/>
          <p:cNvCxnSpPr/>
          <p:nvPr>
            <p:custDataLst>
              <p:tags r:id="rId125"/>
            </p:custDataLst>
          </p:nvPr>
        </p:nvCxnSpPr>
        <p:spPr>
          <a:xfrm flipV="1">
            <a:off x="11333480" y="6387465"/>
            <a:ext cx="0" cy="121920"/>
          </a:xfrm>
          <a:prstGeom prst="line">
            <a:avLst/>
          </a:prstGeom>
          <a:noFill/>
          <a:ln w="28575" cap="flat" cmpd="sng" algn="ctr">
            <a:solidFill>
              <a:sysClr val="windowText" lastClr="000000"/>
            </a:solidFill>
            <a:prstDash val="solid"/>
            <a:miter lim="800000"/>
          </a:ln>
          <a:effectLst/>
        </p:spPr>
      </p:cxnSp>
      <p:cxnSp>
        <p:nvCxnSpPr>
          <p:cNvPr id="50" name="直接连接符 49"/>
          <p:cNvCxnSpPr/>
          <p:nvPr>
            <p:custDataLst>
              <p:tags r:id="rId126"/>
            </p:custDataLst>
          </p:nvPr>
        </p:nvCxnSpPr>
        <p:spPr>
          <a:xfrm flipV="1">
            <a:off x="11901170" y="6397625"/>
            <a:ext cx="0" cy="121920"/>
          </a:xfrm>
          <a:prstGeom prst="line">
            <a:avLst/>
          </a:prstGeom>
          <a:noFill/>
          <a:ln w="28575" cap="flat" cmpd="sng" algn="ctr">
            <a:solidFill>
              <a:sysClr val="windowText" lastClr="000000"/>
            </a:solidFill>
            <a:prstDash val="solid"/>
            <a:miter lim="800000"/>
          </a:ln>
          <a:effectLst/>
        </p:spPr>
      </p:cxnSp>
      <p:cxnSp>
        <p:nvCxnSpPr>
          <p:cNvPr id="51" name="直接连接符 50"/>
          <p:cNvCxnSpPr/>
          <p:nvPr>
            <p:custDataLst>
              <p:tags r:id="rId127"/>
            </p:custDataLst>
          </p:nvPr>
        </p:nvCxnSpPr>
        <p:spPr>
          <a:xfrm flipV="1">
            <a:off x="12962255" y="6397625"/>
            <a:ext cx="0" cy="121920"/>
          </a:xfrm>
          <a:prstGeom prst="line">
            <a:avLst/>
          </a:prstGeom>
          <a:noFill/>
          <a:ln w="28575" cap="flat" cmpd="sng" algn="ctr">
            <a:solidFill>
              <a:sysClr val="windowText" lastClr="000000"/>
            </a:solidFill>
            <a:prstDash val="solid"/>
            <a:miter lim="800000"/>
          </a:ln>
          <a:effectLst/>
        </p:spPr>
      </p:cxnSp>
      <p:cxnSp>
        <p:nvCxnSpPr>
          <p:cNvPr id="52" name="直接连接符 51"/>
          <p:cNvCxnSpPr/>
          <p:nvPr>
            <p:custDataLst>
              <p:tags r:id="rId128"/>
            </p:custDataLst>
          </p:nvPr>
        </p:nvCxnSpPr>
        <p:spPr>
          <a:xfrm flipV="1">
            <a:off x="13498830" y="6397625"/>
            <a:ext cx="0" cy="121920"/>
          </a:xfrm>
          <a:prstGeom prst="line">
            <a:avLst/>
          </a:prstGeom>
          <a:noFill/>
          <a:ln w="28575" cap="flat" cmpd="sng" algn="ctr">
            <a:solidFill>
              <a:sysClr val="windowText" lastClr="000000"/>
            </a:solidFill>
            <a:prstDash val="solid"/>
            <a:miter lim="800000"/>
          </a:ln>
          <a:effectLst/>
        </p:spPr>
      </p:cxnSp>
      <p:cxnSp>
        <p:nvCxnSpPr>
          <p:cNvPr id="53" name="直接连接符 52"/>
          <p:cNvCxnSpPr/>
          <p:nvPr>
            <p:custDataLst>
              <p:tags r:id="rId129"/>
            </p:custDataLst>
          </p:nvPr>
        </p:nvCxnSpPr>
        <p:spPr>
          <a:xfrm flipV="1">
            <a:off x="14076680" y="6387465"/>
            <a:ext cx="0" cy="121920"/>
          </a:xfrm>
          <a:prstGeom prst="line">
            <a:avLst/>
          </a:prstGeom>
          <a:noFill/>
          <a:ln w="28575" cap="flat" cmpd="sng" algn="ctr">
            <a:solidFill>
              <a:sysClr val="windowText" lastClr="000000"/>
            </a:solidFill>
            <a:prstDash val="solid"/>
            <a:miter lim="800000"/>
          </a:ln>
          <a:effectLst/>
        </p:spPr>
      </p:cxnSp>
      <p:cxnSp>
        <p:nvCxnSpPr>
          <p:cNvPr id="63" name="直接连接符 62"/>
          <p:cNvCxnSpPr/>
          <p:nvPr>
            <p:custDataLst>
              <p:tags r:id="rId130"/>
            </p:custDataLst>
          </p:nvPr>
        </p:nvCxnSpPr>
        <p:spPr>
          <a:xfrm flipV="1">
            <a:off x="14580870" y="6397625"/>
            <a:ext cx="0" cy="121920"/>
          </a:xfrm>
          <a:prstGeom prst="line">
            <a:avLst/>
          </a:prstGeom>
          <a:noFill/>
          <a:ln w="28575" cap="flat" cmpd="sng" algn="ctr">
            <a:solidFill>
              <a:sysClr val="windowText" lastClr="000000"/>
            </a:solidFill>
            <a:prstDash val="solid"/>
            <a:miter lim="800000"/>
          </a:ln>
          <a:effectLst/>
        </p:spPr>
      </p:cxnSp>
      <p:sp>
        <p:nvSpPr>
          <p:cNvPr id="16" name="文本框 15"/>
          <p:cNvSpPr txBox="1"/>
          <p:nvPr>
            <p:custDataLst>
              <p:tags r:id="rId131"/>
            </p:custDataLst>
          </p:nvPr>
        </p:nvSpPr>
        <p:spPr>
          <a:xfrm>
            <a:off x="9246235" y="6165215"/>
            <a:ext cx="1041400" cy="46164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a:t>
            </a:r>
            <a:endParaRPr lang="zh-CN" altLang="en-US" sz="2400" dirty="0">
              <a:latin typeface="Calibri" panose="020F0502020204030204" pitchFamily="34" charset="0"/>
              <a:cs typeface="Calibri" panose="020F0502020204030204" pitchFamily="34" charset="0"/>
            </a:endParaRPr>
          </a:p>
        </p:txBody>
      </p:sp>
      <p:cxnSp>
        <p:nvCxnSpPr>
          <p:cNvPr id="70" name="直接连接符 69"/>
          <p:cNvCxnSpPr/>
          <p:nvPr>
            <p:custDataLst>
              <p:tags r:id="rId132"/>
            </p:custDataLst>
          </p:nvPr>
        </p:nvCxnSpPr>
        <p:spPr>
          <a:xfrm flipH="1">
            <a:off x="11607165" y="3926840"/>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71" name="直接连接符 70"/>
          <p:cNvCxnSpPr/>
          <p:nvPr>
            <p:custDataLst>
              <p:tags r:id="rId133"/>
            </p:custDataLst>
          </p:nvPr>
        </p:nvCxnSpPr>
        <p:spPr>
          <a:xfrm flipH="1">
            <a:off x="13194665" y="3926840"/>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73" name="直接连接符 72"/>
          <p:cNvCxnSpPr/>
          <p:nvPr>
            <p:custDataLst>
              <p:tags r:id="rId134"/>
            </p:custDataLst>
          </p:nvPr>
        </p:nvCxnSpPr>
        <p:spPr>
          <a:xfrm flipH="1">
            <a:off x="14782165" y="3926840"/>
            <a:ext cx="13970" cy="4910455"/>
          </a:xfrm>
          <a:prstGeom prst="line">
            <a:avLst/>
          </a:prstGeom>
          <a:noFill/>
          <a:ln w="12700" cap="flat" cmpd="sng" algn="ctr">
            <a:solidFill>
              <a:srgbClr val="4472C4"/>
            </a:solidFill>
            <a:prstDash val="solid"/>
            <a:round/>
            <a:headEnd type="none" w="med" len="med"/>
            <a:tailEnd type="none" w="med" len="med"/>
          </a:ln>
          <a:effectLst/>
        </p:spPr>
      </p:cxnSp>
      <p:cxnSp>
        <p:nvCxnSpPr>
          <p:cNvPr id="79" name="直接连接符 78"/>
          <p:cNvCxnSpPr/>
          <p:nvPr>
            <p:custDataLst>
              <p:tags r:id="rId135"/>
            </p:custDataLst>
          </p:nvPr>
        </p:nvCxnSpPr>
        <p:spPr>
          <a:xfrm flipV="1">
            <a:off x="12452985" y="6413500"/>
            <a:ext cx="0" cy="121920"/>
          </a:xfrm>
          <a:prstGeom prst="line">
            <a:avLst/>
          </a:prstGeom>
          <a:noFill/>
          <a:ln w="28575" cap="flat" cmpd="sng" algn="ctr">
            <a:solidFill>
              <a:sysClr val="windowText" lastClr="000000"/>
            </a:solidFill>
            <a:prstDash val="solid"/>
            <a:miter lim="800000"/>
          </a:ln>
          <a:effectLst/>
        </p:spPr>
      </p:cxnSp>
      <p:cxnSp>
        <p:nvCxnSpPr>
          <p:cNvPr id="80" name="直接连接符 79"/>
          <p:cNvCxnSpPr/>
          <p:nvPr>
            <p:custDataLst>
              <p:tags r:id="rId136"/>
            </p:custDataLst>
          </p:nvPr>
        </p:nvCxnSpPr>
        <p:spPr>
          <a:xfrm>
            <a:off x="10158730" y="5814060"/>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82" name="直接连接符 81"/>
          <p:cNvCxnSpPr/>
          <p:nvPr>
            <p:custDataLst>
              <p:tags r:id="rId137"/>
            </p:custDataLst>
          </p:nvPr>
        </p:nvCxnSpPr>
        <p:spPr>
          <a:xfrm>
            <a:off x="10158730" y="5184140"/>
            <a:ext cx="524891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83" name="直接连接符 82"/>
          <p:cNvCxnSpPr/>
          <p:nvPr>
            <p:custDataLst>
              <p:tags r:id="rId138"/>
            </p:custDataLst>
          </p:nvPr>
        </p:nvCxnSpPr>
        <p:spPr>
          <a:xfrm>
            <a:off x="10158730" y="4319905"/>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87" name="直接连接符 86"/>
          <p:cNvCxnSpPr/>
          <p:nvPr>
            <p:custDataLst>
              <p:tags r:id="rId139"/>
            </p:custDataLst>
          </p:nvPr>
        </p:nvCxnSpPr>
        <p:spPr>
          <a:xfrm>
            <a:off x="10158730" y="6965950"/>
            <a:ext cx="4888865"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89" name="直接连接符 88"/>
          <p:cNvCxnSpPr/>
          <p:nvPr>
            <p:custDataLst>
              <p:tags r:id="rId140"/>
            </p:custDataLst>
          </p:nvPr>
        </p:nvCxnSpPr>
        <p:spPr>
          <a:xfrm>
            <a:off x="10158730" y="7595870"/>
            <a:ext cx="524891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90" name="直接连接符 89"/>
          <p:cNvCxnSpPr/>
          <p:nvPr>
            <p:custDataLst>
              <p:tags r:id="rId141"/>
            </p:custDataLst>
          </p:nvPr>
        </p:nvCxnSpPr>
        <p:spPr>
          <a:xfrm>
            <a:off x="10158730" y="8460105"/>
            <a:ext cx="4888865" cy="0"/>
          </a:xfrm>
          <a:prstGeom prst="line">
            <a:avLst/>
          </a:prstGeom>
          <a:noFill/>
          <a:ln w="19050" cap="flat" cmpd="sng" algn="ctr">
            <a:solidFill>
              <a:sysClr val="windowText" lastClr="000000"/>
            </a:solidFill>
            <a:prstDash val="dash"/>
            <a:round/>
            <a:headEnd type="none" w="med" len="med"/>
            <a:tailEnd type="none" w="med" len="med"/>
          </a:ln>
          <a:effectLst/>
        </p:spPr>
      </p:cxnSp>
      <p:sp>
        <p:nvSpPr>
          <p:cNvPr id="20" name="矩形 19"/>
          <p:cNvSpPr/>
          <p:nvPr>
            <p:custDataLst>
              <p:tags r:id="rId142"/>
            </p:custDataLst>
          </p:nvPr>
        </p:nvSpPr>
        <p:spPr>
          <a:xfrm>
            <a:off x="10242550" y="557022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91" name="矩形 90"/>
          <p:cNvSpPr/>
          <p:nvPr>
            <p:custDataLst>
              <p:tags r:id="rId143"/>
            </p:custDataLst>
          </p:nvPr>
        </p:nvSpPr>
        <p:spPr>
          <a:xfrm>
            <a:off x="10699115" y="610997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93" name="矩形 92"/>
          <p:cNvSpPr/>
          <p:nvPr>
            <p:custDataLst>
              <p:tags r:id="rId144"/>
            </p:custDataLst>
          </p:nvPr>
        </p:nvSpPr>
        <p:spPr>
          <a:xfrm>
            <a:off x="11231880" y="624840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112" name="矩形 111"/>
          <p:cNvSpPr/>
          <p:nvPr>
            <p:custDataLst>
              <p:tags r:id="rId145"/>
            </p:custDataLst>
          </p:nvPr>
        </p:nvSpPr>
        <p:spPr>
          <a:xfrm>
            <a:off x="11800205" y="690372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113" name="矩形 112"/>
          <p:cNvSpPr/>
          <p:nvPr>
            <p:custDataLst>
              <p:tags r:id="rId146"/>
            </p:custDataLst>
          </p:nvPr>
        </p:nvSpPr>
        <p:spPr>
          <a:xfrm>
            <a:off x="12346940" y="714438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114" name="矩形 113"/>
          <p:cNvSpPr/>
          <p:nvPr>
            <p:custDataLst>
              <p:tags r:id="rId147"/>
            </p:custDataLst>
          </p:nvPr>
        </p:nvSpPr>
        <p:spPr>
          <a:xfrm>
            <a:off x="12862560" y="700405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115" name="矩形 114"/>
          <p:cNvSpPr/>
          <p:nvPr>
            <p:custDataLst>
              <p:tags r:id="rId148"/>
            </p:custDataLst>
          </p:nvPr>
        </p:nvSpPr>
        <p:spPr>
          <a:xfrm>
            <a:off x="13406120" y="698500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116" name="矩形 115"/>
          <p:cNvSpPr/>
          <p:nvPr>
            <p:custDataLst>
              <p:tags r:id="rId149"/>
            </p:custDataLst>
          </p:nvPr>
        </p:nvSpPr>
        <p:spPr>
          <a:xfrm>
            <a:off x="13964285" y="7118350"/>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sp>
        <p:nvSpPr>
          <p:cNvPr id="117" name="矩形 116"/>
          <p:cNvSpPr/>
          <p:nvPr>
            <p:custDataLst>
              <p:tags r:id="rId150"/>
            </p:custDataLst>
          </p:nvPr>
        </p:nvSpPr>
        <p:spPr>
          <a:xfrm>
            <a:off x="14488160" y="7185025"/>
            <a:ext cx="196215" cy="216535"/>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118" name="直接连接符 117"/>
          <p:cNvCxnSpPr>
            <a:stCxn id="20" idx="3"/>
            <a:endCxn id="91" idx="1"/>
          </p:cNvCxnSpPr>
          <p:nvPr>
            <p:custDataLst>
              <p:tags r:id="rId151"/>
            </p:custDataLst>
          </p:nvPr>
        </p:nvCxnSpPr>
        <p:spPr>
          <a:xfrm>
            <a:off x="10438765" y="5678805"/>
            <a:ext cx="260350" cy="539750"/>
          </a:xfrm>
          <a:prstGeom prst="line">
            <a:avLst/>
          </a:prstGeom>
          <a:noFill/>
          <a:ln w="57150" cap="flat" cmpd="sng" algn="ctr">
            <a:solidFill>
              <a:srgbClr val="A5A5A5">
                <a:lumMod val="50000"/>
              </a:srgbClr>
            </a:solidFill>
            <a:prstDash val="sysDot"/>
            <a:miter lim="800000"/>
          </a:ln>
          <a:effectLst/>
        </p:spPr>
      </p:cxnSp>
      <p:cxnSp>
        <p:nvCxnSpPr>
          <p:cNvPr id="119" name="直接连接符 118"/>
          <p:cNvCxnSpPr/>
          <p:nvPr>
            <p:custDataLst>
              <p:tags r:id="rId152"/>
            </p:custDataLst>
          </p:nvPr>
        </p:nvCxnSpPr>
        <p:spPr>
          <a:xfrm rot="720000">
            <a:off x="10797540" y="6283325"/>
            <a:ext cx="434340" cy="29845"/>
          </a:xfrm>
          <a:prstGeom prst="line">
            <a:avLst/>
          </a:prstGeom>
          <a:noFill/>
          <a:ln w="57150" cap="flat" cmpd="sng" algn="ctr">
            <a:solidFill>
              <a:srgbClr val="A5A5A5">
                <a:lumMod val="50000"/>
              </a:srgbClr>
            </a:solidFill>
            <a:prstDash val="sysDot"/>
            <a:miter lim="800000"/>
          </a:ln>
          <a:effectLst/>
        </p:spPr>
      </p:cxnSp>
      <p:cxnSp>
        <p:nvCxnSpPr>
          <p:cNvPr id="120" name="直接连接符 119"/>
          <p:cNvCxnSpPr>
            <a:stCxn id="93" idx="3"/>
            <a:endCxn id="112" idx="0"/>
          </p:cNvCxnSpPr>
          <p:nvPr>
            <p:custDataLst>
              <p:tags r:id="rId153"/>
            </p:custDataLst>
          </p:nvPr>
        </p:nvCxnSpPr>
        <p:spPr>
          <a:xfrm>
            <a:off x="11428095" y="6356985"/>
            <a:ext cx="469900" cy="546735"/>
          </a:xfrm>
          <a:prstGeom prst="line">
            <a:avLst/>
          </a:prstGeom>
          <a:noFill/>
          <a:ln w="57150" cap="flat" cmpd="sng" algn="ctr">
            <a:solidFill>
              <a:srgbClr val="A5A5A5">
                <a:lumMod val="50000"/>
              </a:srgbClr>
            </a:solidFill>
            <a:prstDash val="sysDot"/>
            <a:miter lim="800000"/>
          </a:ln>
          <a:effectLst/>
        </p:spPr>
      </p:cxnSp>
      <p:cxnSp>
        <p:nvCxnSpPr>
          <p:cNvPr id="121" name="直接连接符 120"/>
          <p:cNvCxnSpPr>
            <a:stCxn id="112" idx="3"/>
            <a:endCxn id="113" idx="1"/>
          </p:cNvCxnSpPr>
          <p:nvPr>
            <p:custDataLst>
              <p:tags r:id="rId154"/>
            </p:custDataLst>
          </p:nvPr>
        </p:nvCxnSpPr>
        <p:spPr>
          <a:xfrm>
            <a:off x="11996420" y="7011670"/>
            <a:ext cx="350520" cy="241300"/>
          </a:xfrm>
          <a:prstGeom prst="line">
            <a:avLst/>
          </a:prstGeom>
          <a:noFill/>
          <a:ln w="57150" cap="flat" cmpd="sng" algn="ctr">
            <a:solidFill>
              <a:srgbClr val="A5A5A5">
                <a:lumMod val="50000"/>
              </a:srgbClr>
            </a:solidFill>
            <a:prstDash val="sysDot"/>
            <a:miter lim="800000"/>
          </a:ln>
          <a:effectLst/>
        </p:spPr>
      </p:cxnSp>
      <p:cxnSp>
        <p:nvCxnSpPr>
          <p:cNvPr id="122" name="直接连接符 121"/>
          <p:cNvCxnSpPr>
            <a:stCxn id="113" idx="3"/>
            <a:endCxn id="114" idx="1"/>
          </p:cNvCxnSpPr>
          <p:nvPr>
            <p:custDataLst>
              <p:tags r:id="rId155"/>
            </p:custDataLst>
          </p:nvPr>
        </p:nvCxnSpPr>
        <p:spPr>
          <a:xfrm flipV="1">
            <a:off x="12543155" y="7112635"/>
            <a:ext cx="318770" cy="140335"/>
          </a:xfrm>
          <a:prstGeom prst="line">
            <a:avLst/>
          </a:prstGeom>
          <a:noFill/>
          <a:ln w="57150" cap="flat" cmpd="sng" algn="ctr">
            <a:solidFill>
              <a:srgbClr val="A5A5A5">
                <a:lumMod val="50000"/>
              </a:srgbClr>
            </a:solidFill>
            <a:prstDash val="sysDot"/>
            <a:miter lim="800000"/>
          </a:ln>
          <a:effectLst/>
        </p:spPr>
      </p:cxnSp>
      <p:cxnSp>
        <p:nvCxnSpPr>
          <p:cNvPr id="123" name="直接连接符 122"/>
          <p:cNvCxnSpPr>
            <a:stCxn id="114" idx="3"/>
            <a:endCxn id="115" idx="1"/>
          </p:cNvCxnSpPr>
          <p:nvPr>
            <p:custDataLst>
              <p:tags r:id="rId156"/>
            </p:custDataLst>
          </p:nvPr>
        </p:nvCxnSpPr>
        <p:spPr>
          <a:xfrm flipV="1">
            <a:off x="13058775" y="7093585"/>
            <a:ext cx="347345" cy="19050"/>
          </a:xfrm>
          <a:prstGeom prst="line">
            <a:avLst/>
          </a:prstGeom>
          <a:noFill/>
          <a:ln w="57150" cap="flat" cmpd="sng" algn="ctr">
            <a:solidFill>
              <a:srgbClr val="A5A5A5">
                <a:lumMod val="50000"/>
              </a:srgbClr>
            </a:solidFill>
            <a:prstDash val="sysDot"/>
            <a:miter lim="800000"/>
          </a:ln>
          <a:effectLst/>
        </p:spPr>
      </p:cxnSp>
      <p:cxnSp>
        <p:nvCxnSpPr>
          <p:cNvPr id="124" name="直接连接符 123"/>
          <p:cNvCxnSpPr>
            <a:stCxn id="115" idx="3"/>
            <a:endCxn id="116" idx="1"/>
          </p:cNvCxnSpPr>
          <p:nvPr>
            <p:custDataLst>
              <p:tags r:id="rId157"/>
            </p:custDataLst>
          </p:nvPr>
        </p:nvCxnSpPr>
        <p:spPr>
          <a:xfrm>
            <a:off x="13602335" y="7093585"/>
            <a:ext cx="361950" cy="132715"/>
          </a:xfrm>
          <a:prstGeom prst="line">
            <a:avLst/>
          </a:prstGeom>
          <a:noFill/>
          <a:ln w="57150" cap="flat" cmpd="sng" algn="ctr">
            <a:solidFill>
              <a:srgbClr val="A5A5A5">
                <a:lumMod val="50000"/>
              </a:srgbClr>
            </a:solidFill>
            <a:prstDash val="sysDot"/>
            <a:miter lim="800000"/>
          </a:ln>
          <a:effectLst/>
        </p:spPr>
      </p:cxnSp>
      <p:cxnSp>
        <p:nvCxnSpPr>
          <p:cNvPr id="125" name="直接连接符 124"/>
          <p:cNvCxnSpPr>
            <a:stCxn id="116" idx="1"/>
            <a:endCxn id="117" idx="1"/>
          </p:cNvCxnSpPr>
          <p:nvPr>
            <p:custDataLst>
              <p:tags r:id="rId158"/>
            </p:custDataLst>
          </p:nvPr>
        </p:nvCxnSpPr>
        <p:spPr>
          <a:xfrm>
            <a:off x="13964285" y="7226300"/>
            <a:ext cx="523240" cy="67310"/>
          </a:xfrm>
          <a:prstGeom prst="line">
            <a:avLst/>
          </a:prstGeom>
          <a:noFill/>
          <a:ln w="57150" cap="flat" cmpd="sng" algn="ctr">
            <a:solidFill>
              <a:srgbClr val="A5A5A5">
                <a:lumMod val="50000"/>
              </a:srgbClr>
            </a:solidFill>
            <a:prstDash val="sysDot"/>
            <a:miter lim="800000"/>
          </a:ln>
          <a:effectLst/>
        </p:spPr>
      </p:cxnSp>
      <p:sp>
        <p:nvSpPr>
          <p:cNvPr id="21" name="乘号 20"/>
          <p:cNvSpPr/>
          <p:nvPr>
            <p:custDataLst>
              <p:tags r:id="rId159"/>
            </p:custDataLst>
          </p:nvPr>
        </p:nvSpPr>
        <p:spPr>
          <a:xfrm>
            <a:off x="10189845" y="402272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28" name="乘号 127"/>
          <p:cNvSpPr/>
          <p:nvPr>
            <p:custDataLst>
              <p:tags r:id="rId160"/>
            </p:custDataLst>
          </p:nvPr>
        </p:nvSpPr>
        <p:spPr>
          <a:xfrm>
            <a:off x="10648315" y="435800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29" name="乘号 128"/>
          <p:cNvSpPr/>
          <p:nvPr>
            <p:custDataLst>
              <p:tags r:id="rId161"/>
            </p:custDataLst>
          </p:nvPr>
        </p:nvSpPr>
        <p:spPr>
          <a:xfrm>
            <a:off x="11175365" y="407416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30" name="乘号 129"/>
          <p:cNvSpPr/>
          <p:nvPr>
            <p:custDataLst>
              <p:tags r:id="rId162"/>
            </p:custDataLst>
          </p:nvPr>
        </p:nvSpPr>
        <p:spPr>
          <a:xfrm>
            <a:off x="11743690" y="632714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31" name="乘号 130"/>
          <p:cNvSpPr/>
          <p:nvPr>
            <p:custDataLst>
              <p:tags r:id="rId163"/>
            </p:custDataLst>
          </p:nvPr>
        </p:nvSpPr>
        <p:spPr>
          <a:xfrm>
            <a:off x="12315825" y="622490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32" name="乘号 131"/>
          <p:cNvSpPr/>
          <p:nvPr>
            <p:custDataLst>
              <p:tags r:id="rId164"/>
            </p:custDataLst>
          </p:nvPr>
        </p:nvSpPr>
        <p:spPr>
          <a:xfrm>
            <a:off x="12821920" y="637476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33" name="乘号 132"/>
          <p:cNvSpPr/>
          <p:nvPr>
            <p:custDataLst>
              <p:tags r:id="rId165"/>
            </p:custDataLst>
          </p:nvPr>
        </p:nvSpPr>
        <p:spPr>
          <a:xfrm>
            <a:off x="13359130" y="8330565"/>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34" name="乘号 133"/>
          <p:cNvSpPr/>
          <p:nvPr>
            <p:custDataLst>
              <p:tags r:id="rId166"/>
            </p:custDataLst>
          </p:nvPr>
        </p:nvSpPr>
        <p:spPr>
          <a:xfrm>
            <a:off x="13896975" y="818642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sp>
        <p:nvSpPr>
          <p:cNvPr id="135" name="乘号 134"/>
          <p:cNvSpPr/>
          <p:nvPr>
            <p:custDataLst>
              <p:tags r:id="rId167"/>
            </p:custDataLst>
          </p:nvPr>
        </p:nvSpPr>
        <p:spPr>
          <a:xfrm>
            <a:off x="14403070" y="8583930"/>
            <a:ext cx="288290" cy="28829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136" name="直接连接符 135"/>
          <p:cNvCxnSpPr>
            <a:stCxn id="21" idx="2"/>
            <a:endCxn id="128" idx="0"/>
          </p:cNvCxnSpPr>
          <p:nvPr>
            <p:custDataLst>
              <p:tags r:id="rId168"/>
            </p:custDataLst>
          </p:nvPr>
        </p:nvCxnSpPr>
        <p:spPr>
          <a:xfrm>
            <a:off x="10408920" y="4241165"/>
            <a:ext cx="308610" cy="186055"/>
          </a:xfrm>
          <a:prstGeom prst="line">
            <a:avLst/>
          </a:prstGeom>
          <a:noFill/>
          <a:ln w="57150" cap="flat" cmpd="sng" algn="ctr">
            <a:solidFill>
              <a:srgbClr val="5B9BD5"/>
            </a:solidFill>
            <a:prstDash val="dash"/>
            <a:miter lim="800000"/>
          </a:ln>
          <a:effectLst/>
        </p:spPr>
      </p:cxnSp>
      <p:cxnSp>
        <p:nvCxnSpPr>
          <p:cNvPr id="138" name="直接连接符 137"/>
          <p:cNvCxnSpPr>
            <a:stCxn id="128" idx="3"/>
            <a:endCxn id="129" idx="3"/>
          </p:cNvCxnSpPr>
          <p:nvPr>
            <p:custDataLst>
              <p:tags r:id="rId169"/>
            </p:custDataLst>
          </p:nvPr>
        </p:nvCxnSpPr>
        <p:spPr>
          <a:xfrm flipV="1">
            <a:off x="10717530" y="4293235"/>
            <a:ext cx="527050" cy="283845"/>
          </a:xfrm>
          <a:prstGeom prst="line">
            <a:avLst/>
          </a:prstGeom>
          <a:noFill/>
          <a:ln w="57150" cap="flat" cmpd="sng" algn="ctr">
            <a:solidFill>
              <a:srgbClr val="5B9BD5"/>
            </a:solidFill>
            <a:prstDash val="dash"/>
            <a:miter lim="800000"/>
          </a:ln>
          <a:effectLst/>
        </p:spPr>
      </p:cxnSp>
      <p:cxnSp>
        <p:nvCxnSpPr>
          <p:cNvPr id="139" name="直接连接符 138"/>
          <p:cNvCxnSpPr>
            <a:stCxn id="129" idx="2"/>
            <a:endCxn id="130" idx="0"/>
          </p:cNvCxnSpPr>
          <p:nvPr>
            <p:custDataLst>
              <p:tags r:id="rId170"/>
            </p:custDataLst>
          </p:nvPr>
        </p:nvCxnSpPr>
        <p:spPr>
          <a:xfrm>
            <a:off x="11393805" y="4293235"/>
            <a:ext cx="419100" cy="2102485"/>
          </a:xfrm>
          <a:prstGeom prst="line">
            <a:avLst/>
          </a:prstGeom>
          <a:noFill/>
          <a:ln w="57150" cap="flat" cmpd="sng" algn="ctr">
            <a:solidFill>
              <a:srgbClr val="5B9BD5"/>
            </a:solidFill>
            <a:prstDash val="dash"/>
            <a:miter lim="800000"/>
          </a:ln>
          <a:effectLst/>
        </p:spPr>
      </p:cxnSp>
      <p:cxnSp>
        <p:nvCxnSpPr>
          <p:cNvPr id="142" name="直接连接符 141"/>
          <p:cNvCxnSpPr>
            <a:stCxn id="130" idx="2"/>
            <a:endCxn id="131" idx="3"/>
          </p:cNvCxnSpPr>
          <p:nvPr>
            <p:custDataLst>
              <p:tags r:id="rId171"/>
            </p:custDataLst>
          </p:nvPr>
        </p:nvCxnSpPr>
        <p:spPr>
          <a:xfrm flipV="1">
            <a:off x="11962765" y="6443345"/>
            <a:ext cx="422275" cy="102235"/>
          </a:xfrm>
          <a:prstGeom prst="line">
            <a:avLst/>
          </a:prstGeom>
          <a:noFill/>
          <a:ln w="57150" cap="flat" cmpd="sng" algn="ctr">
            <a:solidFill>
              <a:srgbClr val="5B9BD5"/>
            </a:solidFill>
            <a:prstDash val="dash"/>
            <a:miter lim="800000"/>
          </a:ln>
          <a:effectLst/>
        </p:spPr>
      </p:cxnSp>
      <p:cxnSp>
        <p:nvCxnSpPr>
          <p:cNvPr id="145" name="直接连接符 144"/>
          <p:cNvCxnSpPr>
            <a:stCxn id="131" idx="2"/>
            <a:endCxn id="132" idx="3"/>
          </p:cNvCxnSpPr>
          <p:nvPr>
            <p:custDataLst>
              <p:tags r:id="rId172"/>
            </p:custDataLst>
          </p:nvPr>
        </p:nvCxnSpPr>
        <p:spPr>
          <a:xfrm>
            <a:off x="12534265" y="6443345"/>
            <a:ext cx="356870" cy="149860"/>
          </a:xfrm>
          <a:prstGeom prst="line">
            <a:avLst/>
          </a:prstGeom>
          <a:noFill/>
          <a:ln w="57150" cap="flat" cmpd="sng" algn="ctr">
            <a:solidFill>
              <a:srgbClr val="5B9BD5"/>
            </a:solidFill>
            <a:prstDash val="dash"/>
            <a:miter lim="800000"/>
          </a:ln>
          <a:effectLst/>
        </p:spPr>
      </p:cxnSp>
      <p:cxnSp>
        <p:nvCxnSpPr>
          <p:cNvPr id="148" name="直接连接符 147"/>
          <p:cNvCxnSpPr>
            <a:stCxn id="132" idx="2"/>
            <a:endCxn id="133" idx="0"/>
          </p:cNvCxnSpPr>
          <p:nvPr>
            <p:custDataLst>
              <p:tags r:id="rId173"/>
            </p:custDataLst>
          </p:nvPr>
        </p:nvCxnSpPr>
        <p:spPr>
          <a:xfrm>
            <a:off x="13040995" y="6593205"/>
            <a:ext cx="387350" cy="1805940"/>
          </a:xfrm>
          <a:prstGeom prst="line">
            <a:avLst/>
          </a:prstGeom>
          <a:noFill/>
          <a:ln w="57150" cap="flat" cmpd="sng" algn="ctr">
            <a:solidFill>
              <a:srgbClr val="5B9BD5"/>
            </a:solidFill>
            <a:prstDash val="dash"/>
            <a:miter lim="800000"/>
          </a:ln>
          <a:effectLst/>
        </p:spPr>
      </p:cxnSp>
      <p:cxnSp>
        <p:nvCxnSpPr>
          <p:cNvPr id="151" name="直接连接符 150"/>
          <p:cNvCxnSpPr>
            <a:stCxn id="133" idx="2"/>
            <a:endCxn id="134" idx="3"/>
          </p:cNvCxnSpPr>
          <p:nvPr>
            <p:custDataLst>
              <p:tags r:id="rId174"/>
            </p:custDataLst>
          </p:nvPr>
        </p:nvCxnSpPr>
        <p:spPr>
          <a:xfrm flipV="1">
            <a:off x="13578205" y="8405495"/>
            <a:ext cx="387985" cy="144145"/>
          </a:xfrm>
          <a:prstGeom prst="line">
            <a:avLst/>
          </a:prstGeom>
          <a:noFill/>
          <a:ln w="57150" cap="flat" cmpd="sng" algn="ctr">
            <a:solidFill>
              <a:srgbClr val="5B9BD5"/>
            </a:solidFill>
            <a:prstDash val="dash"/>
            <a:miter lim="800000"/>
          </a:ln>
          <a:effectLst/>
        </p:spPr>
      </p:cxnSp>
      <p:cxnSp>
        <p:nvCxnSpPr>
          <p:cNvPr id="154" name="直接连接符 153"/>
          <p:cNvCxnSpPr>
            <a:stCxn id="134" idx="2"/>
            <a:endCxn id="135" idx="0"/>
          </p:cNvCxnSpPr>
          <p:nvPr>
            <p:custDataLst>
              <p:tags r:id="rId175"/>
            </p:custDataLst>
          </p:nvPr>
        </p:nvCxnSpPr>
        <p:spPr>
          <a:xfrm>
            <a:off x="14115415" y="8405495"/>
            <a:ext cx="356235" cy="247650"/>
          </a:xfrm>
          <a:prstGeom prst="line">
            <a:avLst/>
          </a:prstGeom>
          <a:noFill/>
          <a:ln w="57150" cap="flat" cmpd="sng" algn="ctr">
            <a:solidFill>
              <a:srgbClr val="5B9BD5"/>
            </a:solidFill>
            <a:prstDash val="dash"/>
            <a:miter lim="800000"/>
          </a:ln>
          <a:effectLst/>
        </p:spPr>
      </p:cxnSp>
      <p:grpSp>
        <p:nvGrpSpPr>
          <p:cNvPr id="22" name="组合 21"/>
          <p:cNvGrpSpPr/>
          <p:nvPr/>
        </p:nvGrpSpPr>
        <p:grpSpPr>
          <a:xfrm>
            <a:off x="13315950" y="4372610"/>
            <a:ext cx="1093470" cy="288290"/>
            <a:chOff x="5942264" y="3704669"/>
            <a:chExt cx="1093612" cy="288000"/>
          </a:xfrm>
        </p:grpSpPr>
        <p:sp>
          <p:nvSpPr>
            <p:cNvPr id="157" name="乘号 156"/>
            <p:cNvSpPr/>
            <p:nvPr>
              <p:custDataLst>
                <p:tags r:id="rId199"/>
              </p:custDataLst>
            </p:nvPr>
          </p:nvSpPr>
          <p:spPr>
            <a:xfrm>
              <a:off x="6318209" y="3704669"/>
              <a:ext cx="288000" cy="288000"/>
            </a:xfrm>
            <a:prstGeom prst="mathMultiply">
              <a:avLst/>
            </a:prstGeom>
            <a:solidFill>
              <a:srgbClr val="5B9BD5"/>
            </a:solidFill>
            <a:ln w="12700" cap="flat" cmpd="sng" algn="ctr">
              <a:solidFill>
                <a:srgbClr val="5B9BD5"/>
              </a:solidFill>
              <a:prstDash val="solid"/>
              <a:miter lim="800000"/>
            </a:ln>
            <a:effectLst/>
          </p:spPr>
          <p:txBody>
            <a:bodyPr rtlCol="0" anchor="ctr"/>
            <a:lstStyle/>
            <a:p>
              <a:pPr algn="ctr"/>
              <a:endParaRPr lang="zh-CN" altLang="en-US"/>
            </a:p>
          </p:txBody>
        </p:sp>
        <p:cxnSp>
          <p:nvCxnSpPr>
            <p:cNvPr id="158" name="直接连接符 157"/>
            <p:cNvCxnSpPr/>
            <p:nvPr>
              <p:custDataLst>
                <p:tags r:id="rId200"/>
              </p:custDataLst>
            </p:nvPr>
          </p:nvCxnSpPr>
          <p:spPr>
            <a:xfrm>
              <a:off x="5942264" y="3834612"/>
              <a:ext cx="1093612" cy="0"/>
            </a:xfrm>
            <a:prstGeom prst="line">
              <a:avLst/>
            </a:prstGeom>
            <a:noFill/>
            <a:ln w="57150" cap="flat" cmpd="sng" algn="ctr">
              <a:solidFill>
                <a:srgbClr val="5B9BD5"/>
              </a:solidFill>
              <a:prstDash val="dash"/>
              <a:miter lim="800000"/>
            </a:ln>
            <a:effectLst/>
          </p:spPr>
        </p:cxnSp>
      </p:grpSp>
      <p:sp>
        <p:nvSpPr>
          <p:cNvPr id="161" name="文本框 160"/>
          <p:cNvSpPr txBox="1"/>
          <p:nvPr>
            <p:custDataLst>
              <p:tags r:id="rId176"/>
            </p:custDataLst>
          </p:nvPr>
        </p:nvSpPr>
        <p:spPr>
          <a:xfrm>
            <a:off x="14343380" y="4181475"/>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a</a:t>
            </a:r>
            <a:endParaRPr lang="zh-CN" altLang="en-US" dirty="0"/>
          </a:p>
        </p:txBody>
      </p:sp>
      <p:grpSp>
        <p:nvGrpSpPr>
          <p:cNvPr id="23" name="组合 22"/>
          <p:cNvGrpSpPr/>
          <p:nvPr/>
        </p:nvGrpSpPr>
        <p:grpSpPr>
          <a:xfrm>
            <a:off x="13338175" y="4864735"/>
            <a:ext cx="995680" cy="216535"/>
            <a:chOff x="5964244" y="4178812"/>
            <a:chExt cx="995930" cy="216802"/>
          </a:xfrm>
        </p:grpSpPr>
        <p:sp>
          <p:nvSpPr>
            <p:cNvPr id="162" name="椭圆 161"/>
            <p:cNvSpPr/>
            <p:nvPr>
              <p:custDataLst>
                <p:tags r:id="rId197"/>
              </p:custDataLst>
            </p:nvPr>
          </p:nvSpPr>
          <p:spPr>
            <a:xfrm>
              <a:off x="6356197" y="4178812"/>
              <a:ext cx="220717" cy="216802"/>
            </a:xfrm>
            <a:prstGeom prst="ellipse">
              <a:avLst/>
            </a:prstGeom>
            <a:solidFill>
              <a:srgbClr val="E7E6E6">
                <a:lumMod val="50000"/>
              </a:srgbClr>
            </a:solidFill>
            <a:ln w="12700" cap="flat" cmpd="sng" algn="ctr">
              <a:solidFill>
                <a:srgbClr val="4472C4">
                  <a:shade val="50000"/>
                </a:srgbClr>
              </a:solidFill>
              <a:prstDash val="solid"/>
              <a:miter lim="800000"/>
            </a:ln>
            <a:effectLst/>
          </p:spPr>
          <p:txBody>
            <a:bodyPr rtlCol="0" anchor="ctr"/>
            <a:lstStyle/>
            <a:p>
              <a:pPr algn="ctr"/>
              <a:endParaRPr lang="zh-CN" altLang="en-US" dirty="0"/>
            </a:p>
          </p:txBody>
        </p:sp>
        <p:cxnSp>
          <p:nvCxnSpPr>
            <p:cNvPr id="163" name="直接连接符 162"/>
            <p:cNvCxnSpPr/>
            <p:nvPr>
              <p:custDataLst>
                <p:tags r:id="rId198"/>
              </p:custDataLst>
            </p:nvPr>
          </p:nvCxnSpPr>
          <p:spPr>
            <a:xfrm>
              <a:off x="5964244" y="4299640"/>
              <a:ext cx="995930" cy="0"/>
            </a:xfrm>
            <a:prstGeom prst="line">
              <a:avLst/>
            </a:prstGeom>
            <a:noFill/>
            <a:ln w="57150" cap="flat" cmpd="sng" algn="ctr">
              <a:solidFill>
                <a:sysClr val="windowText" lastClr="000000">
                  <a:lumMod val="50000"/>
                  <a:lumOff val="50000"/>
                </a:sysClr>
              </a:solidFill>
              <a:prstDash val="solid"/>
              <a:miter lim="800000"/>
            </a:ln>
            <a:effectLst/>
          </p:spPr>
        </p:cxnSp>
      </p:grpSp>
      <p:sp>
        <p:nvSpPr>
          <p:cNvPr id="169" name="文本框 168"/>
          <p:cNvSpPr txBox="1"/>
          <p:nvPr>
            <p:custDataLst>
              <p:tags r:id="rId177"/>
            </p:custDataLst>
          </p:nvPr>
        </p:nvSpPr>
        <p:spPr>
          <a:xfrm>
            <a:off x="14359255" y="4671060"/>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b</a:t>
            </a:r>
            <a:endParaRPr lang="zh-CN" altLang="en-US" dirty="0"/>
          </a:p>
        </p:txBody>
      </p:sp>
      <p:grpSp>
        <p:nvGrpSpPr>
          <p:cNvPr id="25" name="组合 24"/>
          <p:cNvGrpSpPr/>
          <p:nvPr/>
        </p:nvGrpSpPr>
        <p:grpSpPr>
          <a:xfrm>
            <a:off x="13352145" y="5285740"/>
            <a:ext cx="964565" cy="216535"/>
            <a:chOff x="5978438" y="4617759"/>
            <a:chExt cx="964713" cy="216802"/>
          </a:xfrm>
        </p:grpSpPr>
        <p:sp>
          <p:nvSpPr>
            <p:cNvPr id="170" name="矩形 169"/>
            <p:cNvSpPr/>
            <p:nvPr>
              <p:custDataLst>
                <p:tags r:id="rId195"/>
              </p:custDataLst>
            </p:nvPr>
          </p:nvSpPr>
          <p:spPr>
            <a:xfrm>
              <a:off x="6387957" y="4617759"/>
              <a:ext cx="196280" cy="216802"/>
            </a:xfrm>
            <a:prstGeom prst="rect">
              <a:avLst/>
            </a:prstGeom>
            <a:solidFill>
              <a:srgbClr val="A5A5A5">
                <a:lumMod val="50000"/>
              </a:srgbClr>
            </a:solidFill>
            <a:ln w="12700" cap="flat" cmpd="sng" algn="ctr">
              <a:solidFill>
                <a:srgbClr val="A5A5A5">
                  <a:lumMod val="50000"/>
                </a:srgbClr>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171" name="直接连接符 170"/>
            <p:cNvCxnSpPr/>
            <p:nvPr>
              <p:custDataLst>
                <p:tags r:id="rId196"/>
              </p:custDataLst>
            </p:nvPr>
          </p:nvCxnSpPr>
          <p:spPr>
            <a:xfrm>
              <a:off x="5978438" y="4710266"/>
              <a:ext cx="964713" cy="10106"/>
            </a:xfrm>
            <a:prstGeom prst="line">
              <a:avLst/>
            </a:prstGeom>
            <a:noFill/>
            <a:ln w="57150" cap="flat" cmpd="sng" algn="ctr">
              <a:solidFill>
                <a:srgbClr val="A5A5A5">
                  <a:lumMod val="50000"/>
                </a:srgbClr>
              </a:solidFill>
              <a:prstDash val="sysDot"/>
              <a:miter lim="800000"/>
            </a:ln>
            <a:effectLst/>
          </p:spPr>
        </p:cxnSp>
      </p:grpSp>
      <p:sp>
        <p:nvSpPr>
          <p:cNvPr id="174" name="文本框 173"/>
          <p:cNvSpPr txBox="1"/>
          <p:nvPr>
            <p:custDataLst>
              <p:tags r:id="rId178"/>
            </p:custDataLst>
          </p:nvPr>
        </p:nvSpPr>
        <p:spPr>
          <a:xfrm>
            <a:off x="14343380" y="5094605"/>
            <a:ext cx="593725" cy="58483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r>
              <a:rPr lang="en-US" altLang="zh-CN" dirty="0"/>
              <a:t>c</a:t>
            </a:r>
            <a:endParaRPr lang="zh-CN" altLang="en-US" dirty="0"/>
          </a:p>
        </p:txBody>
      </p:sp>
      <p:cxnSp>
        <p:nvCxnSpPr>
          <p:cNvPr id="97" name="直接箭头连接符 96"/>
          <p:cNvCxnSpPr/>
          <p:nvPr>
            <p:custDataLst>
              <p:tags r:id="rId179"/>
            </p:custDataLst>
          </p:nvPr>
        </p:nvCxnSpPr>
        <p:spPr>
          <a:xfrm flipH="1" flipV="1">
            <a:off x="13968095" y="8745855"/>
            <a:ext cx="215900" cy="506095"/>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105" name="文本框 104"/>
          <p:cNvSpPr txBox="1"/>
          <p:nvPr>
            <p:custDataLst>
              <p:tags r:id="rId180"/>
            </p:custDataLst>
          </p:nvPr>
        </p:nvSpPr>
        <p:spPr>
          <a:xfrm>
            <a:off x="10352405" y="320167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106" name="文本框 105"/>
          <p:cNvSpPr txBox="1"/>
          <p:nvPr>
            <p:custDataLst>
              <p:tags r:id="rId181"/>
            </p:custDataLst>
          </p:nvPr>
        </p:nvSpPr>
        <p:spPr>
          <a:xfrm>
            <a:off x="11936730" y="320167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 name="文本框 26"/>
          <p:cNvSpPr txBox="1"/>
          <p:nvPr>
            <p:custDataLst>
              <p:tags r:id="rId182"/>
            </p:custDataLst>
          </p:nvPr>
        </p:nvSpPr>
        <p:spPr>
          <a:xfrm>
            <a:off x="13521055" y="320167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sp>
        <p:nvSpPr>
          <p:cNvPr id="69" name="右箭头 68"/>
          <p:cNvSpPr/>
          <p:nvPr>
            <p:custDataLst>
              <p:tags r:id="rId183"/>
            </p:custDataLst>
          </p:nvPr>
        </p:nvSpPr>
        <p:spPr>
          <a:xfrm>
            <a:off x="7487285" y="5541645"/>
            <a:ext cx="1390015" cy="1024890"/>
          </a:xfrm>
          <a:prstGeom prst="rightArrow">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78" name="文本框 77"/>
          <p:cNvSpPr txBox="1"/>
          <p:nvPr>
            <p:custDataLst>
              <p:tags r:id="rId184"/>
            </p:custDataLst>
          </p:nvPr>
        </p:nvSpPr>
        <p:spPr>
          <a:xfrm>
            <a:off x="12962255" y="9323705"/>
            <a:ext cx="2339975" cy="521970"/>
          </a:xfrm>
          <a:prstGeom prst="rect">
            <a:avLst/>
          </a:prstGeom>
          <a:noFill/>
        </p:spPr>
        <p:txBody>
          <a:bodyPr wrap="square" rtlCol="0">
            <a:spAutoFit/>
          </a:bodyPr>
          <a:lstStyle/>
          <a:p>
            <a:r>
              <a:rPr lang="en-US" altLang="zh-CN" sz="2800" b="1" dirty="0">
                <a:solidFill>
                  <a:srgbClr val="4472C4"/>
                </a:solidFill>
                <a:latin typeface="Arial Narrow" panose="020B0606020202030204" pitchFamily="34" charset="0"/>
              </a:rPr>
              <a:t>c is excluded</a:t>
            </a:r>
          </a:p>
        </p:txBody>
      </p:sp>
      <p:cxnSp>
        <p:nvCxnSpPr>
          <p:cNvPr id="86" name="直接箭头连接符 85"/>
          <p:cNvCxnSpPr/>
          <p:nvPr>
            <p:custDataLst>
              <p:tags r:id="rId185"/>
            </p:custDataLst>
          </p:nvPr>
        </p:nvCxnSpPr>
        <p:spPr>
          <a:xfrm flipV="1">
            <a:off x="11303635" y="7449820"/>
            <a:ext cx="792480" cy="1223645"/>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92" name="文本框 91"/>
          <p:cNvSpPr txBox="1"/>
          <p:nvPr>
            <p:custDataLst>
              <p:tags r:id="rId186"/>
            </p:custDataLst>
          </p:nvPr>
        </p:nvSpPr>
        <p:spPr>
          <a:xfrm>
            <a:off x="9287510" y="8890000"/>
            <a:ext cx="3456940" cy="953135"/>
          </a:xfrm>
          <a:prstGeom prst="rect">
            <a:avLst/>
          </a:prstGeom>
          <a:noFill/>
        </p:spPr>
        <p:txBody>
          <a:bodyPr wrap="square" rtlCol="0">
            <a:spAutoFit/>
          </a:bodyPr>
          <a:lstStyle/>
          <a:p>
            <a:r>
              <a:rPr lang="en-US" altLang="zh-CN" sz="2800" b="1" dirty="0">
                <a:solidFill>
                  <a:srgbClr val="4472C4"/>
                </a:solidFill>
                <a:latin typeface="Arial Narrow" panose="020B0606020202030204" pitchFamily="34" charset="0"/>
              </a:rPr>
              <a:t>a and b are grouped together in this node</a:t>
            </a:r>
          </a:p>
        </p:txBody>
      </p:sp>
      <p:cxnSp>
        <p:nvCxnSpPr>
          <p:cNvPr id="272" name="直接箭头连接符 271"/>
          <p:cNvCxnSpPr/>
          <p:nvPr>
            <p:custDataLst>
              <p:tags r:id="rId187"/>
            </p:custDataLst>
          </p:nvPr>
        </p:nvCxnSpPr>
        <p:spPr>
          <a:xfrm flipH="1" flipV="1">
            <a:off x="5687060" y="7377430"/>
            <a:ext cx="575945" cy="158369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73" name="文本框 272"/>
          <p:cNvSpPr txBox="1"/>
          <p:nvPr>
            <p:custDataLst>
              <p:tags r:id="rId188"/>
            </p:custDataLst>
          </p:nvPr>
        </p:nvSpPr>
        <p:spPr>
          <a:xfrm>
            <a:off x="5687060" y="8871585"/>
            <a:ext cx="2227580" cy="1076325"/>
          </a:xfrm>
          <a:prstGeom prst="rect">
            <a:avLst/>
          </a:prstGeom>
          <a:noFill/>
        </p:spPr>
        <p:txBody>
          <a:bodyPr wrap="square" rtlCol="0">
            <a:spAutoFit/>
          </a:bodyPr>
          <a:lstStyle/>
          <a:p>
            <a:r>
              <a:rPr lang="en-US" altLang="zh-CN" sz="3200" b="1" dirty="0">
                <a:solidFill>
                  <a:srgbClr val="4472C4"/>
                </a:solidFill>
                <a:latin typeface="Arial Narrow" panose="020B0606020202030204" pitchFamily="34" charset="0"/>
              </a:rPr>
              <a:t>b and c are very close</a:t>
            </a:r>
          </a:p>
        </p:txBody>
      </p:sp>
      <p:sp>
        <p:nvSpPr>
          <p:cNvPr id="109" name="文本框 108"/>
          <p:cNvSpPr txBox="1"/>
          <p:nvPr>
            <p:custDataLst>
              <p:tags r:id="rId189"/>
            </p:custDataLst>
          </p:nvPr>
        </p:nvSpPr>
        <p:spPr>
          <a:xfrm>
            <a:off x="416560" y="8982075"/>
            <a:ext cx="3435350" cy="1076325"/>
          </a:xfrm>
          <a:prstGeom prst="rect">
            <a:avLst/>
          </a:prstGeom>
          <a:noFill/>
        </p:spPr>
        <p:txBody>
          <a:bodyPr wrap="square" rtlCol="0">
            <a:spAutoFit/>
          </a:bodyPr>
          <a:lstStyle/>
          <a:p>
            <a:r>
              <a:rPr lang="en-US" altLang="zh-CN" sz="3200" b="1" dirty="0">
                <a:solidFill>
                  <a:srgbClr val="FF0000"/>
                </a:solidFill>
                <a:latin typeface="Arial Narrow" panose="020B0606020202030204" pitchFamily="34" charset="0"/>
              </a:rPr>
              <a:t>c excluded in this node for seg 2</a:t>
            </a:r>
          </a:p>
        </p:txBody>
      </p:sp>
      <p:cxnSp>
        <p:nvCxnSpPr>
          <p:cNvPr id="102" name="直接箭头连接符 101"/>
          <p:cNvCxnSpPr/>
          <p:nvPr>
            <p:custDataLst>
              <p:tags r:id="rId190"/>
            </p:custDataLst>
          </p:nvPr>
        </p:nvCxnSpPr>
        <p:spPr>
          <a:xfrm flipV="1">
            <a:off x="2226310" y="7270750"/>
            <a:ext cx="961390" cy="1668145"/>
          </a:xfrm>
          <a:prstGeom prst="straightConnector1">
            <a:avLst/>
          </a:prstGeom>
          <a:noFill/>
          <a:ln w="76200" cap="flat" cmpd="sng" algn="ctr">
            <a:solidFill>
              <a:srgbClr val="FF0000"/>
            </a:solidFill>
            <a:prstDash val="solid"/>
            <a:miter lim="800000"/>
            <a:headEnd type="none" w="lg" len="lg"/>
            <a:tailEnd type="triangle" w="lg" len="lg"/>
          </a:ln>
          <a:effectLst/>
        </p:spPr>
      </p:cxnSp>
      <p:pic>
        <p:nvPicPr>
          <p:cNvPr id="2" name="图片 1" descr="PinClipart.com_crying-smiley-face-clip_1169970"/>
          <p:cNvPicPr>
            <a:picLocks noChangeAspect="1"/>
          </p:cNvPicPr>
          <p:nvPr>
            <p:custDataLst>
              <p:tags r:id="rId191"/>
            </p:custDataLst>
          </p:nvPr>
        </p:nvPicPr>
        <p:blipFill>
          <a:blip r:embed="rId210"/>
          <a:stretch>
            <a:fillRect/>
          </a:stretch>
        </p:blipFill>
        <p:spPr>
          <a:xfrm>
            <a:off x="215265" y="1847215"/>
            <a:ext cx="1127760" cy="1127760"/>
          </a:xfrm>
          <a:prstGeom prst="rect">
            <a:avLst/>
          </a:prstGeom>
        </p:spPr>
      </p:pic>
      <p:sp>
        <p:nvSpPr>
          <p:cNvPr id="3" name="Title 9"/>
          <p:cNvSpPr>
            <a:spLocks noGrp="1"/>
          </p:cNvSpPr>
          <p:nvPr>
            <p:custDataLst>
              <p:tags r:id="rId192"/>
            </p:custDataLst>
          </p:nvPr>
        </p:nvSpPr>
        <p:spPr>
          <a:xfrm>
            <a:off x="1734185" y="1908810"/>
            <a:ext cx="3221990" cy="1089660"/>
          </a:xfrm>
          <a:prstGeom prst="rect">
            <a:avLst/>
          </a:prstGeom>
          <a:solidFill>
            <a:schemeClr val="bg1">
              <a:lumMod val="8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0000"/>
                </a:solidFill>
                <a:latin typeface="Calibri" panose="020F0502020204030204" pitchFamily="34" charset="0"/>
                <a:cs typeface="Calibri" panose="020F0502020204030204" pitchFamily="34" charset="0"/>
              </a:rPr>
              <a:t>Skewed Split </a:t>
            </a:r>
            <a:endParaRPr lang="en-US" sz="3600" b="1" baseline="30000" dirty="0">
              <a:solidFill>
                <a:srgbClr val="FF0000"/>
              </a:solidFill>
              <a:latin typeface="Calibri" panose="020F0502020204030204" pitchFamily="34" charset="0"/>
              <a:cs typeface="Calibri" panose="020F0502020204030204" pitchFamily="34" charset="0"/>
            </a:endParaRPr>
          </a:p>
        </p:txBody>
      </p:sp>
      <p:sp>
        <p:nvSpPr>
          <p:cNvPr id="15" name="Title 9"/>
          <p:cNvSpPr>
            <a:spLocks noGrp="1"/>
          </p:cNvSpPr>
          <p:nvPr>
            <p:custDataLst>
              <p:tags r:id="rId193"/>
            </p:custDataLst>
          </p:nvPr>
        </p:nvSpPr>
        <p:spPr>
          <a:xfrm>
            <a:off x="11178540" y="1908810"/>
            <a:ext cx="3221990" cy="1089660"/>
          </a:xfrm>
          <a:prstGeom prst="rect">
            <a:avLst/>
          </a:prstGeom>
          <a:solidFill>
            <a:schemeClr val="bg1">
              <a:lumMod val="8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0000"/>
                </a:solidFill>
                <a:latin typeface="Calibri" panose="020F0502020204030204" pitchFamily="34" charset="0"/>
                <a:cs typeface="Calibri" panose="020F0502020204030204" pitchFamily="34" charset="0"/>
              </a:rPr>
              <a:t>Even Split </a:t>
            </a:r>
            <a:endParaRPr lang="en-US" sz="3600" b="1" baseline="30000" dirty="0">
              <a:solidFill>
                <a:srgbClr val="FF0000"/>
              </a:solidFill>
              <a:latin typeface="Calibri" panose="020F0502020204030204" pitchFamily="34" charset="0"/>
              <a:cs typeface="Calibri" panose="020F0502020204030204" pitchFamily="34" charset="0"/>
            </a:endParaRPr>
          </a:p>
        </p:txBody>
      </p:sp>
      <p:sp>
        <p:nvSpPr>
          <p:cNvPr id="13" name="标题 1"/>
          <p:cNvSpPr>
            <a:spLocks noGrp="1"/>
          </p:cNvSpPr>
          <p:nvPr>
            <p:ph type="title"/>
            <p:custDataLst>
              <p:tags r:id="rId194"/>
            </p:custDataLst>
          </p:nvPr>
        </p:nvSpPr>
        <p:spPr>
          <a:xfrm>
            <a:off x="527050" y="189230"/>
            <a:ext cx="1228153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4-Proximity Problem of 2-ary iSAX Index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527050" y="189230"/>
            <a:ext cx="1291907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5-Compactness Problem of full-ary iSAX Index</a:t>
            </a:r>
            <a:endParaRPr lang="en-US" altLang="zh-CN" sz="4800" dirty="0">
              <a:latin typeface="Times New Roman" panose="02020603050405020304" charset="0"/>
              <a:cs typeface="Times New Roman" panose="02020603050405020304" charset="0"/>
            </a:endParaRPr>
          </a:p>
        </p:txBody>
      </p:sp>
      <p:grpSp>
        <p:nvGrpSpPr>
          <p:cNvPr id="46" name="组合 45"/>
          <p:cNvGrpSpPr/>
          <p:nvPr/>
        </p:nvGrpSpPr>
        <p:grpSpPr>
          <a:xfrm>
            <a:off x="1582420" y="2583180"/>
            <a:ext cx="11941175" cy="3898900"/>
            <a:chOff x="2377" y="4067"/>
            <a:chExt cx="18805" cy="6140"/>
          </a:xfrm>
        </p:grpSpPr>
        <p:cxnSp>
          <p:nvCxnSpPr>
            <p:cNvPr id="2" name="直接箭头连接符 1"/>
            <p:cNvCxnSpPr>
              <a:stCxn id="6" idx="2"/>
              <a:endCxn id="7" idx="0"/>
            </p:cNvCxnSpPr>
            <p:nvPr>
              <p:custDataLst>
                <p:tags r:id="rId1"/>
              </p:custDataLst>
            </p:nvPr>
          </p:nvCxnSpPr>
          <p:spPr>
            <a:xfrm flipH="1">
              <a:off x="6676" y="5100"/>
              <a:ext cx="5759" cy="62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4" name="直接箭头连接符 3"/>
            <p:cNvCxnSpPr>
              <a:stCxn id="6" idx="2"/>
              <a:endCxn id="8" idx="0"/>
            </p:cNvCxnSpPr>
            <p:nvPr>
              <p:custDataLst>
                <p:tags r:id="rId2"/>
              </p:custDataLst>
            </p:nvPr>
          </p:nvCxnSpPr>
          <p:spPr>
            <a:xfrm flipH="1">
              <a:off x="12434" y="5100"/>
              <a:ext cx="1" cy="62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5" name="直接箭头连接符 4"/>
            <p:cNvCxnSpPr>
              <a:stCxn id="6" idx="2"/>
              <a:endCxn id="11" idx="0"/>
            </p:cNvCxnSpPr>
            <p:nvPr>
              <p:custDataLst>
                <p:tags r:id="rId3"/>
              </p:custDataLst>
            </p:nvPr>
          </p:nvCxnSpPr>
          <p:spPr>
            <a:xfrm>
              <a:off x="12435" y="5100"/>
              <a:ext cx="6127" cy="62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6" name="矩形: 圆角 15"/>
            <p:cNvSpPr/>
            <p:nvPr>
              <p:custDataLst>
                <p:tags r:id="rId4"/>
              </p:custDataLst>
            </p:nvPr>
          </p:nvSpPr>
          <p:spPr>
            <a:xfrm>
              <a:off x="11571" y="4067"/>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7" name="矩形: 圆角 15"/>
            <p:cNvSpPr/>
            <p:nvPr>
              <p:custDataLst>
                <p:tags r:id="rId5"/>
              </p:custDataLst>
            </p:nvPr>
          </p:nvSpPr>
          <p:spPr>
            <a:xfrm>
              <a:off x="5812" y="5728"/>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8" name="矩形: 圆角 15"/>
            <p:cNvSpPr/>
            <p:nvPr>
              <p:custDataLst>
                <p:tags r:id="rId6"/>
              </p:custDataLst>
            </p:nvPr>
          </p:nvSpPr>
          <p:spPr>
            <a:xfrm>
              <a:off x="11570" y="5728"/>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11" name="矩形: 圆角 15"/>
            <p:cNvSpPr/>
            <p:nvPr>
              <p:custDataLst>
                <p:tags r:id="rId7"/>
              </p:custDataLst>
            </p:nvPr>
          </p:nvSpPr>
          <p:spPr>
            <a:xfrm>
              <a:off x="17698" y="5728"/>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15" name="直接箭头连接符 14"/>
            <p:cNvCxnSpPr>
              <a:stCxn id="8" idx="2"/>
              <a:endCxn id="38" idx="0"/>
            </p:cNvCxnSpPr>
            <p:nvPr>
              <p:custDataLst>
                <p:tags r:id="rId8"/>
              </p:custDataLst>
            </p:nvPr>
          </p:nvCxnSpPr>
          <p:spPr>
            <a:xfrm flipH="1">
              <a:off x="11419" y="6761"/>
              <a:ext cx="1015" cy="78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20" name="矩形: 圆角 155"/>
            <p:cNvSpPr/>
            <p:nvPr>
              <p:custDataLst>
                <p:tags r:id="rId9"/>
              </p:custDataLst>
            </p:nvPr>
          </p:nvSpPr>
          <p:spPr>
            <a:xfrm>
              <a:off x="6420" y="9305"/>
              <a:ext cx="2844"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200" dirty="0">
                  <a:solidFill>
                    <a:sysClr val="windowText" lastClr="000000"/>
                  </a:solidFill>
                  <a:latin typeface="Calibri" panose="020F0502020204030204" pitchFamily="34" charset="0"/>
                  <a:cs typeface="Calibri" panose="020F0502020204030204" pitchFamily="34" charset="0"/>
                </a:rPr>
                <a:t>100 000 000</a:t>
              </a:r>
            </a:p>
          </p:txBody>
        </p:sp>
        <p:sp>
          <p:nvSpPr>
            <p:cNvPr id="21" name="矩形: 圆角 155"/>
            <p:cNvSpPr/>
            <p:nvPr>
              <p:custDataLst>
                <p:tags r:id="rId10"/>
              </p:custDataLst>
            </p:nvPr>
          </p:nvSpPr>
          <p:spPr>
            <a:xfrm>
              <a:off x="10163" y="9305"/>
              <a:ext cx="2945"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noAutofit/>
            </a:bodyPr>
            <a:lstStyle/>
            <a:p>
              <a:pPr lvl="0" algn="ctr">
                <a:buClrTx/>
                <a:buSzTx/>
                <a:buFontTx/>
              </a:pPr>
              <a:r>
                <a:rPr lang="en-US" altLang="zh-CN" sz="2200" dirty="0">
                  <a:solidFill>
                    <a:sysClr val="windowText" lastClr="000000"/>
                  </a:solidFill>
                  <a:latin typeface="Calibri" panose="020F0502020204030204" pitchFamily="34" charset="0"/>
                  <a:cs typeface="Calibri" panose="020F0502020204030204" pitchFamily="34" charset="0"/>
                  <a:sym typeface="+mn-ea"/>
                </a:rPr>
                <a:t>101 000 000</a:t>
              </a:r>
            </a:p>
          </p:txBody>
        </p:sp>
        <p:cxnSp>
          <p:nvCxnSpPr>
            <p:cNvPr id="22" name="直接箭头连接符 21"/>
            <p:cNvCxnSpPr>
              <a:stCxn id="38" idx="2"/>
              <a:endCxn id="21" idx="0"/>
            </p:cNvCxnSpPr>
            <p:nvPr>
              <p:custDataLst>
                <p:tags r:id="rId11"/>
              </p:custDataLst>
            </p:nvPr>
          </p:nvCxnSpPr>
          <p:spPr>
            <a:xfrm>
              <a:off x="11419" y="8481"/>
              <a:ext cx="217" cy="824"/>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26" name="文本框 25"/>
            <p:cNvSpPr txBox="1"/>
            <p:nvPr>
              <p:custDataLst>
                <p:tags r:id="rId12"/>
              </p:custDataLst>
            </p:nvPr>
          </p:nvSpPr>
          <p:spPr>
            <a:xfrm>
              <a:off x="9060" y="5503"/>
              <a:ext cx="1018" cy="1016"/>
            </a:xfrm>
            <a:prstGeom prst="rect">
              <a:avLst/>
            </a:prstGeom>
            <a:noFill/>
          </p:spPr>
          <p:txBody>
            <a:bodyPr wrap="square" rtlCol="0">
              <a:spAutoFit/>
            </a:bodyPr>
            <a:lstStyle/>
            <a:p>
              <a:r>
                <a:rPr lang="en-US" altLang="zh-CN" sz="3600"/>
                <a:t>...</a:t>
              </a:r>
            </a:p>
          </p:txBody>
        </p:sp>
        <p:cxnSp>
          <p:nvCxnSpPr>
            <p:cNvPr id="27" name="直接箭头连接符 26"/>
            <p:cNvCxnSpPr>
              <a:stCxn id="38" idx="2"/>
              <a:endCxn id="20" idx="0"/>
            </p:cNvCxnSpPr>
            <p:nvPr>
              <p:custDataLst>
                <p:tags r:id="rId13"/>
              </p:custDataLst>
            </p:nvPr>
          </p:nvCxnSpPr>
          <p:spPr>
            <a:xfrm flipH="1">
              <a:off x="7842" y="8481"/>
              <a:ext cx="3577" cy="824"/>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29" name="文本框 28"/>
            <p:cNvSpPr txBox="1"/>
            <p:nvPr>
              <p:custDataLst>
                <p:tags r:id="rId14"/>
              </p:custDataLst>
            </p:nvPr>
          </p:nvSpPr>
          <p:spPr>
            <a:xfrm>
              <a:off x="15271" y="5503"/>
              <a:ext cx="1018" cy="1016"/>
            </a:xfrm>
            <a:prstGeom prst="rect">
              <a:avLst/>
            </a:prstGeom>
            <a:noFill/>
          </p:spPr>
          <p:txBody>
            <a:bodyPr wrap="square" rtlCol="0">
              <a:spAutoFit/>
            </a:bodyPr>
            <a:lstStyle/>
            <a:p>
              <a:r>
                <a:rPr lang="en-US" altLang="zh-CN" sz="3600"/>
                <a:t>...</a:t>
              </a:r>
            </a:p>
          </p:txBody>
        </p:sp>
        <p:sp>
          <p:nvSpPr>
            <p:cNvPr id="44" name="矩形: 圆角 155"/>
            <p:cNvSpPr/>
            <p:nvPr>
              <p:custDataLst>
                <p:tags r:id="rId15"/>
              </p:custDataLst>
            </p:nvPr>
          </p:nvSpPr>
          <p:spPr>
            <a:xfrm>
              <a:off x="13519" y="7547"/>
              <a:ext cx="2232" cy="882"/>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ysClr val="windowText" lastClr="000000"/>
                  </a:solidFill>
                  <a:latin typeface="Calibri" panose="020F0502020204030204" pitchFamily="34" charset="0"/>
                  <a:cs typeface="Calibri" panose="020F0502020204030204" pitchFamily="34" charset="0"/>
                </a:rPr>
                <a:t>11 01 01</a:t>
              </a:r>
            </a:p>
          </p:txBody>
        </p:sp>
        <p:sp>
          <p:nvSpPr>
            <p:cNvPr id="47" name="矩形: 圆角 155"/>
            <p:cNvSpPr/>
            <p:nvPr>
              <p:custDataLst>
                <p:tags r:id="rId16"/>
              </p:custDataLst>
            </p:nvPr>
          </p:nvSpPr>
          <p:spPr>
            <a:xfrm>
              <a:off x="14085" y="9305"/>
              <a:ext cx="2945"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noAutofit/>
            </a:bodyPr>
            <a:lstStyle/>
            <a:p>
              <a:pPr lvl="0" algn="ctr">
                <a:buClrTx/>
                <a:buSzTx/>
                <a:buFontTx/>
              </a:pPr>
              <a:r>
                <a:rPr lang="en-US" altLang="zh-CN" sz="2200" dirty="0">
                  <a:solidFill>
                    <a:sysClr val="windowText" lastClr="000000"/>
                  </a:solidFill>
                  <a:latin typeface="Calibri" panose="020F0502020204030204" pitchFamily="34" charset="0"/>
                  <a:cs typeface="Calibri" panose="020F0502020204030204" pitchFamily="34" charset="0"/>
                  <a:sym typeface="+mn-ea"/>
                </a:rPr>
                <a:t>101 001 001</a:t>
              </a:r>
            </a:p>
          </p:txBody>
        </p:sp>
        <p:cxnSp>
          <p:nvCxnSpPr>
            <p:cNvPr id="48" name="直接箭头连接符 47"/>
            <p:cNvCxnSpPr>
              <a:stCxn id="38" idx="2"/>
              <a:endCxn id="47" idx="0"/>
            </p:cNvCxnSpPr>
            <p:nvPr>
              <p:custDataLst>
                <p:tags r:id="rId17"/>
              </p:custDataLst>
            </p:nvPr>
          </p:nvCxnSpPr>
          <p:spPr>
            <a:xfrm>
              <a:off x="11419" y="8481"/>
              <a:ext cx="4139" cy="824"/>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49" name="直接箭头连接符 48"/>
            <p:cNvCxnSpPr>
              <a:stCxn id="8" idx="2"/>
              <a:endCxn id="44" idx="0"/>
            </p:cNvCxnSpPr>
            <p:nvPr>
              <p:custDataLst>
                <p:tags r:id="rId18"/>
              </p:custDataLst>
            </p:nvPr>
          </p:nvCxnSpPr>
          <p:spPr>
            <a:xfrm>
              <a:off x="12434" y="6761"/>
              <a:ext cx="2201"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50" name="文本框 49"/>
            <p:cNvSpPr txBox="1"/>
            <p:nvPr>
              <p:custDataLst>
                <p:tags r:id="rId19"/>
              </p:custDataLst>
            </p:nvPr>
          </p:nvSpPr>
          <p:spPr>
            <a:xfrm>
              <a:off x="12498" y="7202"/>
              <a:ext cx="1018" cy="1016"/>
            </a:xfrm>
            <a:prstGeom prst="rect">
              <a:avLst/>
            </a:prstGeom>
            <a:noFill/>
          </p:spPr>
          <p:txBody>
            <a:bodyPr wrap="square" rtlCol="0">
              <a:spAutoFit/>
            </a:bodyPr>
            <a:lstStyle/>
            <a:p>
              <a:r>
                <a:rPr lang="en-US" altLang="zh-CN" sz="3600"/>
                <a:t>...</a:t>
              </a:r>
            </a:p>
          </p:txBody>
        </p:sp>
        <p:sp>
          <p:nvSpPr>
            <p:cNvPr id="52" name="文本框 51"/>
            <p:cNvSpPr txBox="1"/>
            <p:nvPr>
              <p:custDataLst>
                <p:tags r:id="rId20"/>
              </p:custDataLst>
            </p:nvPr>
          </p:nvSpPr>
          <p:spPr>
            <a:xfrm>
              <a:off x="9295" y="9020"/>
              <a:ext cx="1018" cy="1016"/>
            </a:xfrm>
            <a:prstGeom prst="rect">
              <a:avLst/>
            </a:prstGeom>
            <a:noFill/>
          </p:spPr>
          <p:txBody>
            <a:bodyPr wrap="square" rtlCol="0">
              <a:spAutoFit/>
            </a:bodyPr>
            <a:lstStyle/>
            <a:p>
              <a:r>
                <a:rPr lang="en-US" altLang="zh-CN" sz="3600"/>
                <a:t>...</a:t>
              </a:r>
            </a:p>
          </p:txBody>
        </p:sp>
        <p:sp>
          <p:nvSpPr>
            <p:cNvPr id="53" name="文本框 52"/>
            <p:cNvSpPr txBox="1"/>
            <p:nvPr>
              <p:custDataLst>
                <p:tags r:id="rId21"/>
              </p:custDataLst>
            </p:nvPr>
          </p:nvSpPr>
          <p:spPr>
            <a:xfrm>
              <a:off x="13150" y="9017"/>
              <a:ext cx="1018" cy="1016"/>
            </a:xfrm>
            <a:prstGeom prst="rect">
              <a:avLst/>
            </a:prstGeom>
            <a:noFill/>
          </p:spPr>
          <p:txBody>
            <a:bodyPr wrap="square" rtlCol="0">
              <a:spAutoFit/>
            </a:bodyPr>
            <a:lstStyle/>
            <a:p>
              <a:r>
                <a:rPr lang="en-US" altLang="zh-CN" sz="3600"/>
                <a:t>...</a:t>
              </a:r>
            </a:p>
          </p:txBody>
        </p:sp>
        <p:cxnSp>
          <p:nvCxnSpPr>
            <p:cNvPr id="3" name="直接箭头连接符 2"/>
            <p:cNvCxnSpPr>
              <a:stCxn id="7" idx="2"/>
              <a:endCxn id="13" idx="0"/>
            </p:cNvCxnSpPr>
            <p:nvPr>
              <p:custDataLst>
                <p:tags r:id="rId22"/>
              </p:custDataLst>
            </p:nvPr>
          </p:nvCxnSpPr>
          <p:spPr>
            <a:xfrm flipH="1">
              <a:off x="4648" y="6761"/>
              <a:ext cx="2028"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3" name="矩形: 圆角 15"/>
            <p:cNvSpPr/>
            <p:nvPr>
              <p:custDataLst>
                <p:tags r:id="rId23"/>
              </p:custDataLst>
            </p:nvPr>
          </p:nvSpPr>
          <p:spPr>
            <a:xfrm>
              <a:off x="3619" y="7547"/>
              <a:ext cx="2057" cy="93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00 00 00</a:t>
              </a:r>
            </a:p>
          </p:txBody>
        </p:sp>
        <p:sp>
          <p:nvSpPr>
            <p:cNvPr id="17" name="矩形: 圆角 155"/>
            <p:cNvSpPr/>
            <p:nvPr>
              <p:custDataLst>
                <p:tags r:id="rId24"/>
              </p:custDataLst>
            </p:nvPr>
          </p:nvSpPr>
          <p:spPr>
            <a:xfrm>
              <a:off x="6999" y="7547"/>
              <a:ext cx="2232" cy="882"/>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ysClr val="windowText" lastClr="000000"/>
                  </a:solidFill>
                  <a:latin typeface="Calibri" panose="020F0502020204030204" pitchFamily="34" charset="0"/>
                  <a:cs typeface="Calibri" panose="020F0502020204030204" pitchFamily="34" charset="0"/>
                </a:rPr>
                <a:t>01 01 01</a:t>
              </a:r>
            </a:p>
          </p:txBody>
        </p:sp>
        <p:cxnSp>
          <p:nvCxnSpPr>
            <p:cNvPr id="18" name="直接箭头连接符 17"/>
            <p:cNvCxnSpPr>
              <a:stCxn id="7" idx="2"/>
              <a:endCxn id="17" idx="0"/>
            </p:cNvCxnSpPr>
            <p:nvPr>
              <p:custDataLst>
                <p:tags r:id="rId25"/>
              </p:custDataLst>
            </p:nvPr>
          </p:nvCxnSpPr>
          <p:spPr>
            <a:xfrm>
              <a:off x="6676" y="6761"/>
              <a:ext cx="1439"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9" name="文本框 18"/>
            <p:cNvSpPr txBox="1"/>
            <p:nvPr>
              <p:custDataLst>
                <p:tags r:id="rId26"/>
              </p:custDataLst>
            </p:nvPr>
          </p:nvSpPr>
          <p:spPr>
            <a:xfrm>
              <a:off x="5886" y="7319"/>
              <a:ext cx="1018" cy="1016"/>
            </a:xfrm>
            <a:prstGeom prst="rect">
              <a:avLst/>
            </a:prstGeom>
            <a:noFill/>
          </p:spPr>
          <p:txBody>
            <a:bodyPr wrap="square" rtlCol="0">
              <a:spAutoFit/>
            </a:bodyPr>
            <a:lstStyle/>
            <a:p>
              <a:r>
                <a:rPr lang="en-US" altLang="zh-CN" sz="3600"/>
                <a:t>...</a:t>
              </a:r>
            </a:p>
          </p:txBody>
        </p:sp>
        <p:cxnSp>
          <p:nvCxnSpPr>
            <p:cNvPr id="23" name="直接箭头连接符 22"/>
            <p:cNvCxnSpPr>
              <a:stCxn id="13" idx="2"/>
              <a:endCxn id="24" idx="0"/>
            </p:cNvCxnSpPr>
            <p:nvPr>
              <p:custDataLst>
                <p:tags r:id="rId27"/>
              </p:custDataLst>
            </p:nvPr>
          </p:nvCxnSpPr>
          <p:spPr>
            <a:xfrm>
              <a:off x="4648" y="8482"/>
              <a:ext cx="49" cy="823"/>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24" name="矩形: 圆角 155"/>
            <p:cNvSpPr/>
            <p:nvPr>
              <p:custDataLst>
                <p:tags r:id="rId28"/>
              </p:custDataLst>
            </p:nvPr>
          </p:nvSpPr>
          <p:spPr>
            <a:xfrm>
              <a:off x="3275" y="9305"/>
              <a:ext cx="2844"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200" dirty="0">
                  <a:solidFill>
                    <a:sysClr val="windowText" lastClr="000000"/>
                  </a:solidFill>
                  <a:latin typeface="Calibri" panose="020F0502020204030204" pitchFamily="34" charset="0"/>
                  <a:cs typeface="Calibri" panose="020F0502020204030204" pitchFamily="34" charset="0"/>
                </a:rPr>
                <a:t>001 001 001</a:t>
              </a:r>
            </a:p>
          </p:txBody>
        </p:sp>
        <p:cxnSp>
          <p:nvCxnSpPr>
            <p:cNvPr id="32" name="直接箭头连接符 31"/>
            <p:cNvCxnSpPr>
              <a:stCxn id="11" idx="2"/>
              <a:endCxn id="31" idx="0"/>
            </p:cNvCxnSpPr>
            <p:nvPr>
              <p:custDataLst>
                <p:tags r:id="rId29"/>
              </p:custDataLst>
            </p:nvPr>
          </p:nvCxnSpPr>
          <p:spPr>
            <a:xfrm flipH="1">
              <a:off x="18199" y="6761"/>
              <a:ext cx="363"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4" name="矩形: 圆角 155"/>
            <p:cNvSpPr/>
            <p:nvPr>
              <p:custDataLst>
                <p:tags r:id="rId30"/>
              </p:custDataLst>
            </p:nvPr>
          </p:nvSpPr>
          <p:spPr>
            <a:xfrm>
              <a:off x="17311" y="9268"/>
              <a:ext cx="2844"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200" dirty="0">
                  <a:solidFill>
                    <a:sysClr val="windowText" lastClr="000000"/>
                  </a:solidFill>
                  <a:latin typeface="Calibri" panose="020F0502020204030204" pitchFamily="34" charset="0"/>
                  <a:cs typeface="Calibri" panose="020F0502020204030204" pitchFamily="34" charset="0"/>
                </a:rPr>
                <a:t>100 100 100</a:t>
              </a:r>
            </a:p>
          </p:txBody>
        </p:sp>
        <p:cxnSp>
          <p:nvCxnSpPr>
            <p:cNvPr id="35" name="直接箭头连接符 34"/>
            <p:cNvCxnSpPr>
              <a:stCxn id="31" idx="2"/>
              <a:endCxn id="34" idx="0"/>
            </p:cNvCxnSpPr>
            <p:nvPr>
              <p:custDataLst>
                <p:tags r:id="rId31"/>
              </p:custDataLst>
            </p:nvPr>
          </p:nvCxnSpPr>
          <p:spPr>
            <a:xfrm>
              <a:off x="17973" y="8429"/>
              <a:ext cx="760" cy="839"/>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36" name="文本框 35"/>
            <p:cNvSpPr txBox="1"/>
            <p:nvPr>
              <p:custDataLst>
                <p:tags r:id="rId32"/>
              </p:custDataLst>
            </p:nvPr>
          </p:nvSpPr>
          <p:spPr>
            <a:xfrm>
              <a:off x="2377" y="9042"/>
              <a:ext cx="1018" cy="1016"/>
            </a:xfrm>
            <a:prstGeom prst="rect">
              <a:avLst/>
            </a:prstGeom>
            <a:noFill/>
          </p:spPr>
          <p:txBody>
            <a:bodyPr wrap="square" rtlCol="0">
              <a:spAutoFit/>
            </a:bodyPr>
            <a:lstStyle/>
            <a:p>
              <a:r>
                <a:rPr lang="en-US" altLang="zh-CN" sz="3600"/>
                <a:t>...</a:t>
              </a:r>
            </a:p>
          </p:txBody>
        </p:sp>
        <p:sp>
          <p:nvSpPr>
            <p:cNvPr id="37" name="文本框 36"/>
            <p:cNvSpPr txBox="1"/>
            <p:nvPr>
              <p:custDataLst>
                <p:tags r:id="rId33"/>
              </p:custDataLst>
            </p:nvPr>
          </p:nvSpPr>
          <p:spPr>
            <a:xfrm>
              <a:off x="20164" y="9020"/>
              <a:ext cx="1018" cy="1016"/>
            </a:xfrm>
            <a:prstGeom prst="rect">
              <a:avLst/>
            </a:prstGeom>
            <a:noFill/>
          </p:spPr>
          <p:txBody>
            <a:bodyPr wrap="square" rtlCol="0">
              <a:spAutoFit/>
            </a:bodyPr>
            <a:lstStyle/>
            <a:p>
              <a:r>
                <a:rPr lang="en-US" altLang="zh-CN" sz="3600"/>
                <a:t>...</a:t>
              </a:r>
            </a:p>
          </p:txBody>
        </p:sp>
        <p:sp>
          <p:nvSpPr>
            <p:cNvPr id="38" name="矩形: 圆角 15"/>
            <p:cNvSpPr/>
            <p:nvPr>
              <p:custDataLst>
                <p:tags r:id="rId34"/>
              </p:custDataLst>
            </p:nvPr>
          </p:nvSpPr>
          <p:spPr>
            <a:xfrm>
              <a:off x="10390" y="7546"/>
              <a:ext cx="2057" cy="93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10 00 00</a:t>
              </a:r>
            </a:p>
          </p:txBody>
        </p:sp>
        <p:cxnSp>
          <p:nvCxnSpPr>
            <p:cNvPr id="39" name="直接箭头连接符 38"/>
            <p:cNvCxnSpPr>
              <a:stCxn id="13" idx="2"/>
            </p:cNvCxnSpPr>
            <p:nvPr>
              <p:custDataLst>
                <p:tags r:id="rId35"/>
              </p:custDataLst>
            </p:nvPr>
          </p:nvCxnSpPr>
          <p:spPr>
            <a:xfrm flipH="1">
              <a:off x="2946" y="8482"/>
              <a:ext cx="1702" cy="76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0" name="矩形: 圆角 15"/>
            <p:cNvSpPr/>
            <p:nvPr>
              <p:custDataLst>
                <p:tags r:id="rId36"/>
              </p:custDataLst>
            </p:nvPr>
          </p:nvSpPr>
          <p:spPr>
            <a:xfrm>
              <a:off x="17030" y="7546"/>
              <a:ext cx="2057" cy="93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10 10 10</a:t>
              </a:r>
            </a:p>
          </p:txBody>
        </p:sp>
        <p:sp>
          <p:nvSpPr>
            <p:cNvPr id="41" name="文本框 40"/>
            <p:cNvSpPr txBox="1"/>
            <p:nvPr>
              <p:custDataLst>
                <p:tags r:id="rId37"/>
              </p:custDataLst>
            </p:nvPr>
          </p:nvSpPr>
          <p:spPr>
            <a:xfrm>
              <a:off x="19615" y="7319"/>
              <a:ext cx="1018" cy="1016"/>
            </a:xfrm>
            <a:prstGeom prst="rect">
              <a:avLst/>
            </a:prstGeom>
            <a:noFill/>
          </p:spPr>
          <p:txBody>
            <a:bodyPr wrap="square" rtlCol="0">
              <a:spAutoFit/>
            </a:bodyPr>
            <a:lstStyle/>
            <a:p>
              <a:r>
                <a:rPr lang="en-US" altLang="zh-CN" sz="3600"/>
                <a:t>...</a:t>
              </a:r>
            </a:p>
          </p:txBody>
        </p:sp>
        <p:cxnSp>
          <p:nvCxnSpPr>
            <p:cNvPr id="42" name="直接箭头连接符 41"/>
            <p:cNvCxnSpPr>
              <a:stCxn id="11" idx="2"/>
            </p:cNvCxnSpPr>
            <p:nvPr>
              <p:custDataLst>
                <p:tags r:id="rId38"/>
              </p:custDataLst>
            </p:nvPr>
          </p:nvCxnSpPr>
          <p:spPr>
            <a:xfrm>
              <a:off x="18562" y="6761"/>
              <a:ext cx="1507" cy="89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45" name="直接箭头连接符 44"/>
            <p:cNvCxnSpPr>
              <a:stCxn id="40" idx="2"/>
            </p:cNvCxnSpPr>
            <p:nvPr>
              <p:custDataLst>
                <p:tags r:id="rId39"/>
              </p:custDataLst>
            </p:nvPr>
          </p:nvCxnSpPr>
          <p:spPr>
            <a:xfrm>
              <a:off x="18059" y="8481"/>
              <a:ext cx="2577" cy="759"/>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p:cNvGrpSpPr/>
          <p:nvPr/>
        </p:nvGrpSpPr>
        <p:grpSpPr>
          <a:xfrm>
            <a:off x="1582420" y="2583180"/>
            <a:ext cx="11941175" cy="3898900"/>
            <a:chOff x="2377" y="4067"/>
            <a:chExt cx="18805" cy="6140"/>
          </a:xfrm>
        </p:grpSpPr>
        <p:cxnSp>
          <p:nvCxnSpPr>
            <p:cNvPr id="113" name="直接箭头连接符 112"/>
            <p:cNvCxnSpPr>
              <a:stCxn id="116" idx="2"/>
              <a:endCxn id="117" idx="0"/>
            </p:cNvCxnSpPr>
            <p:nvPr>
              <p:custDataLst>
                <p:tags r:id="rId10"/>
              </p:custDataLst>
            </p:nvPr>
          </p:nvCxnSpPr>
          <p:spPr>
            <a:xfrm flipH="1">
              <a:off x="6676" y="5100"/>
              <a:ext cx="5759" cy="62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14" name="直接箭头连接符 113"/>
            <p:cNvCxnSpPr>
              <a:stCxn id="116" idx="2"/>
              <a:endCxn id="118" idx="0"/>
            </p:cNvCxnSpPr>
            <p:nvPr>
              <p:custDataLst>
                <p:tags r:id="rId11"/>
              </p:custDataLst>
            </p:nvPr>
          </p:nvCxnSpPr>
          <p:spPr>
            <a:xfrm flipH="1">
              <a:off x="12434" y="5100"/>
              <a:ext cx="1" cy="62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15" name="直接箭头连接符 114"/>
            <p:cNvCxnSpPr>
              <a:stCxn id="116" idx="2"/>
              <a:endCxn id="119" idx="0"/>
            </p:cNvCxnSpPr>
            <p:nvPr>
              <p:custDataLst>
                <p:tags r:id="rId12"/>
              </p:custDataLst>
            </p:nvPr>
          </p:nvCxnSpPr>
          <p:spPr>
            <a:xfrm>
              <a:off x="12435" y="5100"/>
              <a:ext cx="6127" cy="62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16" name="矩形: 圆角 15"/>
            <p:cNvSpPr/>
            <p:nvPr>
              <p:custDataLst>
                <p:tags r:id="rId13"/>
              </p:custDataLst>
            </p:nvPr>
          </p:nvSpPr>
          <p:spPr>
            <a:xfrm>
              <a:off x="11571" y="4067"/>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Root</a:t>
              </a:r>
            </a:p>
          </p:txBody>
        </p:sp>
        <p:sp>
          <p:nvSpPr>
            <p:cNvPr id="117" name="矩形: 圆角 15"/>
            <p:cNvSpPr/>
            <p:nvPr>
              <p:custDataLst>
                <p:tags r:id="rId14"/>
              </p:custDataLst>
            </p:nvPr>
          </p:nvSpPr>
          <p:spPr>
            <a:xfrm>
              <a:off x="5812" y="5728"/>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0 0 0</a:t>
              </a:r>
            </a:p>
          </p:txBody>
        </p:sp>
        <p:sp>
          <p:nvSpPr>
            <p:cNvPr id="118" name="矩形: 圆角 15"/>
            <p:cNvSpPr/>
            <p:nvPr>
              <p:custDataLst>
                <p:tags r:id="rId15"/>
              </p:custDataLst>
            </p:nvPr>
          </p:nvSpPr>
          <p:spPr>
            <a:xfrm>
              <a:off x="11570" y="5728"/>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1 0 0</a:t>
              </a:r>
            </a:p>
          </p:txBody>
        </p:sp>
        <p:sp>
          <p:nvSpPr>
            <p:cNvPr id="119" name="矩形: 圆角 15"/>
            <p:cNvSpPr/>
            <p:nvPr>
              <p:custDataLst>
                <p:tags r:id="rId16"/>
              </p:custDataLst>
            </p:nvPr>
          </p:nvSpPr>
          <p:spPr>
            <a:xfrm>
              <a:off x="17698" y="5728"/>
              <a:ext cx="1727" cy="1033"/>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Calibri" panose="020F0502020204030204" pitchFamily="34" charset="0"/>
                  <a:cs typeface="Calibri" panose="020F0502020204030204" pitchFamily="34" charset="0"/>
                </a:rPr>
                <a:t>1 1 1</a:t>
              </a:r>
            </a:p>
          </p:txBody>
        </p:sp>
        <p:cxnSp>
          <p:nvCxnSpPr>
            <p:cNvPr id="120" name="直接箭头连接符 119"/>
            <p:cNvCxnSpPr>
              <a:stCxn id="118" idx="2"/>
              <a:endCxn id="146" idx="0"/>
            </p:cNvCxnSpPr>
            <p:nvPr>
              <p:custDataLst>
                <p:tags r:id="rId17"/>
              </p:custDataLst>
            </p:nvPr>
          </p:nvCxnSpPr>
          <p:spPr>
            <a:xfrm flipH="1">
              <a:off x="11419" y="6761"/>
              <a:ext cx="1015" cy="78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21" name="矩形: 圆角 155"/>
            <p:cNvSpPr/>
            <p:nvPr>
              <p:custDataLst>
                <p:tags r:id="rId18"/>
              </p:custDataLst>
            </p:nvPr>
          </p:nvSpPr>
          <p:spPr>
            <a:xfrm>
              <a:off x="6420" y="9305"/>
              <a:ext cx="2844"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200" dirty="0">
                  <a:solidFill>
                    <a:sysClr val="windowText" lastClr="000000"/>
                  </a:solidFill>
                  <a:latin typeface="Calibri" panose="020F0502020204030204" pitchFamily="34" charset="0"/>
                  <a:cs typeface="Calibri" panose="020F0502020204030204" pitchFamily="34" charset="0"/>
                </a:rPr>
                <a:t>100 000 000</a:t>
              </a:r>
            </a:p>
          </p:txBody>
        </p:sp>
        <p:sp>
          <p:nvSpPr>
            <p:cNvPr id="122" name="矩形: 圆角 155"/>
            <p:cNvSpPr/>
            <p:nvPr>
              <p:custDataLst>
                <p:tags r:id="rId19"/>
              </p:custDataLst>
            </p:nvPr>
          </p:nvSpPr>
          <p:spPr>
            <a:xfrm>
              <a:off x="10163" y="9305"/>
              <a:ext cx="2945"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noAutofit/>
            </a:bodyPr>
            <a:lstStyle/>
            <a:p>
              <a:pPr lvl="0" algn="ctr">
                <a:buClrTx/>
                <a:buSzTx/>
                <a:buFontTx/>
              </a:pPr>
              <a:r>
                <a:rPr lang="en-US" altLang="zh-CN" sz="2200" dirty="0">
                  <a:solidFill>
                    <a:sysClr val="windowText" lastClr="000000"/>
                  </a:solidFill>
                  <a:latin typeface="Calibri" panose="020F0502020204030204" pitchFamily="34" charset="0"/>
                  <a:cs typeface="Calibri" panose="020F0502020204030204" pitchFamily="34" charset="0"/>
                  <a:sym typeface="+mn-ea"/>
                </a:rPr>
                <a:t>101 000 000</a:t>
              </a:r>
            </a:p>
          </p:txBody>
        </p:sp>
        <p:cxnSp>
          <p:nvCxnSpPr>
            <p:cNvPr id="123" name="直接箭头连接符 122"/>
            <p:cNvCxnSpPr>
              <a:stCxn id="146" idx="2"/>
              <a:endCxn id="122" idx="0"/>
            </p:cNvCxnSpPr>
            <p:nvPr>
              <p:custDataLst>
                <p:tags r:id="rId20"/>
              </p:custDataLst>
            </p:nvPr>
          </p:nvCxnSpPr>
          <p:spPr>
            <a:xfrm>
              <a:off x="11419" y="8481"/>
              <a:ext cx="217" cy="824"/>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24" name="文本框 123"/>
            <p:cNvSpPr txBox="1"/>
            <p:nvPr>
              <p:custDataLst>
                <p:tags r:id="rId21"/>
              </p:custDataLst>
            </p:nvPr>
          </p:nvSpPr>
          <p:spPr>
            <a:xfrm>
              <a:off x="9060" y="5503"/>
              <a:ext cx="1018" cy="1016"/>
            </a:xfrm>
            <a:prstGeom prst="rect">
              <a:avLst/>
            </a:prstGeom>
            <a:noFill/>
          </p:spPr>
          <p:txBody>
            <a:bodyPr wrap="square" rtlCol="0">
              <a:spAutoFit/>
            </a:bodyPr>
            <a:lstStyle/>
            <a:p>
              <a:r>
                <a:rPr lang="en-US" altLang="zh-CN" sz="3600"/>
                <a:t>...</a:t>
              </a:r>
            </a:p>
          </p:txBody>
        </p:sp>
        <p:cxnSp>
          <p:nvCxnSpPr>
            <p:cNvPr id="125" name="直接箭头连接符 124"/>
            <p:cNvCxnSpPr>
              <a:stCxn id="146" idx="2"/>
              <a:endCxn id="121" idx="0"/>
            </p:cNvCxnSpPr>
            <p:nvPr>
              <p:custDataLst>
                <p:tags r:id="rId22"/>
              </p:custDataLst>
            </p:nvPr>
          </p:nvCxnSpPr>
          <p:spPr>
            <a:xfrm flipH="1">
              <a:off x="7842" y="8481"/>
              <a:ext cx="3577" cy="824"/>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26" name="文本框 125"/>
            <p:cNvSpPr txBox="1"/>
            <p:nvPr>
              <p:custDataLst>
                <p:tags r:id="rId23"/>
              </p:custDataLst>
            </p:nvPr>
          </p:nvSpPr>
          <p:spPr>
            <a:xfrm>
              <a:off x="15271" y="5503"/>
              <a:ext cx="1018" cy="1016"/>
            </a:xfrm>
            <a:prstGeom prst="rect">
              <a:avLst/>
            </a:prstGeom>
            <a:noFill/>
          </p:spPr>
          <p:txBody>
            <a:bodyPr wrap="square" rtlCol="0">
              <a:spAutoFit/>
            </a:bodyPr>
            <a:lstStyle/>
            <a:p>
              <a:r>
                <a:rPr lang="en-US" altLang="zh-CN" sz="3600"/>
                <a:t>...</a:t>
              </a:r>
            </a:p>
          </p:txBody>
        </p:sp>
        <p:sp>
          <p:nvSpPr>
            <p:cNvPr id="127" name="矩形: 圆角 155"/>
            <p:cNvSpPr/>
            <p:nvPr>
              <p:custDataLst>
                <p:tags r:id="rId24"/>
              </p:custDataLst>
            </p:nvPr>
          </p:nvSpPr>
          <p:spPr>
            <a:xfrm>
              <a:off x="13519" y="7547"/>
              <a:ext cx="2232" cy="882"/>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ysClr val="windowText" lastClr="000000"/>
                  </a:solidFill>
                  <a:latin typeface="Calibri" panose="020F0502020204030204" pitchFamily="34" charset="0"/>
                  <a:cs typeface="Calibri" panose="020F0502020204030204" pitchFamily="34" charset="0"/>
                </a:rPr>
                <a:t>11 01 01</a:t>
              </a:r>
            </a:p>
          </p:txBody>
        </p:sp>
        <p:sp>
          <p:nvSpPr>
            <p:cNvPr id="128" name="矩形: 圆角 155"/>
            <p:cNvSpPr/>
            <p:nvPr>
              <p:custDataLst>
                <p:tags r:id="rId25"/>
              </p:custDataLst>
            </p:nvPr>
          </p:nvSpPr>
          <p:spPr>
            <a:xfrm>
              <a:off x="14085" y="9305"/>
              <a:ext cx="2945"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noAutofit/>
            </a:bodyPr>
            <a:lstStyle/>
            <a:p>
              <a:pPr lvl="0" algn="ctr">
                <a:buClrTx/>
                <a:buSzTx/>
                <a:buFontTx/>
              </a:pPr>
              <a:r>
                <a:rPr lang="en-US" altLang="zh-CN" sz="2200" dirty="0">
                  <a:solidFill>
                    <a:sysClr val="windowText" lastClr="000000"/>
                  </a:solidFill>
                  <a:latin typeface="Calibri" panose="020F0502020204030204" pitchFamily="34" charset="0"/>
                  <a:cs typeface="Calibri" panose="020F0502020204030204" pitchFamily="34" charset="0"/>
                  <a:sym typeface="+mn-ea"/>
                </a:rPr>
                <a:t>101 001 001</a:t>
              </a:r>
            </a:p>
          </p:txBody>
        </p:sp>
        <p:cxnSp>
          <p:nvCxnSpPr>
            <p:cNvPr id="129" name="直接箭头连接符 128"/>
            <p:cNvCxnSpPr>
              <a:stCxn id="146" idx="2"/>
              <a:endCxn id="128" idx="0"/>
            </p:cNvCxnSpPr>
            <p:nvPr>
              <p:custDataLst>
                <p:tags r:id="rId26"/>
              </p:custDataLst>
            </p:nvPr>
          </p:nvCxnSpPr>
          <p:spPr>
            <a:xfrm>
              <a:off x="11419" y="8481"/>
              <a:ext cx="4139" cy="824"/>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30" name="直接箭头连接符 129"/>
            <p:cNvCxnSpPr>
              <a:stCxn id="118" idx="2"/>
              <a:endCxn id="127" idx="0"/>
            </p:cNvCxnSpPr>
            <p:nvPr>
              <p:custDataLst>
                <p:tags r:id="rId27"/>
              </p:custDataLst>
            </p:nvPr>
          </p:nvCxnSpPr>
          <p:spPr>
            <a:xfrm>
              <a:off x="12434" y="6761"/>
              <a:ext cx="2201"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31" name="文本框 130"/>
            <p:cNvSpPr txBox="1"/>
            <p:nvPr>
              <p:custDataLst>
                <p:tags r:id="rId28"/>
              </p:custDataLst>
            </p:nvPr>
          </p:nvSpPr>
          <p:spPr>
            <a:xfrm>
              <a:off x="12498" y="7202"/>
              <a:ext cx="1018" cy="1016"/>
            </a:xfrm>
            <a:prstGeom prst="rect">
              <a:avLst/>
            </a:prstGeom>
            <a:noFill/>
          </p:spPr>
          <p:txBody>
            <a:bodyPr wrap="square" rtlCol="0">
              <a:spAutoFit/>
            </a:bodyPr>
            <a:lstStyle/>
            <a:p>
              <a:r>
                <a:rPr lang="en-US" altLang="zh-CN" sz="3600"/>
                <a:t>...</a:t>
              </a:r>
            </a:p>
          </p:txBody>
        </p:sp>
        <p:sp>
          <p:nvSpPr>
            <p:cNvPr id="132" name="文本框 131"/>
            <p:cNvSpPr txBox="1"/>
            <p:nvPr>
              <p:custDataLst>
                <p:tags r:id="rId29"/>
              </p:custDataLst>
            </p:nvPr>
          </p:nvSpPr>
          <p:spPr>
            <a:xfrm>
              <a:off x="9295" y="9020"/>
              <a:ext cx="1018" cy="1016"/>
            </a:xfrm>
            <a:prstGeom prst="rect">
              <a:avLst/>
            </a:prstGeom>
            <a:noFill/>
          </p:spPr>
          <p:txBody>
            <a:bodyPr wrap="square" rtlCol="0">
              <a:spAutoFit/>
            </a:bodyPr>
            <a:lstStyle/>
            <a:p>
              <a:r>
                <a:rPr lang="en-US" altLang="zh-CN" sz="3600"/>
                <a:t>...</a:t>
              </a:r>
            </a:p>
          </p:txBody>
        </p:sp>
        <p:sp>
          <p:nvSpPr>
            <p:cNvPr id="133" name="文本框 132"/>
            <p:cNvSpPr txBox="1"/>
            <p:nvPr>
              <p:custDataLst>
                <p:tags r:id="rId30"/>
              </p:custDataLst>
            </p:nvPr>
          </p:nvSpPr>
          <p:spPr>
            <a:xfrm>
              <a:off x="13150" y="9017"/>
              <a:ext cx="1018" cy="1016"/>
            </a:xfrm>
            <a:prstGeom prst="rect">
              <a:avLst/>
            </a:prstGeom>
            <a:noFill/>
          </p:spPr>
          <p:txBody>
            <a:bodyPr wrap="square" rtlCol="0">
              <a:spAutoFit/>
            </a:bodyPr>
            <a:lstStyle/>
            <a:p>
              <a:r>
                <a:rPr lang="en-US" altLang="zh-CN" sz="3600"/>
                <a:t>...</a:t>
              </a:r>
            </a:p>
          </p:txBody>
        </p:sp>
        <p:cxnSp>
          <p:nvCxnSpPr>
            <p:cNvPr id="134" name="直接箭头连接符 133"/>
            <p:cNvCxnSpPr>
              <a:stCxn id="117" idx="2"/>
              <a:endCxn id="135" idx="0"/>
            </p:cNvCxnSpPr>
            <p:nvPr>
              <p:custDataLst>
                <p:tags r:id="rId31"/>
              </p:custDataLst>
            </p:nvPr>
          </p:nvCxnSpPr>
          <p:spPr>
            <a:xfrm flipH="1">
              <a:off x="4648" y="6761"/>
              <a:ext cx="2028"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35" name="矩形: 圆角 15"/>
            <p:cNvSpPr/>
            <p:nvPr>
              <p:custDataLst>
                <p:tags r:id="rId32"/>
              </p:custDataLst>
            </p:nvPr>
          </p:nvSpPr>
          <p:spPr>
            <a:xfrm>
              <a:off x="3619" y="7547"/>
              <a:ext cx="2057" cy="93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00 00 00</a:t>
              </a:r>
            </a:p>
          </p:txBody>
        </p:sp>
        <p:sp>
          <p:nvSpPr>
            <p:cNvPr id="136" name="矩形: 圆角 155"/>
            <p:cNvSpPr/>
            <p:nvPr>
              <p:custDataLst>
                <p:tags r:id="rId33"/>
              </p:custDataLst>
            </p:nvPr>
          </p:nvSpPr>
          <p:spPr>
            <a:xfrm>
              <a:off x="6999" y="7547"/>
              <a:ext cx="2232" cy="882"/>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ysClr val="windowText" lastClr="000000"/>
                  </a:solidFill>
                  <a:latin typeface="Calibri" panose="020F0502020204030204" pitchFamily="34" charset="0"/>
                  <a:cs typeface="Calibri" panose="020F0502020204030204" pitchFamily="34" charset="0"/>
                </a:rPr>
                <a:t>01 01 01</a:t>
              </a:r>
            </a:p>
          </p:txBody>
        </p:sp>
        <p:cxnSp>
          <p:nvCxnSpPr>
            <p:cNvPr id="137" name="直接箭头连接符 136"/>
            <p:cNvCxnSpPr>
              <a:stCxn id="117" idx="2"/>
              <a:endCxn id="136" idx="0"/>
            </p:cNvCxnSpPr>
            <p:nvPr>
              <p:custDataLst>
                <p:tags r:id="rId34"/>
              </p:custDataLst>
            </p:nvPr>
          </p:nvCxnSpPr>
          <p:spPr>
            <a:xfrm>
              <a:off x="6676" y="6761"/>
              <a:ext cx="1439"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38" name="文本框 137"/>
            <p:cNvSpPr txBox="1"/>
            <p:nvPr>
              <p:custDataLst>
                <p:tags r:id="rId35"/>
              </p:custDataLst>
            </p:nvPr>
          </p:nvSpPr>
          <p:spPr>
            <a:xfrm>
              <a:off x="5886" y="7319"/>
              <a:ext cx="1018" cy="1016"/>
            </a:xfrm>
            <a:prstGeom prst="rect">
              <a:avLst/>
            </a:prstGeom>
            <a:noFill/>
          </p:spPr>
          <p:txBody>
            <a:bodyPr wrap="square" rtlCol="0">
              <a:spAutoFit/>
            </a:bodyPr>
            <a:lstStyle/>
            <a:p>
              <a:r>
                <a:rPr lang="en-US" altLang="zh-CN" sz="3600"/>
                <a:t>...</a:t>
              </a:r>
            </a:p>
          </p:txBody>
        </p:sp>
        <p:cxnSp>
          <p:nvCxnSpPr>
            <p:cNvPr id="139" name="直接箭头连接符 138"/>
            <p:cNvCxnSpPr>
              <a:stCxn id="135" idx="2"/>
              <a:endCxn id="140" idx="0"/>
            </p:cNvCxnSpPr>
            <p:nvPr>
              <p:custDataLst>
                <p:tags r:id="rId36"/>
              </p:custDataLst>
            </p:nvPr>
          </p:nvCxnSpPr>
          <p:spPr>
            <a:xfrm>
              <a:off x="4648" y="8482"/>
              <a:ext cx="49" cy="823"/>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40" name="矩形: 圆角 155"/>
            <p:cNvSpPr/>
            <p:nvPr>
              <p:custDataLst>
                <p:tags r:id="rId37"/>
              </p:custDataLst>
            </p:nvPr>
          </p:nvSpPr>
          <p:spPr>
            <a:xfrm>
              <a:off x="3275" y="9305"/>
              <a:ext cx="2844"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200" dirty="0">
                  <a:solidFill>
                    <a:sysClr val="windowText" lastClr="000000"/>
                  </a:solidFill>
                  <a:latin typeface="Calibri" panose="020F0502020204030204" pitchFamily="34" charset="0"/>
                  <a:cs typeface="Calibri" panose="020F0502020204030204" pitchFamily="34" charset="0"/>
                </a:rPr>
                <a:t>001 001 001</a:t>
              </a:r>
            </a:p>
          </p:txBody>
        </p:sp>
        <p:cxnSp>
          <p:nvCxnSpPr>
            <p:cNvPr id="141" name="直接箭头连接符 140"/>
            <p:cNvCxnSpPr>
              <a:stCxn id="119" idx="2"/>
            </p:cNvCxnSpPr>
            <p:nvPr>
              <p:custDataLst>
                <p:tags r:id="rId38"/>
              </p:custDataLst>
            </p:nvPr>
          </p:nvCxnSpPr>
          <p:spPr>
            <a:xfrm flipH="1">
              <a:off x="18199" y="6761"/>
              <a:ext cx="363" cy="786"/>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42" name="矩形: 圆角 155"/>
            <p:cNvSpPr/>
            <p:nvPr>
              <p:custDataLst>
                <p:tags r:id="rId39"/>
              </p:custDataLst>
            </p:nvPr>
          </p:nvSpPr>
          <p:spPr>
            <a:xfrm>
              <a:off x="17311" y="9268"/>
              <a:ext cx="2844" cy="903"/>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200" dirty="0">
                  <a:solidFill>
                    <a:sysClr val="windowText" lastClr="000000"/>
                  </a:solidFill>
                  <a:latin typeface="Calibri" panose="020F0502020204030204" pitchFamily="34" charset="0"/>
                  <a:cs typeface="Calibri" panose="020F0502020204030204" pitchFamily="34" charset="0"/>
                </a:rPr>
                <a:t>100 100 100</a:t>
              </a:r>
            </a:p>
          </p:txBody>
        </p:sp>
        <p:cxnSp>
          <p:nvCxnSpPr>
            <p:cNvPr id="143" name="直接箭头连接符 142"/>
            <p:cNvCxnSpPr>
              <a:endCxn id="142" idx="0"/>
            </p:cNvCxnSpPr>
            <p:nvPr>
              <p:custDataLst>
                <p:tags r:id="rId40"/>
              </p:custDataLst>
            </p:nvPr>
          </p:nvCxnSpPr>
          <p:spPr>
            <a:xfrm>
              <a:off x="17973" y="8429"/>
              <a:ext cx="760" cy="839"/>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44" name="文本框 143"/>
            <p:cNvSpPr txBox="1"/>
            <p:nvPr>
              <p:custDataLst>
                <p:tags r:id="rId41"/>
              </p:custDataLst>
            </p:nvPr>
          </p:nvSpPr>
          <p:spPr>
            <a:xfrm>
              <a:off x="2377" y="9042"/>
              <a:ext cx="1018" cy="1016"/>
            </a:xfrm>
            <a:prstGeom prst="rect">
              <a:avLst/>
            </a:prstGeom>
            <a:noFill/>
          </p:spPr>
          <p:txBody>
            <a:bodyPr wrap="square" rtlCol="0">
              <a:spAutoFit/>
            </a:bodyPr>
            <a:lstStyle/>
            <a:p>
              <a:r>
                <a:rPr lang="en-US" altLang="zh-CN" sz="3600"/>
                <a:t>...</a:t>
              </a:r>
            </a:p>
          </p:txBody>
        </p:sp>
        <p:sp>
          <p:nvSpPr>
            <p:cNvPr id="145" name="文本框 144"/>
            <p:cNvSpPr txBox="1"/>
            <p:nvPr>
              <p:custDataLst>
                <p:tags r:id="rId42"/>
              </p:custDataLst>
            </p:nvPr>
          </p:nvSpPr>
          <p:spPr>
            <a:xfrm>
              <a:off x="20164" y="9020"/>
              <a:ext cx="1018" cy="1016"/>
            </a:xfrm>
            <a:prstGeom prst="rect">
              <a:avLst/>
            </a:prstGeom>
            <a:noFill/>
          </p:spPr>
          <p:txBody>
            <a:bodyPr wrap="square" rtlCol="0">
              <a:spAutoFit/>
            </a:bodyPr>
            <a:lstStyle/>
            <a:p>
              <a:r>
                <a:rPr lang="en-US" altLang="zh-CN" sz="3600"/>
                <a:t>...</a:t>
              </a:r>
            </a:p>
          </p:txBody>
        </p:sp>
        <p:sp>
          <p:nvSpPr>
            <p:cNvPr id="146" name="矩形: 圆角 15"/>
            <p:cNvSpPr/>
            <p:nvPr>
              <p:custDataLst>
                <p:tags r:id="rId43"/>
              </p:custDataLst>
            </p:nvPr>
          </p:nvSpPr>
          <p:spPr>
            <a:xfrm>
              <a:off x="10390" y="7546"/>
              <a:ext cx="2057" cy="93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10 00 00</a:t>
              </a:r>
            </a:p>
          </p:txBody>
        </p:sp>
        <p:cxnSp>
          <p:nvCxnSpPr>
            <p:cNvPr id="147" name="直接箭头连接符 146"/>
            <p:cNvCxnSpPr>
              <a:stCxn id="135" idx="2"/>
            </p:cNvCxnSpPr>
            <p:nvPr>
              <p:custDataLst>
                <p:tags r:id="rId44"/>
              </p:custDataLst>
            </p:nvPr>
          </p:nvCxnSpPr>
          <p:spPr>
            <a:xfrm flipH="1">
              <a:off x="2946" y="8482"/>
              <a:ext cx="1702" cy="76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148" name="矩形: 圆角 15"/>
            <p:cNvSpPr/>
            <p:nvPr>
              <p:custDataLst>
                <p:tags r:id="rId45"/>
              </p:custDataLst>
            </p:nvPr>
          </p:nvSpPr>
          <p:spPr>
            <a:xfrm>
              <a:off x="17030" y="7546"/>
              <a:ext cx="2057" cy="935"/>
            </a:xfrm>
            <a:prstGeom prst="round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10 10 10</a:t>
              </a:r>
            </a:p>
          </p:txBody>
        </p:sp>
        <p:sp>
          <p:nvSpPr>
            <p:cNvPr id="149" name="文本框 148"/>
            <p:cNvSpPr txBox="1"/>
            <p:nvPr>
              <p:custDataLst>
                <p:tags r:id="rId46"/>
              </p:custDataLst>
            </p:nvPr>
          </p:nvSpPr>
          <p:spPr>
            <a:xfrm>
              <a:off x="19615" y="7319"/>
              <a:ext cx="1018" cy="1016"/>
            </a:xfrm>
            <a:prstGeom prst="rect">
              <a:avLst/>
            </a:prstGeom>
            <a:noFill/>
          </p:spPr>
          <p:txBody>
            <a:bodyPr wrap="square" rtlCol="0">
              <a:spAutoFit/>
            </a:bodyPr>
            <a:lstStyle/>
            <a:p>
              <a:r>
                <a:rPr lang="en-US" altLang="zh-CN" sz="3600"/>
                <a:t>...</a:t>
              </a:r>
            </a:p>
          </p:txBody>
        </p:sp>
        <p:cxnSp>
          <p:nvCxnSpPr>
            <p:cNvPr id="150" name="直接箭头连接符 149"/>
            <p:cNvCxnSpPr>
              <a:stCxn id="119" idx="2"/>
            </p:cNvCxnSpPr>
            <p:nvPr>
              <p:custDataLst>
                <p:tags r:id="rId47"/>
              </p:custDataLst>
            </p:nvPr>
          </p:nvCxnSpPr>
          <p:spPr>
            <a:xfrm>
              <a:off x="18562" y="6761"/>
              <a:ext cx="1507" cy="898"/>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cxnSp>
          <p:nvCxnSpPr>
            <p:cNvPr id="151" name="直接箭头连接符 150"/>
            <p:cNvCxnSpPr>
              <a:stCxn id="148" idx="2"/>
            </p:cNvCxnSpPr>
            <p:nvPr>
              <p:custDataLst>
                <p:tags r:id="rId48"/>
              </p:custDataLst>
            </p:nvPr>
          </p:nvCxnSpPr>
          <p:spPr>
            <a:xfrm>
              <a:off x="18059" y="8481"/>
              <a:ext cx="2577" cy="759"/>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grpSp>
      <mc:AlternateContent xmlns:mc="http://schemas.openxmlformats.org/markup-compatibility/2006" xmlns:a14="http://schemas.microsoft.com/office/drawing/2010/main">
        <mc:Choice Requires="a14">
          <p:sp>
            <p:nvSpPr>
              <p:cNvPr id="55" name="Title 9"/>
              <p:cNvSpPr>
                <a:spLocks noGrp="1"/>
              </p:cNvSpPr>
              <p:nvPr>
                <p:custDataLst>
                  <p:tags r:id="rId1"/>
                </p:custDataLst>
              </p:nvPr>
            </p:nvSpPr>
            <p:spPr>
              <a:xfrm>
                <a:off x="4722495" y="7379970"/>
                <a:ext cx="2666365" cy="154622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sSup>
                      <m:sSupPr>
                        <m:ctrlPr>
                          <a:rPr lang="en-US" sz="4800" i="1" baseline="30000" dirty="0">
                            <a:solidFill>
                              <a:schemeClr val="tx1"/>
                            </a:solidFill>
                            <a:latin typeface="Cambria Math" panose="02040503050406030204" pitchFamily="18" charset="0"/>
                            <a:cs typeface="Cambria Math" panose="02040503050406030204" pitchFamily="18" charset="0"/>
                          </a:rPr>
                        </m:ctrlPr>
                      </m:sSupPr>
                      <m:e>
                        <m:r>
                          <a:rPr lang="en-US" sz="4800" i="1" baseline="30000" dirty="0">
                            <a:solidFill>
                              <a:schemeClr val="tx1"/>
                            </a:solidFill>
                            <a:latin typeface="Cambria Math" panose="02040503050406030204" pitchFamily="18" charset="0"/>
                            <a:cs typeface="Cambria Math" panose="02040503050406030204" pitchFamily="18" charset="0"/>
                          </a:rPr>
                          <m:t>2</m:t>
                        </m:r>
                      </m:e>
                      <m:sup>
                        <m:r>
                          <a:rPr lang="en-US" sz="4800" i="1" baseline="30000" dirty="0">
                            <a:solidFill>
                              <a:schemeClr val="tx1"/>
                            </a:solidFill>
                            <a:latin typeface="Cambria Math" panose="02040503050406030204" pitchFamily="18" charset="0"/>
                            <a:cs typeface="Cambria Math" panose="02040503050406030204" pitchFamily="18" charset="0"/>
                          </a:rPr>
                          <m:t>𝑤</m:t>
                        </m:r>
                      </m:sup>
                    </m:sSup>
                  </m:oMath>
                </a14:m>
                <a:r>
                  <a:rPr lang="en-US" sz="4800" baseline="30000" dirty="0">
                    <a:solidFill>
                      <a:schemeClr val="tx1"/>
                    </a:solidFill>
                    <a:latin typeface="Calibri" panose="020F0502020204030204" pitchFamily="34" charset="0"/>
                    <a:cs typeface="Calibri" panose="020F0502020204030204" pitchFamily="34" charset="0"/>
                  </a:rPr>
                  <a:t> new nodes    in each split</a:t>
                </a:r>
              </a:p>
            </p:txBody>
          </p:sp>
        </mc:Choice>
        <mc:Fallback xmlns="">
          <p:sp>
            <p:nvSpPr>
              <p:cNvPr id="55" name="Title 9"/>
              <p:cNvSpPr>
                <a:spLocks noRot="1" noChangeAspect="1" noMove="1" noResize="1" noEditPoints="1" noAdjustHandles="1" noChangeArrowheads="1" noChangeShapeType="1" noTextEdit="1"/>
              </p:cNvSpPr>
              <p:nvPr>
                <p:custDataLst>
                  <p:tags r:id="rId51"/>
                </p:custDataLst>
              </p:nvPr>
            </p:nvSpPr>
            <p:spPr>
              <a:xfrm>
                <a:off x="4722495" y="7379970"/>
                <a:ext cx="2666365" cy="1546225"/>
              </a:xfrm>
              <a:prstGeom prst="rect">
                <a:avLst/>
              </a:prstGeom>
              <a:blipFill rotWithShape="1">
                <a:blip r:embed="rId5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itle 9"/>
              <p:cNvSpPr>
                <a:spLocks noGrp="1"/>
              </p:cNvSpPr>
              <p:nvPr>
                <p:custDataLst>
                  <p:tags r:id="rId2"/>
                </p:custDataLst>
              </p:nvPr>
            </p:nvSpPr>
            <p:spPr>
              <a:xfrm>
                <a:off x="758825" y="8027670"/>
                <a:ext cx="3488055" cy="70167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4000" i="1" baseline="30000" dirty="0">
                        <a:solidFill>
                          <a:schemeClr val="tx1"/>
                        </a:solidFill>
                        <a:latin typeface="Cambria Math" panose="02040503050406030204" pitchFamily="18" charset="0"/>
                        <a:cs typeface="Cambria Math" panose="02040503050406030204" pitchFamily="18" charset="0"/>
                      </a:rPr>
                      <m:t>𝑤</m:t>
                    </m:r>
                  </m:oMath>
                </a14:m>
                <a:r>
                  <a:rPr lang="en-US" sz="4000" baseline="30000" dirty="0">
                    <a:solidFill>
                      <a:schemeClr val="tx1"/>
                    </a:solidFill>
                    <a:latin typeface="Calibri" panose="020F0502020204030204" pitchFamily="34" charset="0"/>
                    <a:cs typeface="Calibri" panose="020F0502020204030204" pitchFamily="34" charset="0"/>
                  </a:rPr>
                  <a:t>: number of segments </a:t>
                </a:r>
              </a:p>
            </p:txBody>
          </p:sp>
        </mc:Choice>
        <mc:Fallback xmlns="">
          <p:sp>
            <p:nvSpPr>
              <p:cNvPr id="25" name="Title 9"/>
              <p:cNvSpPr>
                <a:spLocks noRot="1" noChangeAspect="1" noMove="1" noResize="1" noEditPoints="1" noAdjustHandles="1" noChangeArrowheads="1" noChangeShapeType="1" noTextEdit="1"/>
              </p:cNvSpPr>
              <p:nvPr>
                <p:custDataLst>
                  <p:tags r:id="rId53"/>
                </p:custDataLst>
              </p:nvPr>
            </p:nvSpPr>
            <p:spPr>
              <a:xfrm>
                <a:off x="758825" y="8027670"/>
                <a:ext cx="3488055" cy="701675"/>
              </a:xfrm>
              <a:prstGeom prst="rect">
                <a:avLst/>
              </a:prstGeom>
              <a:blipFill rotWithShape="1">
                <a:blip r:embed="rId54"/>
                <a:stretch>
                  <a:fillRect t="-1357"/>
                </a:stretch>
              </a:blipFill>
            </p:spPr>
            <p:txBody>
              <a:bodyPr/>
              <a:lstStyle/>
              <a:p>
                <a:r>
                  <a:rPr lang="zh-CN" altLang="en-US">
                    <a:noFill/>
                  </a:rPr>
                  <a:t> </a:t>
                </a:r>
              </a:p>
            </p:txBody>
          </p:sp>
        </mc:Fallback>
      </mc:AlternateContent>
      <p:cxnSp>
        <p:nvCxnSpPr>
          <p:cNvPr id="45" name="直接箭头连接符 44"/>
          <p:cNvCxnSpPr/>
          <p:nvPr>
            <p:custDataLst>
              <p:tags r:id="rId3"/>
            </p:custDataLst>
          </p:nvPr>
        </p:nvCxnSpPr>
        <p:spPr>
          <a:xfrm flipH="1">
            <a:off x="6116955" y="8569960"/>
            <a:ext cx="1905" cy="465455"/>
          </a:xfrm>
          <a:prstGeom prst="straightConnector1">
            <a:avLst/>
          </a:prstGeom>
          <a:solidFill>
            <a:schemeClr val="accent1"/>
          </a:solidFill>
          <a:ln w="19050" cap="flat" cmpd="sng" algn="ctr">
            <a:solidFill>
              <a:schemeClr val="tx1"/>
            </a:solidFill>
            <a:prstDash val="solid"/>
            <a:round/>
            <a:headEnd type="none" w="med" len="med"/>
            <a:tailEnd type="triangle" w="lg" len="lg"/>
          </a:ln>
        </p:spPr>
      </p:cxnSp>
      <p:sp>
        <p:nvSpPr>
          <p:cNvPr id="46" name="Title 9"/>
          <p:cNvSpPr>
            <a:spLocks noGrp="1"/>
          </p:cNvSpPr>
          <p:nvPr>
            <p:custDataLst>
              <p:tags r:id="rId4"/>
            </p:custDataLst>
          </p:nvPr>
        </p:nvSpPr>
        <p:spPr>
          <a:xfrm>
            <a:off x="4391025" y="9107170"/>
            <a:ext cx="3752850" cy="154622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aseline="30000" dirty="0">
                <a:solidFill>
                  <a:srgbClr val="FF0000"/>
                </a:solidFill>
                <a:latin typeface="Calibri" panose="020F0502020204030204" pitchFamily="34" charset="0"/>
                <a:cs typeface="Calibri" panose="020F0502020204030204" pitchFamily="34" charset="0"/>
              </a:rPr>
              <a:t>more random disk accesses in index building and querying!</a:t>
            </a:r>
          </a:p>
        </p:txBody>
      </p:sp>
      <p:sp>
        <p:nvSpPr>
          <p:cNvPr id="13" name="标题 1"/>
          <p:cNvSpPr>
            <a:spLocks noGrp="1"/>
          </p:cNvSpPr>
          <p:nvPr>
            <p:ph type="title"/>
            <p:custDataLst>
              <p:tags r:id="rId5"/>
            </p:custDataLst>
          </p:nvPr>
        </p:nvSpPr>
        <p:spPr>
          <a:xfrm>
            <a:off x="527050" y="189230"/>
            <a:ext cx="12919075"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5-Compactness Problem of full-ary iSAX Index</a:t>
            </a:r>
            <a:endParaRPr lang="en-US" altLang="zh-CN" sz="4800" dirty="0">
              <a:latin typeface="Times New Roman" panose="02020603050405020304" charset="0"/>
              <a:cs typeface="Times New Roman" panose="02020603050405020304" charset="0"/>
            </a:endParaRPr>
          </a:p>
        </p:txBody>
      </p:sp>
      <p:cxnSp>
        <p:nvCxnSpPr>
          <p:cNvPr id="272" name="直接箭头连接符 271"/>
          <p:cNvCxnSpPr>
            <a:stCxn id="55" idx="0"/>
          </p:cNvCxnSpPr>
          <p:nvPr>
            <p:custDataLst>
              <p:tags r:id="rId6"/>
            </p:custDataLst>
          </p:nvPr>
        </p:nvCxnSpPr>
        <p:spPr>
          <a:xfrm flipV="1">
            <a:off x="6055995" y="5579745"/>
            <a:ext cx="854710" cy="1800225"/>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3" name="直接箭头连接符 2"/>
          <p:cNvCxnSpPr/>
          <p:nvPr>
            <p:custDataLst>
              <p:tags r:id="rId7"/>
            </p:custDataLst>
          </p:nvPr>
        </p:nvCxnSpPr>
        <p:spPr>
          <a:xfrm flipH="1" flipV="1">
            <a:off x="3094355" y="5651500"/>
            <a:ext cx="2952750" cy="1728470"/>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23" name="直接箭头连接符 22"/>
          <p:cNvCxnSpPr/>
          <p:nvPr>
            <p:custDataLst>
              <p:tags r:id="rId8"/>
            </p:custDataLst>
          </p:nvPr>
        </p:nvCxnSpPr>
        <p:spPr>
          <a:xfrm flipV="1">
            <a:off x="6047105" y="5579745"/>
            <a:ext cx="5328285" cy="1800225"/>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153" name="直接箭头连接符 152"/>
          <p:cNvCxnSpPr/>
          <p:nvPr>
            <p:custDataLst>
              <p:tags r:id="rId9"/>
            </p:custDataLst>
          </p:nvPr>
        </p:nvCxnSpPr>
        <p:spPr>
          <a:xfrm flipH="1" flipV="1">
            <a:off x="4246880" y="4571365"/>
            <a:ext cx="1800225" cy="2880360"/>
          </a:xfrm>
          <a:prstGeom prst="straightConnector1">
            <a:avLst/>
          </a:prstGeom>
          <a:noFill/>
          <a:ln w="76200" cap="flat" cmpd="sng" algn="ctr">
            <a:solidFill>
              <a:srgbClr val="4472C4"/>
            </a:solidFill>
            <a:prstDash val="solid"/>
            <a:miter lim="800000"/>
            <a:headEnd type="none" w="lg" len="lg"/>
            <a:tailEnd type="triangle" w="lg" len="lg"/>
          </a:ln>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6-Proximity-Compactness Trade-off</a:t>
            </a:r>
            <a:endParaRPr lang="en-US" altLang="zh-CN" sz="4800" dirty="0">
              <a:latin typeface="Times New Roman" panose="02020603050405020304" charset="0"/>
              <a:cs typeface="Times New Roman" panose="02020603050405020304" charset="0"/>
            </a:endParaRPr>
          </a:p>
        </p:txBody>
      </p:sp>
      <p:grpSp>
        <p:nvGrpSpPr>
          <p:cNvPr id="3" name="组合 2"/>
          <p:cNvGrpSpPr/>
          <p:nvPr/>
        </p:nvGrpSpPr>
        <p:grpSpPr>
          <a:xfrm>
            <a:off x="214388" y="6893560"/>
            <a:ext cx="4176464" cy="1722120"/>
            <a:chOff x="7369" y="5314"/>
            <a:chExt cx="4207" cy="2712"/>
          </a:xfrm>
        </p:grpSpPr>
        <p:sp>
          <p:nvSpPr>
            <p:cNvPr id="67" name="文本框 66"/>
            <p:cNvSpPr txBox="1"/>
            <p:nvPr>
              <p:custDataLst>
                <p:tags r:id="rId13"/>
              </p:custDataLst>
            </p:nvPr>
          </p:nvSpPr>
          <p:spPr>
            <a:xfrm>
              <a:off x="7369" y="5314"/>
              <a:ext cx="4060" cy="1016"/>
            </a:xfrm>
            <a:prstGeom prst="rect">
              <a:avLst/>
            </a:prstGeom>
            <a:noFill/>
          </p:spPr>
          <p:txBody>
            <a:bodyPr wrap="square" rtlCol="0">
              <a:spAutoFit/>
            </a:bodyPr>
            <a:lstStyle/>
            <a:p>
              <a:pPr algn="ctr"/>
              <a:r>
                <a:rPr lang="en-US" altLang="zh-CN" sz="3600" b="1" u="sng" dirty="0">
                  <a:solidFill>
                    <a:srgbClr val="242424"/>
                  </a:solidFill>
                  <a:latin typeface="Times New Roman" panose="02020603050405020304" charset="0"/>
                  <a:ea typeface="造字工房悦黑体 常规体" charset="-122"/>
                  <a:cs typeface="Times New Roman" panose="02020603050405020304" charset="0"/>
                  <a:sym typeface="+mn-lt"/>
                </a:rPr>
                <a:t>Compactness</a:t>
              </a:r>
            </a:p>
          </p:txBody>
        </p:sp>
        <p:sp>
          <p:nvSpPr>
            <p:cNvPr id="69" name="文本框 68"/>
            <p:cNvSpPr txBox="1"/>
            <p:nvPr>
              <p:custDataLst>
                <p:tags r:id="rId14"/>
              </p:custDataLst>
            </p:nvPr>
          </p:nvSpPr>
          <p:spPr>
            <a:xfrm>
              <a:off x="7482" y="6331"/>
              <a:ext cx="4094" cy="1695"/>
            </a:xfrm>
            <a:prstGeom prst="rect">
              <a:avLst/>
            </a:prstGeom>
            <a:noFill/>
          </p:spPr>
          <p:txBody>
            <a:bodyPr wrap="square" rtlCol="0">
              <a:spAutoFit/>
            </a:bodyPr>
            <a:lstStyle/>
            <a:p>
              <a:pPr algn="ctr"/>
              <a:r>
                <a:rPr lang="en-US" altLang="zh-CN" sz="3200" i="1" dirty="0">
                  <a:solidFill>
                    <a:srgbClr val="242424"/>
                  </a:solidFill>
                  <a:latin typeface="Calibri" panose="020F0502020204030204" pitchFamily="34" charset="0"/>
                  <a:ea typeface="造字工房悦黑体 常规体" charset="-122"/>
                  <a:cs typeface="Calibri" panose="020F0502020204030204" pitchFamily="34" charset="0"/>
                  <a:sym typeface="+mn-lt"/>
                </a:rPr>
                <a:t>with proximity problem: </a:t>
              </a:r>
            </a:p>
            <a:p>
              <a:pPr algn="ctr"/>
              <a:r>
                <a:rPr lang="en-US" altLang="zh-CN" sz="3200" i="1" u="sng" dirty="0">
                  <a:solidFill>
                    <a:srgbClr val="242424"/>
                  </a:solidFill>
                  <a:latin typeface="Calibri" panose="020F0502020204030204" pitchFamily="34" charset="0"/>
                  <a:ea typeface="造字工房悦黑体 常规体" charset="-122"/>
                  <a:cs typeface="Calibri" panose="020F0502020204030204" pitchFamily="34" charset="0"/>
                  <a:sym typeface="+mn-lt"/>
                </a:rPr>
                <a:t>skewed split</a:t>
              </a:r>
            </a:p>
          </p:txBody>
        </p:sp>
      </p:grpSp>
      <p:grpSp>
        <p:nvGrpSpPr>
          <p:cNvPr id="5" name="组合 4"/>
          <p:cNvGrpSpPr/>
          <p:nvPr/>
        </p:nvGrpSpPr>
        <p:grpSpPr>
          <a:xfrm>
            <a:off x="9426575" y="6893560"/>
            <a:ext cx="4763234" cy="1743710"/>
            <a:chOff x="12929" y="5354"/>
            <a:chExt cx="4386" cy="2746"/>
          </a:xfrm>
        </p:grpSpPr>
        <p:sp>
          <p:nvSpPr>
            <p:cNvPr id="68" name="文本框 67"/>
            <p:cNvSpPr txBox="1"/>
            <p:nvPr>
              <p:custDataLst>
                <p:tags r:id="rId11"/>
              </p:custDataLst>
            </p:nvPr>
          </p:nvSpPr>
          <p:spPr>
            <a:xfrm>
              <a:off x="13152" y="5354"/>
              <a:ext cx="4060" cy="1016"/>
            </a:xfrm>
            <a:prstGeom prst="rect">
              <a:avLst/>
            </a:prstGeom>
            <a:noFill/>
          </p:spPr>
          <p:txBody>
            <a:bodyPr wrap="square" rtlCol="0">
              <a:spAutoFit/>
            </a:bodyPr>
            <a:lstStyle/>
            <a:p>
              <a:pPr algn="ctr"/>
              <a:r>
                <a:rPr lang="en-US" altLang="zh-CN" sz="3600" b="1" u="sng" dirty="0">
                  <a:solidFill>
                    <a:srgbClr val="242424"/>
                  </a:solidFill>
                  <a:latin typeface="Times New Roman" panose="02020603050405020304" charset="0"/>
                  <a:ea typeface="造字工房悦黑体 常规体" charset="-122"/>
                  <a:cs typeface="Times New Roman" panose="02020603050405020304" charset="0"/>
                  <a:sym typeface="+mn-lt"/>
                </a:rPr>
                <a:t>Proximity</a:t>
              </a:r>
              <a:endParaRPr lang="en-US" altLang="zh-CN" sz="2800" b="1" u="sng" dirty="0">
                <a:solidFill>
                  <a:srgbClr val="242424"/>
                </a:solidFill>
                <a:latin typeface="Times New Roman" panose="02020603050405020304" charset="0"/>
                <a:ea typeface="造字工房悦黑体 常规体" charset="-122"/>
                <a:cs typeface="Times New Roman" panose="02020603050405020304" charset="0"/>
                <a:sym typeface="+mn-lt"/>
              </a:endParaRPr>
            </a:p>
          </p:txBody>
        </p:sp>
        <p:sp>
          <p:nvSpPr>
            <p:cNvPr id="70" name="文本框 69"/>
            <p:cNvSpPr txBox="1"/>
            <p:nvPr>
              <p:custDataLst>
                <p:tags r:id="rId12"/>
              </p:custDataLst>
            </p:nvPr>
          </p:nvSpPr>
          <p:spPr>
            <a:xfrm>
              <a:off x="12929" y="6405"/>
              <a:ext cx="4386" cy="1695"/>
            </a:xfrm>
            <a:prstGeom prst="rect">
              <a:avLst/>
            </a:prstGeom>
            <a:noFill/>
          </p:spPr>
          <p:txBody>
            <a:bodyPr wrap="square" rtlCol="0">
              <a:spAutoFit/>
            </a:bodyPr>
            <a:lstStyle/>
            <a:p>
              <a:pPr algn="ctr">
                <a:buClrTx/>
                <a:buSzTx/>
                <a:buNone/>
              </a:pPr>
              <a:r>
                <a:rPr lang="en-US" altLang="zh-CN" sz="3200" i="1" dirty="0">
                  <a:solidFill>
                    <a:srgbClr val="242424"/>
                  </a:solidFill>
                  <a:latin typeface="Calibri" panose="020F0502020204030204" pitchFamily="34" charset="0"/>
                  <a:ea typeface="造字工房悦黑体 常规体" charset="-122"/>
                  <a:cs typeface="Calibri" panose="020F0502020204030204" pitchFamily="34" charset="0"/>
                  <a:sym typeface="+mn-lt"/>
                </a:rPr>
                <a:t>with compactness problem: </a:t>
              </a:r>
            </a:p>
            <a:p>
              <a:pPr algn="ctr">
                <a:buClrTx/>
                <a:buSzTx/>
                <a:buNone/>
              </a:pPr>
              <a:r>
                <a:rPr lang="en-US" altLang="zh-CN" sz="3200" i="1" u="sng" dirty="0">
                  <a:solidFill>
                    <a:srgbClr val="242424"/>
                  </a:solidFill>
                  <a:latin typeface="Calibri" panose="020F0502020204030204" pitchFamily="34" charset="0"/>
                  <a:ea typeface="造字工房悦黑体 常规体" charset="-122"/>
                  <a:cs typeface="Calibri" panose="020F0502020204030204" pitchFamily="34" charset="0"/>
                  <a:sym typeface="+mn-lt"/>
                </a:rPr>
                <a:t>low fill factor</a:t>
              </a:r>
              <a:endParaRPr lang="en-US" altLang="zh-CN" sz="2400" i="1" u="sng" dirty="0">
                <a:solidFill>
                  <a:srgbClr val="242424"/>
                </a:solidFill>
                <a:latin typeface="Times New Roman" panose="02020603050405020304" charset="0"/>
                <a:ea typeface="造字工房悦黑体 常规体" charset="-122"/>
                <a:cs typeface="Times New Roman" panose="02020603050405020304" charset="0"/>
                <a:sym typeface="+mn-lt"/>
              </a:endParaRPr>
            </a:p>
          </p:txBody>
        </p:sp>
      </p:grpSp>
      <p:cxnSp>
        <p:nvCxnSpPr>
          <p:cNvPr id="26" name="直接箭头连接符 25"/>
          <p:cNvCxnSpPr/>
          <p:nvPr>
            <p:custDataLst>
              <p:tags r:id="rId1"/>
            </p:custDataLst>
          </p:nvPr>
        </p:nvCxnSpPr>
        <p:spPr>
          <a:xfrm flipH="1" flipV="1">
            <a:off x="6191052" y="7739470"/>
            <a:ext cx="0" cy="936000"/>
          </a:xfrm>
          <a:prstGeom prst="straightConnector1">
            <a:avLst/>
          </a:prstGeom>
          <a:solidFill>
            <a:schemeClr val="accent1"/>
          </a:solidFill>
          <a:ln w="38100" cap="flat" cmpd="sng" algn="ctr">
            <a:solidFill>
              <a:srgbClr val="C00000"/>
            </a:solidFill>
            <a:prstDash val="solid"/>
            <a:round/>
            <a:headEnd type="none" w="med" len="med"/>
            <a:tailEnd type="arrow" w="med" len="med"/>
          </a:ln>
        </p:spPr>
      </p:cxnSp>
      <p:sp>
        <p:nvSpPr>
          <p:cNvPr id="28" name="文本框 27"/>
          <p:cNvSpPr txBox="1"/>
          <p:nvPr>
            <p:custDataLst>
              <p:tags r:id="rId2"/>
            </p:custDataLst>
          </p:nvPr>
        </p:nvSpPr>
        <p:spPr>
          <a:xfrm>
            <a:off x="2815074" y="8964295"/>
            <a:ext cx="7051675" cy="1322070"/>
          </a:xfrm>
          <a:prstGeom prst="rect">
            <a:avLst/>
          </a:prstGeom>
          <a:noFill/>
        </p:spPr>
        <p:txBody>
          <a:bodyPr wrap="square" rtlCol="0">
            <a:spAutoFit/>
          </a:bodyPr>
          <a:lstStyle/>
          <a:p>
            <a:pPr algn="ctr"/>
            <a:r>
              <a:rPr lang="en-US" sz="4000" dirty="0">
                <a:solidFill>
                  <a:srgbClr val="FF0000"/>
                </a:solidFill>
                <a:latin typeface="Calibri" panose="020F0502020204030204" pitchFamily="34" charset="0"/>
                <a:ea typeface="+mj-ea"/>
                <a:cs typeface="Calibri" panose="020F0502020204030204" pitchFamily="34" charset="0"/>
                <a:sym typeface="+mn-lt"/>
              </a:rPr>
              <a:t>Dumpy dynamically strikes the right balance in this trade-off!</a:t>
            </a:r>
          </a:p>
        </p:txBody>
      </p:sp>
      <p:sp>
        <p:nvSpPr>
          <p:cNvPr id="269" name="Title 9"/>
          <p:cNvSpPr>
            <a:spLocks noGrp="1"/>
          </p:cNvSpPr>
          <p:nvPr>
            <p:custDataLst>
              <p:tags r:id="rId3"/>
            </p:custDataLst>
          </p:nvPr>
        </p:nvSpPr>
        <p:spPr>
          <a:xfrm>
            <a:off x="10900673" y="2268855"/>
            <a:ext cx="1644015"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Full-</a:t>
            </a:r>
            <a:r>
              <a:rPr lang="en-US" sz="3200" dirty="0" err="1">
                <a:latin typeface="Calibri" panose="020F0502020204030204" pitchFamily="34" charset="0"/>
                <a:cs typeface="Calibri" panose="020F0502020204030204" pitchFamily="34" charset="0"/>
              </a:rPr>
              <a:t>Ary</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271" name="矩形 60"/>
          <p:cNvSpPr/>
          <p:nvPr>
            <p:custDataLst>
              <p:tags r:id="rId4"/>
            </p:custDataLst>
          </p:nvPr>
        </p:nvSpPr>
        <p:spPr>
          <a:xfrm>
            <a:off x="7703007" y="3059430"/>
            <a:ext cx="7575781" cy="3700145"/>
          </a:xfrm>
          <a:prstGeom prst="rect">
            <a:avLst/>
          </a:prstGeom>
          <a:solidFill>
            <a:schemeClr val="bg1">
              <a:lumMod val="85000"/>
              <a:alpha val="11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272" name="Title 9"/>
          <p:cNvSpPr>
            <a:spLocks noGrp="1"/>
          </p:cNvSpPr>
          <p:nvPr>
            <p:custDataLst>
              <p:tags r:id="rId5"/>
            </p:custDataLst>
          </p:nvPr>
        </p:nvSpPr>
        <p:spPr>
          <a:xfrm>
            <a:off x="1663315" y="2268855"/>
            <a:ext cx="1359385"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2-ary</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pic>
        <p:nvPicPr>
          <p:cNvPr id="273" name="图片 56" descr="图片1"/>
          <p:cNvPicPr>
            <a:picLocks noChangeAspect="1"/>
          </p:cNvPicPr>
          <p:nvPr>
            <p:custDataLst>
              <p:tags r:id="rId6"/>
            </p:custDataLst>
          </p:nvPr>
        </p:nvPicPr>
        <p:blipFill>
          <a:blip r:embed="rId17"/>
          <a:stretch>
            <a:fillRect/>
          </a:stretch>
        </p:blipFill>
        <p:spPr>
          <a:xfrm>
            <a:off x="550814" y="3371850"/>
            <a:ext cx="3310255" cy="2588260"/>
          </a:xfrm>
          <a:prstGeom prst="rect">
            <a:avLst/>
          </a:prstGeom>
        </p:spPr>
      </p:pic>
      <p:sp>
        <p:nvSpPr>
          <p:cNvPr id="274" name="矩形 61"/>
          <p:cNvSpPr/>
          <p:nvPr>
            <p:custDataLst>
              <p:tags r:id="rId7"/>
            </p:custDataLst>
          </p:nvPr>
        </p:nvSpPr>
        <p:spPr>
          <a:xfrm>
            <a:off x="286396" y="2915285"/>
            <a:ext cx="3888432" cy="3700145"/>
          </a:xfrm>
          <a:prstGeom prst="rect">
            <a:avLst/>
          </a:prstGeom>
          <a:solidFill>
            <a:schemeClr val="bg1">
              <a:lumMod val="85000"/>
              <a:alpha val="11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275" name="直接箭头连接符 64"/>
          <p:cNvCxnSpPr/>
          <p:nvPr>
            <p:custDataLst>
              <p:tags r:id="rId8"/>
            </p:custDataLst>
          </p:nvPr>
        </p:nvCxnSpPr>
        <p:spPr>
          <a:xfrm flipV="1">
            <a:off x="4491624" y="7379791"/>
            <a:ext cx="3182400" cy="0"/>
          </a:xfrm>
          <a:prstGeom prst="straightConnector1">
            <a:avLst/>
          </a:prstGeom>
          <a:ln w="57150">
            <a:solidFill>
              <a:schemeClr val="accent1">
                <a:lumMod val="50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76" name="矩形 63"/>
          <p:cNvSpPr/>
          <p:nvPr>
            <p:custDataLst>
              <p:tags r:id="rId9"/>
            </p:custDataLst>
          </p:nvPr>
        </p:nvSpPr>
        <p:spPr>
          <a:xfrm>
            <a:off x="4391105" y="5309870"/>
            <a:ext cx="3153410" cy="650240"/>
          </a:xfrm>
          <a:prstGeom prst="rect">
            <a:avLst/>
          </a:prstGeom>
          <a:solidFill>
            <a:schemeClr val="bg1">
              <a:lumMod val="85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77" name="文本框 65"/>
          <p:cNvSpPr txBox="1"/>
          <p:nvPr>
            <p:custDataLst>
              <p:tags r:id="rId10"/>
            </p:custDataLst>
          </p:nvPr>
        </p:nvSpPr>
        <p:spPr>
          <a:xfrm>
            <a:off x="4435555" y="5365750"/>
            <a:ext cx="3034665" cy="521970"/>
          </a:xfrm>
          <a:prstGeom prst="rect">
            <a:avLst/>
          </a:prstGeom>
          <a:noFill/>
        </p:spPr>
        <p:txBody>
          <a:bodyPr wrap="square" rtlCol="0">
            <a:spAutoFit/>
          </a:bodyPr>
          <a:lstStyle/>
          <a:p>
            <a:pPr algn="ctr"/>
            <a:r>
              <a:rPr lang="en-US" altLang="zh-CN" sz="2800" b="1" dirty="0">
                <a:solidFill>
                  <a:srgbClr val="FF0000"/>
                </a:solidFill>
                <a:latin typeface="Times New Roman" panose="02020603050405020304" charset="0"/>
                <a:ea typeface="造字工房悦黑体 常规体" charset="-122"/>
                <a:cs typeface="Times New Roman" panose="02020603050405020304" charset="0"/>
                <a:sym typeface="+mn-lt"/>
              </a:rPr>
              <a:t>Splitting Decisions</a:t>
            </a:r>
          </a:p>
        </p:txBody>
      </p:sp>
      <p:pic>
        <p:nvPicPr>
          <p:cNvPr id="37" name="图片 36" descr="图片2"/>
          <p:cNvPicPr>
            <a:picLocks noChangeAspect="1"/>
          </p:cNvPicPr>
          <p:nvPr/>
        </p:nvPicPr>
        <p:blipFill>
          <a:blip r:embed="rId18"/>
          <a:stretch>
            <a:fillRect/>
          </a:stretch>
        </p:blipFill>
        <p:spPr>
          <a:xfrm>
            <a:off x="7903845" y="3635375"/>
            <a:ext cx="7258050" cy="2375535"/>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无标题"/>
          <p:cNvPicPr>
            <a:picLocks noChangeAspect="1"/>
          </p:cNvPicPr>
          <p:nvPr/>
        </p:nvPicPr>
        <p:blipFill>
          <a:blip r:embed="rId16"/>
          <a:stretch>
            <a:fillRect/>
          </a:stretch>
        </p:blipFill>
        <p:spPr>
          <a:xfrm>
            <a:off x="3526155" y="2482850"/>
            <a:ext cx="8353425" cy="6028055"/>
          </a:xfrm>
          <a:prstGeom prst="rect">
            <a:avLst/>
          </a:prstGeom>
        </p:spPr>
      </p:pic>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7-Dumpy’s Adaptive Split Strategy</a:t>
            </a:r>
            <a:endParaRPr lang="en-US" altLang="zh-CN" sz="4800" dirty="0">
              <a:latin typeface="Times New Roman" panose="02020603050405020304" charset="0"/>
              <a:cs typeface="Times New Roman" panose="02020603050405020304" charset="0"/>
            </a:endParaRPr>
          </a:p>
        </p:txBody>
      </p:sp>
      <p:sp>
        <p:nvSpPr>
          <p:cNvPr id="10" name="Title 9"/>
          <p:cNvSpPr>
            <a:spLocks noGrp="1"/>
          </p:cNvSpPr>
          <p:nvPr>
            <p:custDataLst>
              <p:tags r:id="rId1"/>
            </p:custDataLst>
          </p:nvPr>
        </p:nvSpPr>
        <p:spPr>
          <a:xfrm>
            <a:off x="4531995" y="1619250"/>
            <a:ext cx="6017260" cy="783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libri Light" panose="020F0302020204030204" charset="0"/>
                <a:cs typeface="Calibri Light" panose="020F0302020204030204" charset="0"/>
              </a:rPr>
              <a:t>Multi-ary Index Structure</a:t>
            </a:r>
            <a:endParaRPr lang="en-US" b="1" baseline="30000" dirty="0">
              <a:solidFill>
                <a:schemeClr val="bg1">
                  <a:lumMod val="50000"/>
                </a:schemeClr>
              </a:solidFill>
              <a:latin typeface="Calibri Light" panose="020F0302020204030204" charset="0"/>
              <a:cs typeface="Calibri Light" panose="020F0302020204030204" charset="0"/>
            </a:endParaRPr>
          </a:p>
        </p:txBody>
      </p:sp>
      <mc:AlternateContent xmlns:mc="http://schemas.openxmlformats.org/markup-compatibility/2006" xmlns:a14="http://schemas.microsoft.com/office/drawing/2010/main">
        <mc:Choice Requires="a14">
          <p:sp>
            <p:nvSpPr>
              <p:cNvPr id="9" name="Title 9"/>
              <p:cNvSpPr>
                <a:spLocks noGrp="1"/>
              </p:cNvSpPr>
              <p:nvPr>
                <p:custDataLst>
                  <p:tags r:id="rId2"/>
                </p:custDataLst>
              </p:nvPr>
            </p:nvSpPr>
            <p:spPr>
              <a:xfrm>
                <a:off x="8855075" y="8747760"/>
                <a:ext cx="6908165" cy="783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2800" i="1" dirty="0">
                        <a:latin typeface="Cambria Math" panose="02040503050406030204" pitchFamily="18" charset="0"/>
                        <a:cs typeface="Cambria Math" panose="02040503050406030204" pitchFamily="18" charset="0"/>
                      </a:rPr>
                      <m:t>𝑐𝑠𝑙</m:t>
                    </m:r>
                    <m:r>
                      <a:rPr lang="en-US" sz="2800" i="1" dirty="0">
                        <a:latin typeface="Cambria Math" panose="02040503050406030204" pitchFamily="18" charset="0"/>
                        <a:cs typeface="Cambria Math" panose="02040503050406030204" pitchFamily="18" charset="0"/>
                      </a:rPr>
                      <m:t>(</m:t>
                    </m:r>
                    <m:r>
                      <a:rPr lang="en-US" sz="2800" i="1" dirty="0">
                        <a:latin typeface="Cambria Math" panose="02040503050406030204" pitchFamily="18" charset="0"/>
                        <a:cs typeface="Cambria Math" panose="02040503050406030204" pitchFamily="18" charset="0"/>
                      </a:rPr>
                      <m:t>𝑁</m:t>
                    </m:r>
                    <m:r>
                      <a:rPr lang="en-US" sz="2800" i="1" dirty="0">
                        <a:latin typeface="Cambria Math" panose="02040503050406030204" pitchFamily="18" charset="0"/>
                        <a:cs typeface="Cambria Math" panose="02040503050406030204" pitchFamily="18" charset="0"/>
                      </a:rPr>
                      <m:t>)</m:t>
                    </m:r>
                  </m:oMath>
                </a14:m>
                <a:r>
                  <a:rPr lang="en-US" sz="2800" dirty="0">
                    <a:latin typeface="Calibri Light" panose="020F0302020204030204" charset="0"/>
                    <a:cs typeface="Calibri Light" panose="020F0302020204030204" charset="0"/>
                  </a:rPr>
                  <a:t>: </a:t>
                </a:r>
                <a:r>
                  <a:rPr lang="en-US" sz="2800" dirty="0">
                    <a:latin typeface="Calibri" panose="020F0502020204030204" pitchFamily="34" charset="0"/>
                    <a:cs typeface="Calibri" panose="020F0502020204030204" pitchFamily="34" charset="0"/>
                  </a:rPr>
                  <a:t>list of segments to be split of node</a:t>
                </a:r>
                <a:r>
                  <a:rPr lang="en-US" sz="2800" dirty="0">
                    <a:latin typeface="Calibri Light" panose="020F0302020204030204" charset="0"/>
                    <a:cs typeface="Calibri Light" panose="020F0302020204030204" charset="0"/>
                  </a:rPr>
                  <a:t> </a:t>
                </a:r>
                <a14:m>
                  <m:oMath xmlns:m="http://schemas.openxmlformats.org/officeDocument/2006/math">
                    <m:r>
                      <a:rPr lang="en-US" sz="2800" i="1" dirty="0">
                        <a:latin typeface="Cambria Math" panose="02040503050406030204" pitchFamily="18" charset="0"/>
                        <a:cs typeface="Cambria Math" panose="02040503050406030204" pitchFamily="18" charset="0"/>
                      </a:rPr>
                      <m:t>𝑁</m:t>
                    </m:r>
                  </m:oMath>
                </a14:m>
                <a:endParaRPr lang="en-US" sz="2800" baseline="30000" dirty="0">
                  <a:solidFill>
                    <a:schemeClr val="bg1">
                      <a:lumMod val="50000"/>
                    </a:schemeClr>
                  </a:solidFill>
                  <a:latin typeface="Calibri Light" panose="020F0302020204030204" charset="0"/>
                  <a:cs typeface="Calibri Light" panose="020F0302020204030204" charset="0"/>
                </a:endParaRPr>
              </a:p>
            </p:txBody>
          </p:sp>
        </mc:Choice>
        <mc:Fallback xmlns="">
          <p:sp>
            <p:nvSpPr>
              <p:cNvPr id="9" name="Title 9"/>
              <p:cNvSpPr>
                <a:spLocks noRot="1" noChangeAspect="1" noMove="1" noResize="1" noEditPoints="1" noAdjustHandles="1" noChangeArrowheads="1" noChangeShapeType="1" noTextEdit="1"/>
              </p:cNvSpPr>
              <p:nvPr>
                <p:custDataLst>
                  <p:tags r:id="rId17"/>
                </p:custDataLst>
              </p:nvPr>
            </p:nvSpPr>
            <p:spPr>
              <a:xfrm>
                <a:off x="8855075" y="8747760"/>
                <a:ext cx="6908165" cy="783590"/>
              </a:xfrm>
              <a:prstGeom prst="rect">
                <a:avLst/>
              </a:prstGeom>
              <a:blipFill rotWithShape="1">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itle 9"/>
              <p:cNvSpPr>
                <a:spLocks noGrp="1"/>
              </p:cNvSpPr>
              <p:nvPr>
                <p:custDataLst>
                  <p:tags r:id="rId3"/>
                </p:custDataLst>
              </p:nvPr>
            </p:nvSpPr>
            <p:spPr>
              <a:xfrm>
                <a:off x="8551545" y="9395460"/>
                <a:ext cx="6908165" cy="7835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2800" i="1" dirty="0">
                        <a:latin typeface="Cambria Math" panose="02040503050406030204" pitchFamily="18" charset="0"/>
                        <a:cs typeface="Cambria Math" panose="02040503050406030204" pitchFamily="18" charset="0"/>
                      </a:rPr>
                      <m:t>𝑠𝑖𝑑</m:t>
                    </m:r>
                  </m:oMath>
                </a14:m>
                <a:r>
                  <a:rPr lang="en-US" sz="2800" dirty="0">
                    <a:latin typeface="Calibri Light" panose="020F0302020204030204" charset="0"/>
                    <a:cs typeface="Calibri Light" panose="020F0302020204030204" charset="0"/>
                  </a:rPr>
                  <a:t>: </a:t>
                </a:r>
                <a:r>
                  <a:rPr lang="en-US" sz="2800" dirty="0">
                    <a:latin typeface="Calibri" panose="020F0502020204030204" pitchFamily="34" charset="0"/>
                    <a:cs typeface="Calibri" panose="020F0502020204030204" pitchFamily="34" charset="0"/>
                  </a:rPr>
                  <a:t>concatenation of newly-extended bits compared with parent node</a:t>
                </a:r>
                <a:endParaRPr lang="en-US" sz="2800" baseline="30000" dirty="0">
                  <a:solidFill>
                    <a:schemeClr val="bg1">
                      <a:lumMod val="50000"/>
                    </a:schemeClr>
                  </a:solidFill>
                  <a:latin typeface="Calibri" panose="020F0502020204030204" pitchFamily="34" charset="0"/>
                  <a:cs typeface="Calibri" panose="020F0502020204030204" pitchFamily="34" charset="0"/>
                </a:endParaRPr>
              </a:p>
            </p:txBody>
          </p:sp>
        </mc:Choice>
        <mc:Fallback xmlns="">
          <p:sp>
            <p:nvSpPr>
              <p:cNvPr id="11" name="Title 9"/>
              <p:cNvSpPr>
                <a:spLocks noRot="1" noChangeAspect="1" noMove="1" noResize="1" noEditPoints="1" noAdjustHandles="1" noChangeArrowheads="1" noChangeShapeType="1" noTextEdit="1"/>
              </p:cNvSpPr>
              <p:nvPr>
                <p:custDataLst>
                  <p:tags r:id="rId19"/>
                </p:custDataLst>
              </p:nvPr>
            </p:nvSpPr>
            <p:spPr>
              <a:xfrm>
                <a:off x="8551545" y="9395460"/>
                <a:ext cx="6908165" cy="783590"/>
              </a:xfrm>
              <a:prstGeom prst="rect">
                <a:avLst/>
              </a:prstGeom>
              <a:blipFill rotWithShape="1">
                <a:blip r:embed="rId20"/>
                <a:stretch>
                  <a:fillRect t="-64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custDataLst>
                  <p:tags r:id="rId4"/>
                </p:custDataLst>
              </p:nvPr>
            </p:nvSpPr>
            <p:spPr>
              <a:xfrm>
                <a:off x="9935210" y="2626995"/>
                <a:ext cx="3616960" cy="706755"/>
              </a:xfrm>
              <a:prstGeom prst="rect">
                <a:avLst/>
              </a:prstGeom>
              <a:noFill/>
            </p:spPr>
            <p:txBody>
              <a:bodyPr wrap="square" rtlCol="0">
                <a:spAutoFit/>
              </a:bodyPr>
              <a:lstStyle/>
              <a:p>
                <a:pPr algn="ctr"/>
                <a:r>
                  <a:rPr lang="en-US" sz="4000" dirty="0">
                    <a:solidFill>
                      <a:srgbClr val="FF0000"/>
                    </a:solidFill>
                    <a:latin typeface="Calibri" panose="020F0502020204030204" pitchFamily="34" charset="0"/>
                    <a:ea typeface="+mj-ea"/>
                    <a:cs typeface="Calibri" panose="020F0502020204030204" pitchFamily="34" charset="0"/>
                    <a:sym typeface="+mn-lt"/>
                  </a:rPr>
                  <a:t>2 ≤ fanout ≤ </a:t>
                </a:r>
                <a14:m>
                  <m:oMath xmlns:m="http://schemas.openxmlformats.org/officeDocument/2006/math">
                    <m:sSup>
                      <m:sSupPr>
                        <m:ctrlPr>
                          <a:rPr lang="en-US" sz="4000" i="1" dirty="0">
                            <a:solidFill>
                              <a:srgbClr val="FF0000"/>
                            </a:solidFill>
                            <a:latin typeface="Cambria Math" panose="02040503050406030204" pitchFamily="18" charset="0"/>
                            <a:ea typeface="+mj-ea"/>
                            <a:cs typeface="Cambria Math" panose="02040503050406030204" pitchFamily="18" charset="0"/>
                            <a:sym typeface="+mn-lt"/>
                          </a:rPr>
                        </m:ctrlPr>
                      </m:sSupPr>
                      <m:e>
                        <m:r>
                          <a:rPr lang="en-US" sz="4000" i="1" dirty="0">
                            <a:solidFill>
                              <a:srgbClr val="FF0000"/>
                            </a:solidFill>
                            <a:latin typeface="Cambria Math" panose="02040503050406030204" pitchFamily="18" charset="0"/>
                            <a:ea typeface="+mj-ea"/>
                            <a:cs typeface="Cambria Math" panose="02040503050406030204" pitchFamily="18" charset="0"/>
                            <a:sym typeface="+mn-lt"/>
                          </a:rPr>
                          <m:t>2</m:t>
                        </m:r>
                      </m:e>
                      <m:sup>
                        <m:r>
                          <a:rPr lang="en-US" sz="4000" i="1" dirty="0">
                            <a:solidFill>
                              <a:srgbClr val="FF0000"/>
                            </a:solidFill>
                            <a:latin typeface="Cambria Math" panose="02040503050406030204" pitchFamily="18" charset="0"/>
                            <a:ea typeface="+mj-ea"/>
                            <a:cs typeface="Cambria Math" panose="02040503050406030204" pitchFamily="18" charset="0"/>
                            <a:sym typeface="+mn-lt"/>
                          </a:rPr>
                          <m:t>𝑤</m:t>
                        </m:r>
                      </m:sup>
                    </m:sSup>
                  </m:oMath>
                </a14:m>
                <a:endParaRPr lang="en-US" sz="4000" dirty="0">
                  <a:solidFill>
                    <a:srgbClr val="FF0000"/>
                  </a:solidFill>
                  <a:latin typeface="Calibri" panose="020F0502020204030204" pitchFamily="34" charset="0"/>
                  <a:ea typeface="+mj-ea"/>
                  <a:cs typeface="Calibri" panose="020F0502020204030204" pitchFamily="34" charset="0"/>
                  <a:sym typeface="+mn-lt"/>
                </a:endParaRPr>
              </a:p>
            </p:txBody>
          </p:sp>
        </mc:Choice>
        <mc:Fallback xmlns="">
          <p:sp>
            <p:nvSpPr>
              <p:cNvPr id="28" name="文本框 27"/>
              <p:cNvSpPr txBox="1">
                <a:spLocks noRot="1" noChangeAspect="1" noMove="1" noResize="1" noEditPoints="1" noAdjustHandles="1" noChangeArrowheads="1" noChangeShapeType="1" noTextEdit="1"/>
              </p:cNvSpPr>
              <p:nvPr>
                <p:custDataLst>
                  <p:tags r:id="rId21"/>
                </p:custDataLst>
              </p:nvPr>
            </p:nvSpPr>
            <p:spPr>
              <a:xfrm>
                <a:off x="9935210" y="2626995"/>
                <a:ext cx="3616960" cy="706755"/>
              </a:xfrm>
              <a:prstGeom prst="rect">
                <a:avLst/>
              </a:prstGeom>
              <a:blipFill rotWithShape="1">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itle 9"/>
              <p:cNvSpPr>
                <a:spLocks noGrp="1"/>
              </p:cNvSpPr>
              <p:nvPr>
                <p:custDataLst>
                  <p:tags r:id="rId5"/>
                </p:custDataLst>
              </p:nvPr>
            </p:nvSpPr>
            <p:spPr>
              <a:xfrm>
                <a:off x="12275185" y="3275330"/>
                <a:ext cx="3488055" cy="70167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4000" i="1" baseline="30000" dirty="0">
                        <a:solidFill>
                          <a:schemeClr val="tx1"/>
                        </a:solidFill>
                        <a:latin typeface="Cambria Math" panose="02040503050406030204" pitchFamily="18" charset="0"/>
                        <a:cs typeface="Cambria Math" panose="02040503050406030204" pitchFamily="18" charset="0"/>
                      </a:rPr>
                      <m:t>𝑤</m:t>
                    </m:r>
                  </m:oMath>
                </a14:m>
                <a:r>
                  <a:rPr lang="en-US" sz="4000" baseline="30000" dirty="0">
                    <a:solidFill>
                      <a:schemeClr val="tx1"/>
                    </a:solidFill>
                    <a:latin typeface="Calibri" panose="020F0502020204030204" pitchFamily="34" charset="0"/>
                    <a:cs typeface="Calibri" panose="020F0502020204030204" pitchFamily="34" charset="0"/>
                  </a:rPr>
                  <a:t>: number of segments </a:t>
                </a:r>
              </a:p>
            </p:txBody>
          </p:sp>
        </mc:Choice>
        <mc:Fallback xmlns="">
          <p:sp>
            <p:nvSpPr>
              <p:cNvPr id="25" name="Title 9"/>
              <p:cNvSpPr>
                <a:spLocks noRot="1" noChangeAspect="1" noMove="1" noResize="1" noEditPoints="1" noAdjustHandles="1" noChangeArrowheads="1" noChangeShapeType="1" noTextEdit="1"/>
              </p:cNvSpPr>
              <p:nvPr>
                <p:custDataLst>
                  <p:tags r:id="rId23"/>
                </p:custDataLst>
              </p:nvPr>
            </p:nvSpPr>
            <p:spPr>
              <a:xfrm>
                <a:off x="12275185" y="3275330"/>
                <a:ext cx="3488055" cy="701675"/>
              </a:xfrm>
              <a:prstGeom prst="rect">
                <a:avLst/>
              </a:prstGeom>
              <a:blipFill rotWithShape="1">
                <a:blip r:embed="rId24"/>
                <a:stretch>
                  <a:fillRect t="-1357"/>
                </a:stretch>
              </a:blipFill>
            </p:spPr>
            <p:txBody>
              <a:bodyPr/>
              <a:lstStyle/>
              <a:p>
                <a:r>
                  <a:rPr lang="zh-CN" altLang="en-US">
                    <a:noFill/>
                  </a:rPr>
                  <a:t> </a:t>
                </a:r>
              </a:p>
            </p:txBody>
          </p:sp>
        </mc:Fallback>
      </mc:AlternateContent>
      <p:graphicFrame>
        <p:nvGraphicFramePr>
          <p:cNvPr id="324" name="表格 23"/>
          <p:cNvGraphicFramePr>
            <a:graphicFrameLocks noGrp="1"/>
          </p:cNvGraphicFramePr>
          <p:nvPr>
            <p:custDataLst>
              <p:tags r:id="rId6"/>
            </p:custDataLst>
          </p:nvPr>
        </p:nvGraphicFramePr>
        <p:xfrm>
          <a:off x="1294130" y="9211310"/>
          <a:ext cx="861695" cy="484505"/>
        </p:xfrm>
        <a:graphic>
          <a:graphicData uri="http://schemas.openxmlformats.org/drawingml/2006/table">
            <a:tbl>
              <a:tblPr firstRow="1" bandRow="1">
                <a:effectLst/>
                <a:tableStyleId>{5940675A-B579-460E-94D1-54222C63F5DA}</a:tableStyleId>
              </a:tblPr>
              <a:tblGrid>
                <a:gridCol w="460375">
                  <a:extLst>
                    <a:ext uri="{9D8B030D-6E8A-4147-A177-3AD203B41FA5}">
                      <a16:colId xmlns:a16="http://schemas.microsoft.com/office/drawing/2014/main" val="20000"/>
                    </a:ext>
                  </a:extLst>
                </a:gridCol>
                <a:gridCol w="401320">
                  <a:extLst>
                    <a:ext uri="{9D8B030D-6E8A-4147-A177-3AD203B41FA5}">
                      <a16:colId xmlns:a16="http://schemas.microsoft.com/office/drawing/2014/main" val="20001"/>
                    </a:ext>
                  </a:extLst>
                </a:gridCol>
              </a:tblGrid>
              <a:tr h="214630">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extLst>
                  <a:ext uri="{0D108BD9-81ED-4DB2-BD59-A6C34878D82A}">
                    <a16:rowId xmlns:a16="http://schemas.microsoft.com/office/drawing/2014/main" val="10000"/>
                  </a:ext>
                </a:extLst>
              </a:tr>
              <a:tr h="269875">
                <a:tc>
                  <a:txBody>
                    <a:bodyPr/>
                    <a:lstStyle/>
                    <a:p>
                      <a:pPr algn="ctr"/>
                      <a:endParaRPr lang="zh-CN" altLang="en-US" sz="400" dirty="0">
                        <a:solidFill>
                          <a:sysClr val="windowText" lastClr="000000"/>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tc>
                  <a:txBody>
                    <a:bodyPr/>
                    <a:lstStyle/>
                    <a:p>
                      <a:pPr algn="ctr">
                        <a:lnSpc>
                          <a:spcPts val="300"/>
                        </a:lnSpc>
                      </a:pPr>
                      <a:endParaRPr lang="zh-CN" altLang="en-US" sz="400" i="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extLst>
                  <a:ext uri="{0D108BD9-81ED-4DB2-BD59-A6C34878D82A}">
                    <a16:rowId xmlns:a16="http://schemas.microsoft.com/office/drawing/2014/main" val="10001"/>
                  </a:ext>
                </a:extLst>
              </a:tr>
            </a:tbl>
          </a:graphicData>
        </a:graphic>
      </p:graphicFrame>
      <p:sp>
        <p:nvSpPr>
          <p:cNvPr id="313" name="矩形: 圆角 312"/>
          <p:cNvSpPr/>
          <p:nvPr>
            <p:custDataLst>
              <p:tags r:id="rId7"/>
            </p:custDataLst>
          </p:nvPr>
        </p:nvSpPr>
        <p:spPr>
          <a:xfrm>
            <a:off x="1294130" y="8510905"/>
            <a:ext cx="861695" cy="487045"/>
          </a:xfrm>
          <a:prstGeom prst="roundRect">
            <a:avLst/>
          </a:prstGeom>
          <a:solidFill>
            <a:srgbClr val="DBDBDB"/>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4" name="文本框 313"/>
          <p:cNvSpPr txBox="1"/>
          <p:nvPr>
            <p:custDataLst>
              <p:tags r:id="rId8"/>
            </p:custDataLst>
          </p:nvPr>
        </p:nvSpPr>
        <p:spPr>
          <a:xfrm>
            <a:off x="2289175" y="8554720"/>
            <a:ext cx="2059940" cy="460375"/>
          </a:xfrm>
          <a:prstGeom prst="rect">
            <a:avLst/>
          </a:prstGeom>
          <a:noFill/>
        </p:spPr>
        <p:txBody>
          <a:bodyPr wrap="square" rtlCol="0">
            <a:spAutoFit/>
          </a:bodyPr>
          <a:lstStyle/>
          <a:p>
            <a:r>
              <a:rPr lang="en-US" altLang="zh-CN" sz="2400" dirty="0"/>
              <a:t>internal node</a:t>
            </a:r>
          </a:p>
        </p:txBody>
      </p:sp>
      <p:sp>
        <p:nvSpPr>
          <p:cNvPr id="315" name="矩形: 圆角 314"/>
          <p:cNvSpPr/>
          <p:nvPr>
            <p:custDataLst>
              <p:tags r:id="rId9"/>
            </p:custDataLst>
          </p:nvPr>
        </p:nvSpPr>
        <p:spPr>
          <a:xfrm>
            <a:off x="4451350" y="8510905"/>
            <a:ext cx="862330" cy="486410"/>
          </a:xfrm>
          <a:prstGeom prst="roundRect">
            <a:avLst>
              <a:gd name="adj" fmla="val 50000"/>
            </a:avLst>
          </a:prstGeom>
          <a:solidFill>
            <a:srgbClr val="70AD47">
              <a:lumMod val="20000"/>
              <a:lumOff val="80000"/>
            </a:srgbClr>
          </a:solidFill>
          <a:ln>
            <a:solidFill>
              <a:sysClr val="window" lastClr="FFFFFF">
                <a:lumMod val="7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6" name="文本框 315"/>
          <p:cNvSpPr txBox="1"/>
          <p:nvPr>
            <p:custDataLst>
              <p:tags r:id="rId10"/>
            </p:custDataLst>
          </p:nvPr>
        </p:nvSpPr>
        <p:spPr>
          <a:xfrm>
            <a:off x="5480685" y="8531860"/>
            <a:ext cx="1661795" cy="460375"/>
          </a:xfrm>
          <a:prstGeom prst="rect">
            <a:avLst/>
          </a:prstGeom>
          <a:noFill/>
        </p:spPr>
        <p:txBody>
          <a:bodyPr wrap="square" rtlCol="0">
            <a:spAutoFit/>
          </a:bodyPr>
          <a:lstStyle/>
          <a:p>
            <a:r>
              <a:rPr lang="en-US" altLang="zh-CN" sz="2400" dirty="0"/>
              <a:t>leaf node</a:t>
            </a:r>
          </a:p>
        </p:txBody>
      </p:sp>
      <p:sp>
        <p:nvSpPr>
          <p:cNvPr id="317" name="矩形 316"/>
          <p:cNvSpPr/>
          <p:nvPr>
            <p:custDataLst>
              <p:tags r:id="rId11"/>
            </p:custDataLst>
          </p:nvPr>
        </p:nvSpPr>
        <p:spPr>
          <a:xfrm>
            <a:off x="4462780" y="9233535"/>
            <a:ext cx="850900" cy="472440"/>
          </a:xfrm>
          <a:prstGeom prst="rect">
            <a:avLst/>
          </a:prstGeom>
          <a:solidFill>
            <a:sysClr val="window" lastClr="FFFFFF">
              <a:lumMod val="95000"/>
            </a:sysClr>
          </a:solidFill>
          <a:ln w="28575">
            <a:solidFill>
              <a:sysClr val="window" lastClr="FFFFFF">
                <a:lumMod val="8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dirty="0"/>
          </a:p>
        </p:txBody>
      </p:sp>
      <p:sp>
        <p:nvSpPr>
          <p:cNvPr id="318" name="文本框 317"/>
          <p:cNvSpPr txBox="1"/>
          <p:nvPr>
            <p:custDataLst>
              <p:tags r:id="rId12"/>
            </p:custDataLst>
          </p:nvPr>
        </p:nvSpPr>
        <p:spPr>
          <a:xfrm>
            <a:off x="5480685" y="9211310"/>
            <a:ext cx="1571625" cy="460375"/>
          </a:xfrm>
          <a:prstGeom prst="rect">
            <a:avLst/>
          </a:prstGeom>
          <a:noFill/>
        </p:spPr>
        <p:txBody>
          <a:bodyPr wrap="square" rtlCol="0">
            <a:spAutoFit/>
          </a:bodyPr>
          <a:lstStyle/>
          <a:p>
            <a:r>
              <a:rPr lang="en-US" altLang="zh-CN" sz="2400" dirty="0"/>
              <a:t>leaf pack</a:t>
            </a:r>
          </a:p>
        </p:txBody>
      </p:sp>
      <p:sp>
        <p:nvSpPr>
          <p:cNvPr id="325" name="文本框 324"/>
          <p:cNvSpPr txBox="1"/>
          <p:nvPr>
            <p:custDataLst>
              <p:tags r:id="rId13"/>
            </p:custDataLst>
          </p:nvPr>
        </p:nvSpPr>
        <p:spPr>
          <a:xfrm>
            <a:off x="2319655" y="9211310"/>
            <a:ext cx="2264410" cy="460375"/>
          </a:xfrm>
          <a:prstGeom prst="rect">
            <a:avLst/>
          </a:prstGeom>
          <a:noFill/>
        </p:spPr>
        <p:txBody>
          <a:bodyPr wrap="square" rtlCol="0">
            <a:spAutoFit/>
          </a:bodyPr>
          <a:lstStyle/>
          <a:p>
            <a:r>
              <a:rPr lang="en-US" altLang="zh-CN" sz="2400" dirty="0"/>
              <a:t>routing table</a:t>
            </a:r>
            <a:endParaRPr lang="en-US" altLang="zh-CN"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无标题"/>
          <p:cNvPicPr>
            <a:picLocks noChangeAspect="1"/>
          </p:cNvPicPr>
          <p:nvPr>
            <p:custDataLst>
              <p:tags r:id="rId1"/>
            </p:custDataLst>
          </p:nvPr>
        </p:nvPicPr>
        <p:blipFill>
          <a:blip r:embed="rId21"/>
          <a:stretch>
            <a:fillRect/>
          </a:stretch>
        </p:blipFill>
        <p:spPr>
          <a:xfrm>
            <a:off x="3526155" y="2482850"/>
            <a:ext cx="8353425" cy="6028055"/>
          </a:xfrm>
          <a:prstGeom prst="rect">
            <a:avLst/>
          </a:prstGeom>
        </p:spPr>
      </p:pic>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7-Dumpy’s Adaptive Split Strategy</a:t>
            </a:r>
            <a:endParaRPr lang="en-US" altLang="zh-CN" sz="4800" dirty="0">
              <a:latin typeface="Times New Roman" panose="02020603050405020304" charset="0"/>
              <a:cs typeface="Times New Roman" panose="02020603050405020304" charset="0"/>
            </a:endParaRPr>
          </a:p>
        </p:txBody>
      </p:sp>
      <p:sp>
        <p:nvSpPr>
          <p:cNvPr id="10" name="Title 9"/>
          <p:cNvSpPr>
            <a:spLocks noGrp="1"/>
          </p:cNvSpPr>
          <p:nvPr>
            <p:custDataLst>
              <p:tags r:id="rId2"/>
            </p:custDataLst>
          </p:nvPr>
        </p:nvSpPr>
        <p:spPr>
          <a:xfrm>
            <a:off x="4531995" y="1619250"/>
            <a:ext cx="6017260" cy="783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libri Light" panose="020F0302020204030204" charset="0"/>
                <a:cs typeface="Calibri Light" panose="020F0302020204030204" charset="0"/>
              </a:rPr>
              <a:t>Multi-ary Index Structure</a:t>
            </a:r>
            <a:endParaRPr lang="en-US" b="1" baseline="30000" dirty="0">
              <a:solidFill>
                <a:schemeClr val="bg1">
                  <a:lumMod val="50000"/>
                </a:schemeClr>
              </a:solidFill>
              <a:latin typeface="Calibri Light" panose="020F0302020204030204" charset="0"/>
              <a:cs typeface="Calibri Light" panose="020F0302020204030204" charset="0"/>
            </a:endParaRPr>
          </a:p>
        </p:txBody>
      </p:sp>
      <mc:AlternateContent xmlns:mc="http://schemas.openxmlformats.org/markup-compatibility/2006" xmlns:a14="http://schemas.microsoft.com/office/drawing/2010/main">
        <mc:Choice Requires="a14">
          <p:sp>
            <p:nvSpPr>
              <p:cNvPr id="6" name="Title 9"/>
              <p:cNvSpPr>
                <a:spLocks noGrp="1"/>
              </p:cNvSpPr>
              <p:nvPr>
                <p:custDataLst>
                  <p:tags r:id="rId3"/>
                </p:custDataLst>
              </p:nvPr>
            </p:nvSpPr>
            <p:spPr>
              <a:xfrm>
                <a:off x="8855075" y="8747760"/>
                <a:ext cx="6908165" cy="783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2800" i="1" dirty="0">
                        <a:solidFill>
                          <a:srgbClr val="FF0000"/>
                        </a:solidFill>
                        <a:latin typeface="Cambria Math" panose="02040503050406030204" pitchFamily="18" charset="0"/>
                        <a:cs typeface="Cambria Math" panose="02040503050406030204" pitchFamily="18" charset="0"/>
                      </a:rPr>
                      <m:t>𝑐𝑠𝑙</m:t>
                    </m:r>
                    <m:r>
                      <a:rPr lang="en-US" sz="2800" i="1" dirty="0">
                        <a:solidFill>
                          <a:srgbClr val="FF0000"/>
                        </a:solidFill>
                        <a:latin typeface="Cambria Math" panose="02040503050406030204" pitchFamily="18" charset="0"/>
                        <a:cs typeface="Cambria Math" panose="02040503050406030204" pitchFamily="18" charset="0"/>
                      </a:rPr>
                      <m:t>(</m:t>
                    </m:r>
                    <m:r>
                      <a:rPr lang="en-US" sz="2800" i="1" dirty="0">
                        <a:solidFill>
                          <a:srgbClr val="FF0000"/>
                        </a:solidFill>
                        <a:latin typeface="Cambria Math" panose="02040503050406030204" pitchFamily="18" charset="0"/>
                        <a:cs typeface="Cambria Math" panose="02040503050406030204" pitchFamily="18" charset="0"/>
                      </a:rPr>
                      <m:t>𝑁</m:t>
                    </m:r>
                    <m:r>
                      <a:rPr lang="en-US" sz="2800" i="1" dirty="0">
                        <a:solidFill>
                          <a:srgbClr val="FF0000"/>
                        </a:solidFill>
                        <a:latin typeface="Cambria Math" panose="02040503050406030204" pitchFamily="18" charset="0"/>
                        <a:cs typeface="Cambria Math" panose="02040503050406030204" pitchFamily="18" charset="0"/>
                      </a:rPr>
                      <m:t>)</m:t>
                    </m:r>
                  </m:oMath>
                </a14:m>
                <a:r>
                  <a:rPr lang="en-US" sz="2800" dirty="0">
                    <a:latin typeface="Calibri Light" panose="020F0302020204030204" charset="0"/>
                    <a:cs typeface="Calibri Light" panose="020F0302020204030204" charset="0"/>
                  </a:rPr>
                  <a:t>: </a:t>
                </a:r>
                <a:r>
                  <a:rPr lang="en-US" sz="2800" dirty="0">
                    <a:latin typeface="Calibri" panose="020F0502020204030204" pitchFamily="34" charset="0"/>
                    <a:cs typeface="Calibri" panose="020F0502020204030204" pitchFamily="34" charset="0"/>
                  </a:rPr>
                  <a:t>list of segments to be split of node</a:t>
                </a:r>
                <a:r>
                  <a:rPr lang="en-US" sz="2800" dirty="0">
                    <a:latin typeface="Calibri Light" panose="020F0302020204030204" charset="0"/>
                    <a:cs typeface="Calibri Light" panose="020F0302020204030204" charset="0"/>
                  </a:rPr>
                  <a:t> </a:t>
                </a:r>
                <a14:m>
                  <m:oMath xmlns:m="http://schemas.openxmlformats.org/officeDocument/2006/math">
                    <m:r>
                      <a:rPr lang="en-US" sz="2800" i="1" dirty="0">
                        <a:latin typeface="Cambria Math" panose="02040503050406030204" pitchFamily="18" charset="0"/>
                        <a:cs typeface="Cambria Math" panose="02040503050406030204" pitchFamily="18" charset="0"/>
                      </a:rPr>
                      <m:t>𝑁</m:t>
                    </m:r>
                  </m:oMath>
                </a14:m>
                <a:endParaRPr lang="en-US" sz="2800" baseline="30000" dirty="0">
                  <a:solidFill>
                    <a:schemeClr val="bg1">
                      <a:lumMod val="50000"/>
                    </a:schemeClr>
                  </a:solidFill>
                  <a:latin typeface="Calibri Light" panose="020F0302020204030204" charset="0"/>
                  <a:cs typeface="Calibri Light" panose="020F0302020204030204" charset="0"/>
                </a:endParaRPr>
              </a:p>
            </p:txBody>
          </p:sp>
        </mc:Choice>
        <mc:Fallback xmlns="">
          <p:sp>
            <p:nvSpPr>
              <p:cNvPr id="6" name="Title 9"/>
              <p:cNvSpPr>
                <a:spLocks noRot="1" noChangeAspect="1" noMove="1" noResize="1" noEditPoints="1" noAdjustHandles="1" noChangeArrowheads="1" noChangeShapeType="1" noTextEdit="1"/>
              </p:cNvSpPr>
              <p:nvPr>
                <p:custDataLst>
                  <p:tags r:id="rId22"/>
                </p:custDataLst>
              </p:nvPr>
            </p:nvSpPr>
            <p:spPr>
              <a:xfrm>
                <a:off x="8855075" y="8747760"/>
                <a:ext cx="6908165" cy="783590"/>
              </a:xfrm>
              <a:prstGeom prst="rect">
                <a:avLst/>
              </a:prstGeom>
              <a:blipFill rotWithShape="1">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itle 9"/>
              <p:cNvSpPr>
                <a:spLocks noGrp="1"/>
              </p:cNvSpPr>
              <p:nvPr>
                <p:custDataLst>
                  <p:tags r:id="rId4"/>
                </p:custDataLst>
              </p:nvPr>
            </p:nvSpPr>
            <p:spPr>
              <a:xfrm>
                <a:off x="8551545" y="9395460"/>
                <a:ext cx="6908165" cy="7835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2800" i="1" dirty="0">
                        <a:solidFill>
                          <a:srgbClr val="FF0000"/>
                        </a:solidFill>
                        <a:latin typeface="Cambria Math" panose="02040503050406030204" pitchFamily="18" charset="0"/>
                        <a:cs typeface="Cambria Math" panose="02040503050406030204" pitchFamily="18" charset="0"/>
                      </a:rPr>
                      <m:t>𝑠𝑖𝑑</m:t>
                    </m:r>
                  </m:oMath>
                </a14:m>
                <a:r>
                  <a:rPr lang="en-US" sz="2800" dirty="0">
                    <a:latin typeface="Calibri Light" panose="020F0302020204030204" charset="0"/>
                    <a:cs typeface="Calibri Light" panose="020F0302020204030204" charset="0"/>
                  </a:rPr>
                  <a:t>: </a:t>
                </a:r>
                <a:r>
                  <a:rPr lang="en-US" sz="2800" dirty="0">
                    <a:latin typeface="Calibri" panose="020F0502020204030204" pitchFamily="34" charset="0"/>
                    <a:cs typeface="Calibri" panose="020F0502020204030204" pitchFamily="34" charset="0"/>
                  </a:rPr>
                  <a:t>concatenation of newly-extended bits compared with parent node</a:t>
                </a:r>
                <a:endParaRPr lang="en-US" sz="2800" baseline="30000" dirty="0">
                  <a:solidFill>
                    <a:schemeClr val="bg1">
                      <a:lumMod val="50000"/>
                    </a:schemeClr>
                  </a:solidFill>
                  <a:latin typeface="Calibri" panose="020F0502020204030204" pitchFamily="34" charset="0"/>
                  <a:cs typeface="Calibri" panose="020F0502020204030204" pitchFamily="34" charset="0"/>
                </a:endParaRPr>
              </a:p>
            </p:txBody>
          </p:sp>
        </mc:Choice>
        <mc:Fallback xmlns="">
          <p:sp>
            <p:nvSpPr>
              <p:cNvPr id="3" name="Title 9"/>
              <p:cNvSpPr>
                <a:spLocks noRot="1" noChangeAspect="1" noMove="1" noResize="1" noEditPoints="1" noAdjustHandles="1" noChangeArrowheads="1" noChangeShapeType="1" noTextEdit="1"/>
              </p:cNvSpPr>
              <p:nvPr>
                <p:custDataLst>
                  <p:tags r:id="rId24"/>
                </p:custDataLst>
              </p:nvPr>
            </p:nvSpPr>
            <p:spPr>
              <a:xfrm>
                <a:off x="8551545" y="9395460"/>
                <a:ext cx="6908165" cy="783590"/>
              </a:xfrm>
              <a:prstGeom prst="rect">
                <a:avLst/>
              </a:prstGeom>
              <a:blipFill rotWithShape="1">
                <a:blip r:embed="rId25"/>
                <a:stretch>
                  <a:fillRect t="-6402"/>
                </a:stretch>
              </a:blipFill>
            </p:spPr>
            <p:txBody>
              <a:bodyPr/>
              <a:lstStyle/>
              <a:p>
                <a:r>
                  <a:rPr lang="zh-CN" altLang="en-US">
                    <a:noFill/>
                  </a:rPr>
                  <a:t> </a:t>
                </a:r>
              </a:p>
            </p:txBody>
          </p:sp>
        </mc:Fallback>
      </mc:AlternateContent>
      <p:sp>
        <p:nvSpPr>
          <p:cNvPr id="5" name="矩形 4"/>
          <p:cNvSpPr/>
          <p:nvPr>
            <p:custDataLst>
              <p:tags r:id="rId5"/>
            </p:custDataLst>
          </p:nvPr>
        </p:nvSpPr>
        <p:spPr>
          <a:xfrm>
            <a:off x="4966970" y="3977005"/>
            <a:ext cx="1440180" cy="411480"/>
          </a:xfrm>
          <a:prstGeom prst="rect">
            <a:avLst/>
          </a:prstGeom>
          <a:noFill/>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7" name="矩形 6"/>
          <p:cNvSpPr/>
          <p:nvPr>
            <p:custDataLst>
              <p:tags r:id="rId6"/>
            </p:custDataLst>
          </p:nvPr>
        </p:nvSpPr>
        <p:spPr>
          <a:xfrm>
            <a:off x="6154420" y="5292725"/>
            <a:ext cx="988695" cy="364490"/>
          </a:xfrm>
          <a:prstGeom prst="rect">
            <a:avLst/>
          </a:prstGeom>
          <a:noFill/>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38" name="Straight Arrow Connector 37"/>
          <p:cNvCxnSpPr>
            <a:endCxn id="7" idx="2"/>
          </p:cNvCxnSpPr>
          <p:nvPr>
            <p:custDataLst>
              <p:tags r:id="rId7"/>
            </p:custDataLst>
          </p:nvPr>
        </p:nvCxnSpPr>
        <p:spPr>
          <a:xfrm flipH="1" flipV="1">
            <a:off x="6649085" y="5657215"/>
            <a:ext cx="2781935" cy="3306445"/>
          </a:xfrm>
          <a:prstGeom prst="straightConnector1">
            <a:avLst/>
          </a:prstGeom>
          <a:ln w="38100">
            <a:solidFill>
              <a:srgbClr val="FF0000"/>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37"/>
          <p:cNvCxnSpPr>
            <a:endCxn id="5" idx="3"/>
          </p:cNvCxnSpPr>
          <p:nvPr>
            <p:custDataLst>
              <p:tags r:id="rId8"/>
            </p:custDataLst>
          </p:nvPr>
        </p:nvCxnSpPr>
        <p:spPr>
          <a:xfrm flipH="1" flipV="1">
            <a:off x="6407150" y="4182745"/>
            <a:ext cx="3023870" cy="4780915"/>
          </a:xfrm>
          <a:prstGeom prst="straightConnector1">
            <a:avLst/>
          </a:prstGeom>
          <a:ln w="38100">
            <a:solidFill>
              <a:srgbClr val="FF0000"/>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p:cNvSpPr txBox="1"/>
              <p:nvPr>
                <p:custDataLst>
                  <p:tags r:id="rId9"/>
                </p:custDataLst>
              </p:nvPr>
            </p:nvSpPr>
            <p:spPr>
              <a:xfrm>
                <a:off x="9935210" y="2626995"/>
                <a:ext cx="3616960" cy="706755"/>
              </a:xfrm>
              <a:prstGeom prst="rect">
                <a:avLst/>
              </a:prstGeom>
              <a:noFill/>
            </p:spPr>
            <p:txBody>
              <a:bodyPr wrap="square" rtlCol="0">
                <a:spAutoFit/>
              </a:bodyPr>
              <a:lstStyle/>
              <a:p>
                <a:pPr algn="ctr"/>
                <a:r>
                  <a:rPr lang="en-US" sz="4000" dirty="0">
                    <a:solidFill>
                      <a:srgbClr val="FF0000"/>
                    </a:solidFill>
                    <a:latin typeface="Calibri" panose="020F0502020204030204" pitchFamily="34" charset="0"/>
                    <a:ea typeface="+mj-ea"/>
                    <a:cs typeface="Calibri" panose="020F0502020204030204" pitchFamily="34" charset="0"/>
                    <a:sym typeface="+mn-lt"/>
                  </a:rPr>
                  <a:t>2 ≤ fanout ≤ </a:t>
                </a:r>
                <a14:m>
                  <m:oMath xmlns:m="http://schemas.openxmlformats.org/officeDocument/2006/math">
                    <m:sSup>
                      <m:sSupPr>
                        <m:ctrlPr>
                          <a:rPr lang="en-US" sz="4000" i="1" dirty="0">
                            <a:solidFill>
                              <a:srgbClr val="FF0000"/>
                            </a:solidFill>
                            <a:latin typeface="Cambria Math" panose="02040503050406030204" pitchFamily="18" charset="0"/>
                            <a:ea typeface="+mj-ea"/>
                            <a:cs typeface="Cambria Math" panose="02040503050406030204" pitchFamily="18" charset="0"/>
                            <a:sym typeface="+mn-lt"/>
                          </a:rPr>
                        </m:ctrlPr>
                      </m:sSupPr>
                      <m:e>
                        <m:r>
                          <a:rPr lang="en-US" sz="4000" i="1" dirty="0">
                            <a:solidFill>
                              <a:srgbClr val="FF0000"/>
                            </a:solidFill>
                            <a:latin typeface="Cambria Math" panose="02040503050406030204" pitchFamily="18" charset="0"/>
                            <a:ea typeface="+mj-ea"/>
                            <a:cs typeface="Cambria Math" panose="02040503050406030204" pitchFamily="18" charset="0"/>
                            <a:sym typeface="+mn-lt"/>
                          </a:rPr>
                          <m:t>2</m:t>
                        </m:r>
                      </m:e>
                      <m:sup>
                        <m:r>
                          <a:rPr lang="en-US" sz="4000" i="1" dirty="0">
                            <a:solidFill>
                              <a:srgbClr val="FF0000"/>
                            </a:solidFill>
                            <a:latin typeface="Cambria Math" panose="02040503050406030204" pitchFamily="18" charset="0"/>
                            <a:ea typeface="+mj-ea"/>
                            <a:cs typeface="Cambria Math" panose="02040503050406030204" pitchFamily="18" charset="0"/>
                            <a:sym typeface="+mn-lt"/>
                          </a:rPr>
                          <m:t>𝑤</m:t>
                        </m:r>
                      </m:sup>
                    </m:sSup>
                  </m:oMath>
                </a14:m>
                <a:endParaRPr lang="en-US" sz="4000" dirty="0">
                  <a:solidFill>
                    <a:srgbClr val="FF0000"/>
                  </a:solidFill>
                  <a:latin typeface="Calibri" panose="020F0502020204030204" pitchFamily="34" charset="0"/>
                  <a:ea typeface="+mj-ea"/>
                  <a:cs typeface="Calibri" panose="020F0502020204030204" pitchFamily="34" charset="0"/>
                  <a:sym typeface="+mn-lt"/>
                </a:endParaRPr>
              </a:p>
            </p:txBody>
          </p:sp>
        </mc:Choice>
        <mc:Fallback xmlns="">
          <p:sp>
            <p:nvSpPr>
              <p:cNvPr id="28" name="文本框 27"/>
              <p:cNvSpPr txBox="1">
                <a:spLocks noRot="1" noChangeAspect="1" noMove="1" noResize="1" noEditPoints="1" noAdjustHandles="1" noChangeArrowheads="1" noChangeShapeType="1" noTextEdit="1"/>
              </p:cNvSpPr>
              <p:nvPr>
                <p:custDataLst>
                  <p:tags r:id="rId26"/>
                </p:custDataLst>
              </p:nvPr>
            </p:nvSpPr>
            <p:spPr>
              <a:xfrm>
                <a:off x="9935210" y="2626995"/>
                <a:ext cx="3616960" cy="706755"/>
              </a:xfrm>
              <a:prstGeom prst="rect">
                <a:avLst/>
              </a:prstGeom>
              <a:blipFill rotWithShape="1">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itle 9"/>
              <p:cNvSpPr>
                <a:spLocks noGrp="1"/>
              </p:cNvSpPr>
              <p:nvPr>
                <p:custDataLst>
                  <p:tags r:id="rId10"/>
                </p:custDataLst>
              </p:nvPr>
            </p:nvSpPr>
            <p:spPr>
              <a:xfrm>
                <a:off x="12275185" y="3275330"/>
                <a:ext cx="3488055" cy="70167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4000" i="1" baseline="30000" dirty="0">
                        <a:solidFill>
                          <a:schemeClr val="tx1"/>
                        </a:solidFill>
                        <a:latin typeface="Cambria Math" panose="02040503050406030204" pitchFamily="18" charset="0"/>
                        <a:cs typeface="Cambria Math" panose="02040503050406030204" pitchFamily="18" charset="0"/>
                      </a:rPr>
                      <m:t>𝑤</m:t>
                    </m:r>
                  </m:oMath>
                </a14:m>
                <a:r>
                  <a:rPr lang="en-US" sz="4000" baseline="30000" dirty="0">
                    <a:solidFill>
                      <a:schemeClr val="tx1"/>
                    </a:solidFill>
                    <a:latin typeface="Calibri" panose="020F0502020204030204" pitchFamily="34" charset="0"/>
                    <a:cs typeface="Calibri" panose="020F0502020204030204" pitchFamily="34" charset="0"/>
                  </a:rPr>
                  <a:t>: number of segments </a:t>
                </a:r>
              </a:p>
            </p:txBody>
          </p:sp>
        </mc:Choice>
        <mc:Fallback xmlns="">
          <p:sp>
            <p:nvSpPr>
              <p:cNvPr id="25" name="Title 9"/>
              <p:cNvSpPr>
                <a:spLocks noRot="1" noChangeAspect="1" noMove="1" noResize="1" noEditPoints="1" noAdjustHandles="1" noChangeArrowheads="1" noChangeShapeType="1" noTextEdit="1"/>
              </p:cNvSpPr>
              <p:nvPr>
                <p:custDataLst>
                  <p:tags r:id="rId28"/>
                </p:custDataLst>
              </p:nvPr>
            </p:nvSpPr>
            <p:spPr>
              <a:xfrm>
                <a:off x="12275185" y="3275330"/>
                <a:ext cx="3488055" cy="701675"/>
              </a:xfrm>
              <a:prstGeom prst="rect">
                <a:avLst/>
              </a:prstGeom>
              <a:blipFill rotWithShape="1">
                <a:blip r:embed="rId29"/>
                <a:stretch>
                  <a:fillRect t="-1357"/>
                </a:stretch>
              </a:blipFill>
            </p:spPr>
            <p:txBody>
              <a:bodyPr/>
              <a:lstStyle/>
              <a:p>
                <a:r>
                  <a:rPr lang="zh-CN" altLang="en-US">
                    <a:noFill/>
                  </a:rPr>
                  <a:t> </a:t>
                </a:r>
              </a:p>
            </p:txBody>
          </p:sp>
        </mc:Fallback>
      </mc:AlternateContent>
      <p:graphicFrame>
        <p:nvGraphicFramePr>
          <p:cNvPr id="324" name="表格 23"/>
          <p:cNvGraphicFramePr>
            <a:graphicFrameLocks noGrp="1"/>
          </p:cNvGraphicFramePr>
          <p:nvPr>
            <p:custDataLst>
              <p:tags r:id="rId11"/>
            </p:custDataLst>
          </p:nvPr>
        </p:nvGraphicFramePr>
        <p:xfrm>
          <a:off x="1294130" y="9211310"/>
          <a:ext cx="861695" cy="484505"/>
        </p:xfrm>
        <a:graphic>
          <a:graphicData uri="http://schemas.openxmlformats.org/drawingml/2006/table">
            <a:tbl>
              <a:tblPr firstRow="1" bandRow="1">
                <a:effectLst/>
                <a:tableStyleId>{5940675A-B579-460E-94D1-54222C63F5DA}</a:tableStyleId>
              </a:tblPr>
              <a:tblGrid>
                <a:gridCol w="460375">
                  <a:extLst>
                    <a:ext uri="{9D8B030D-6E8A-4147-A177-3AD203B41FA5}">
                      <a16:colId xmlns:a16="http://schemas.microsoft.com/office/drawing/2014/main" val="20000"/>
                    </a:ext>
                  </a:extLst>
                </a:gridCol>
                <a:gridCol w="401320">
                  <a:extLst>
                    <a:ext uri="{9D8B030D-6E8A-4147-A177-3AD203B41FA5}">
                      <a16:colId xmlns:a16="http://schemas.microsoft.com/office/drawing/2014/main" val="20001"/>
                    </a:ext>
                  </a:extLst>
                </a:gridCol>
              </a:tblGrid>
              <a:tr h="214630">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extLst>
                  <a:ext uri="{0D108BD9-81ED-4DB2-BD59-A6C34878D82A}">
                    <a16:rowId xmlns:a16="http://schemas.microsoft.com/office/drawing/2014/main" val="10000"/>
                  </a:ext>
                </a:extLst>
              </a:tr>
              <a:tr h="269875">
                <a:tc>
                  <a:txBody>
                    <a:bodyPr/>
                    <a:lstStyle/>
                    <a:p>
                      <a:pPr algn="ctr"/>
                      <a:endParaRPr lang="zh-CN" altLang="en-US" sz="400" dirty="0">
                        <a:solidFill>
                          <a:sysClr val="windowText" lastClr="000000"/>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tc>
                  <a:txBody>
                    <a:bodyPr/>
                    <a:lstStyle/>
                    <a:p>
                      <a:pPr algn="ctr">
                        <a:lnSpc>
                          <a:spcPts val="300"/>
                        </a:lnSpc>
                      </a:pPr>
                      <a:endParaRPr lang="zh-CN" altLang="en-US" sz="400" i="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extLst>
                  <a:ext uri="{0D108BD9-81ED-4DB2-BD59-A6C34878D82A}">
                    <a16:rowId xmlns:a16="http://schemas.microsoft.com/office/drawing/2014/main" val="10001"/>
                  </a:ext>
                </a:extLst>
              </a:tr>
            </a:tbl>
          </a:graphicData>
        </a:graphic>
      </p:graphicFrame>
      <p:sp>
        <p:nvSpPr>
          <p:cNvPr id="313" name="矩形: 圆角 312"/>
          <p:cNvSpPr/>
          <p:nvPr>
            <p:custDataLst>
              <p:tags r:id="rId12"/>
            </p:custDataLst>
          </p:nvPr>
        </p:nvSpPr>
        <p:spPr>
          <a:xfrm>
            <a:off x="1294130" y="8510905"/>
            <a:ext cx="861695" cy="487045"/>
          </a:xfrm>
          <a:prstGeom prst="roundRect">
            <a:avLst/>
          </a:prstGeom>
          <a:solidFill>
            <a:srgbClr val="DBDBDB"/>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4" name="文本框 313"/>
          <p:cNvSpPr txBox="1"/>
          <p:nvPr>
            <p:custDataLst>
              <p:tags r:id="rId13"/>
            </p:custDataLst>
          </p:nvPr>
        </p:nvSpPr>
        <p:spPr>
          <a:xfrm>
            <a:off x="2289175" y="8554720"/>
            <a:ext cx="2059940" cy="460375"/>
          </a:xfrm>
          <a:prstGeom prst="rect">
            <a:avLst/>
          </a:prstGeom>
          <a:noFill/>
        </p:spPr>
        <p:txBody>
          <a:bodyPr wrap="square" rtlCol="0">
            <a:spAutoFit/>
          </a:bodyPr>
          <a:lstStyle/>
          <a:p>
            <a:r>
              <a:rPr lang="en-US" altLang="zh-CN" sz="2400" dirty="0"/>
              <a:t>internal node</a:t>
            </a:r>
          </a:p>
        </p:txBody>
      </p:sp>
      <p:sp>
        <p:nvSpPr>
          <p:cNvPr id="315" name="矩形: 圆角 314"/>
          <p:cNvSpPr/>
          <p:nvPr>
            <p:custDataLst>
              <p:tags r:id="rId14"/>
            </p:custDataLst>
          </p:nvPr>
        </p:nvSpPr>
        <p:spPr>
          <a:xfrm>
            <a:off x="4451350" y="8510905"/>
            <a:ext cx="862330" cy="486410"/>
          </a:xfrm>
          <a:prstGeom prst="roundRect">
            <a:avLst>
              <a:gd name="adj" fmla="val 50000"/>
            </a:avLst>
          </a:prstGeom>
          <a:solidFill>
            <a:srgbClr val="70AD47">
              <a:lumMod val="20000"/>
              <a:lumOff val="80000"/>
            </a:srgbClr>
          </a:solidFill>
          <a:ln>
            <a:solidFill>
              <a:sysClr val="window" lastClr="FFFFFF">
                <a:lumMod val="7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6" name="文本框 315"/>
          <p:cNvSpPr txBox="1"/>
          <p:nvPr>
            <p:custDataLst>
              <p:tags r:id="rId15"/>
            </p:custDataLst>
          </p:nvPr>
        </p:nvSpPr>
        <p:spPr>
          <a:xfrm>
            <a:off x="5480685" y="8531860"/>
            <a:ext cx="1661795" cy="460375"/>
          </a:xfrm>
          <a:prstGeom prst="rect">
            <a:avLst/>
          </a:prstGeom>
          <a:noFill/>
        </p:spPr>
        <p:txBody>
          <a:bodyPr wrap="square" rtlCol="0">
            <a:spAutoFit/>
          </a:bodyPr>
          <a:lstStyle/>
          <a:p>
            <a:r>
              <a:rPr lang="en-US" altLang="zh-CN" sz="2400" dirty="0"/>
              <a:t>leaf node</a:t>
            </a:r>
          </a:p>
        </p:txBody>
      </p:sp>
      <p:sp>
        <p:nvSpPr>
          <p:cNvPr id="317" name="矩形 316"/>
          <p:cNvSpPr/>
          <p:nvPr>
            <p:custDataLst>
              <p:tags r:id="rId16"/>
            </p:custDataLst>
          </p:nvPr>
        </p:nvSpPr>
        <p:spPr>
          <a:xfrm>
            <a:off x="4462780" y="9233535"/>
            <a:ext cx="850900" cy="472440"/>
          </a:xfrm>
          <a:prstGeom prst="rect">
            <a:avLst/>
          </a:prstGeom>
          <a:solidFill>
            <a:sysClr val="window" lastClr="FFFFFF">
              <a:lumMod val="95000"/>
            </a:sysClr>
          </a:solidFill>
          <a:ln w="28575">
            <a:solidFill>
              <a:sysClr val="window" lastClr="FFFFFF">
                <a:lumMod val="8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dirty="0"/>
          </a:p>
        </p:txBody>
      </p:sp>
      <p:sp>
        <p:nvSpPr>
          <p:cNvPr id="318" name="文本框 317"/>
          <p:cNvSpPr txBox="1"/>
          <p:nvPr>
            <p:custDataLst>
              <p:tags r:id="rId17"/>
            </p:custDataLst>
          </p:nvPr>
        </p:nvSpPr>
        <p:spPr>
          <a:xfrm>
            <a:off x="5480685" y="9211310"/>
            <a:ext cx="1571625" cy="460375"/>
          </a:xfrm>
          <a:prstGeom prst="rect">
            <a:avLst/>
          </a:prstGeom>
          <a:noFill/>
        </p:spPr>
        <p:txBody>
          <a:bodyPr wrap="square" rtlCol="0">
            <a:spAutoFit/>
          </a:bodyPr>
          <a:lstStyle/>
          <a:p>
            <a:r>
              <a:rPr lang="en-US" altLang="zh-CN" sz="2400" dirty="0"/>
              <a:t>leaf pack</a:t>
            </a:r>
          </a:p>
        </p:txBody>
      </p:sp>
      <p:sp>
        <p:nvSpPr>
          <p:cNvPr id="325" name="文本框 324"/>
          <p:cNvSpPr txBox="1"/>
          <p:nvPr>
            <p:custDataLst>
              <p:tags r:id="rId18"/>
            </p:custDataLst>
          </p:nvPr>
        </p:nvSpPr>
        <p:spPr>
          <a:xfrm>
            <a:off x="2319655" y="9211310"/>
            <a:ext cx="2264410" cy="460375"/>
          </a:xfrm>
          <a:prstGeom prst="rect">
            <a:avLst/>
          </a:prstGeom>
          <a:noFill/>
        </p:spPr>
        <p:txBody>
          <a:bodyPr wrap="square" rtlCol="0">
            <a:spAutoFit/>
          </a:bodyPr>
          <a:lstStyle/>
          <a:p>
            <a:r>
              <a:rPr lang="en-US" altLang="zh-CN" sz="2400" dirty="0"/>
              <a:t>routing table</a:t>
            </a:r>
            <a:endParaRPr lang="en-US" altLang="zh-CN"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1-Data Series</a:t>
            </a:r>
          </a:p>
        </p:txBody>
      </p:sp>
      <p:sp>
        <p:nvSpPr>
          <p:cNvPr id="7" name="Content Placeholder 2"/>
          <p:cNvSpPr>
            <a:spLocks noGrp="1"/>
          </p:cNvSpPr>
          <p:nvPr>
            <p:ph idx="1"/>
            <p:custDataLst>
              <p:tags r:id="rId1"/>
            </p:custDataLst>
          </p:nvPr>
        </p:nvSpPr>
        <p:spPr>
          <a:xfrm>
            <a:off x="978535" y="2776538"/>
            <a:ext cx="10515600" cy="4486275"/>
          </a:xfrm>
        </p:spPr>
        <p:txBody>
          <a:bodyPr/>
          <a:lstStyle/>
          <a:p>
            <a:r>
              <a:rPr lang="en-US" sz="3600" dirty="0">
                <a:latin typeface="Calibri" panose="020F0502020204030204" pitchFamily="34" charset="0"/>
                <a:cs typeface="Calibri" panose="020F0502020204030204" pitchFamily="34" charset="0"/>
              </a:rPr>
              <a:t>Sequence of points ordered along some dimension</a:t>
            </a:r>
          </a:p>
          <a:p>
            <a:endParaRPr lang="en-US" sz="3600" dirty="0">
              <a:latin typeface="Calibri" panose="020F0502020204030204" pitchFamily="34" charset="0"/>
              <a:cs typeface="Calibri" panose="020F0502020204030204" pitchFamily="34" charset="0"/>
            </a:endParaRPr>
          </a:p>
        </p:txBody>
      </p:sp>
      <p:pic>
        <p:nvPicPr>
          <p:cNvPr id="35" name="图片 34"/>
          <p:cNvPicPr>
            <a:picLocks noChangeAspect="1"/>
          </p:cNvPicPr>
          <p:nvPr>
            <p:custDataLst>
              <p:tags r:id="rId2"/>
            </p:custDataLst>
          </p:nvPr>
        </p:nvPicPr>
        <p:blipFill>
          <a:blip r:embed="rId16"/>
          <a:stretch>
            <a:fillRect/>
          </a:stretch>
        </p:blipFill>
        <p:spPr>
          <a:xfrm>
            <a:off x="3526155" y="3923030"/>
            <a:ext cx="7941945" cy="3856990"/>
          </a:xfrm>
          <a:prstGeom prst="rect">
            <a:avLst/>
          </a:prstGeom>
        </p:spPr>
      </p:pic>
      <p:grpSp>
        <p:nvGrpSpPr>
          <p:cNvPr id="38" name="Group 134"/>
          <p:cNvGrpSpPr/>
          <p:nvPr/>
        </p:nvGrpSpPr>
        <p:grpSpPr>
          <a:xfrm>
            <a:off x="2206625" y="8497570"/>
            <a:ext cx="1177925" cy="1269365"/>
            <a:chOff x="1693381" y="4398972"/>
            <a:chExt cx="1003544" cy="993508"/>
          </a:xfrm>
        </p:grpSpPr>
        <p:pic>
          <p:nvPicPr>
            <p:cNvPr id="39" name="Picture 135"/>
            <p:cNvPicPr>
              <a:picLocks noChangeAspect="1"/>
            </p:cNvPicPr>
            <p:nvPr>
              <p:custDataLst>
                <p:tags r:id="rId12"/>
              </p:custDataLst>
            </p:nvPr>
          </p:nvPicPr>
          <p:blipFill>
            <a:blip r:embed="rId17"/>
            <a:stretch>
              <a:fillRect/>
            </a:stretch>
          </p:blipFill>
          <p:spPr>
            <a:xfrm>
              <a:off x="1693381" y="4398972"/>
              <a:ext cx="1003544" cy="993508"/>
            </a:xfrm>
            <a:prstGeom prst="rect">
              <a:avLst/>
            </a:prstGeom>
          </p:spPr>
        </p:pic>
        <p:sp>
          <p:nvSpPr>
            <p:cNvPr id="40" name="TextBox 136"/>
            <p:cNvSpPr txBox="1"/>
            <p:nvPr>
              <p:custDataLst>
                <p:tags r:id="rId13"/>
              </p:custDataLst>
            </p:nvPr>
          </p:nvSpPr>
          <p:spPr>
            <a:xfrm>
              <a:off x="1882079" y="4723117"/>
              <a:ext cx="719108" cy="288261"/>
            </a:xfrm>
            <a:prstGeom prst="rect">
              <a:avLst/>
            </a:prstGeom>
            <a:noFill/>
          </p:spPr>
          <p:txBody>
            <a:bodyPr wrap="square" rtlCol="0">
              <a:spAutoFit/>
            </a:bodyPr>
            <a:lstStyle/>
            <a:p>
              <a:r>
                <a:rPr lang="en-US" b="1" i="1" dirty="0">
                  <a:latin typeface="Gill Sans"/>
                  <a:cs typeface="Gill Sans"/>
                </a:rPr>
                <a:t>Time</a:t>
              </a:r>
            </a:p>
          </p:txBody>
        </p:sp>
      </p:grpSp>
      <p:grpSp>
        <p:nvGrpSpPr>
          <p:cNvPr id="41" name="Group 137"/>
          <p:cNvGrpSpPr/>
          <p:nvPr/>
        </p:nvGrpSpPr>
        <p:grpSpPr>
          <a:xfrm>
            <a:off x="6404610" y="8383905"/>
            <a:ext cx="2799715" cy="1609090"/>
            <a:chOff x="3454013" y="5572453"/>
            <a:chExt cx="2155658" cy="1058967"/>
          </a:xfrm>
        </p:grpSpPr>
        <p:pic>
          <p:nvPicPr>
            <p:cNvPr id="42" name="Picture 138"/>
            <p:cNvPicPr>
              <a:picLocks noChangeAspect="1"/>
            </p:cNvPicPr>
            <p:nvPr>
              <p:custDataLst>
                <p:tags r:id="rId10"/>
              </p:custDataLst>
            </p:nvPr>
          </p:nvPicPr>
          <p:blipFill>
            <a:blip r:embed="rId18">
              <a:biLevel thresh="25000"/>
            </a:blip>
            <a:stretch>
              <a:fillRect/>
            </a:stretch>
          </p:blipFill>
          <p:spPr>
            <a:xfrm>
              <a:off x="3454013" y="5572453"/>
              <a:ext cx="2155658" cy="1058967"/>
            </a:xfrm>
            <a:prstGeom prst="rect">
              <a:avLst/>
            </a:prstGeom>
          </p:spPr>
        </p:pic>
        <p:sp>
          <p:nvSpPr>
            <p:cNvPr id="43" name="TextBox 139"/>
            <p:cNvSpPr txBox="1"/>
            <p:nvPr>
              <p:custDataLst>
                <p:tags r:id="rId11"/>
              </p:custDataLst>
            </p:nvPr>
          </p:nvSpPr>
          <p:spPr>
            <a:xfrm>
              <a:off x="4070315" y="6107140"/>
              <a:ext cx="1095172" cy="242417"/>
            </a:xfrm>
            <a:prstGeom prst="rect">
              <a:avLst/>
            </a:prstGeom>
            <a:noFill/>
          </p:spPr>
          <p:txBody>
            <a:bodyPr wrap="square" rtlCol="0">
              <a:spAutoFit/>
            </a:bodyPr>
            <a:lstStyle/>
            <a:p>
              <a:r>
                <a:rPr lang="en-US" b="1" i="1" dirty="0">
                  <a:latin typeface="Gill Sans"/>
                  <a:cs typeface="Gill Sans"/>
                </a:rPr>
                <a:t>Position</a:t>
              </a:r>
            </a:p>
          </p:txBody>
        </p:sp>
      </p:grpSp>
      <p:grpSp>
        <p:nvGrpSpPr>
          <p:cNvPr id="44" name="Group 140"/>
          <p:cNvGrpSpPr/>
          <p:nvPr/>
        </p:nvGrpSpPr>
        <p:grpSpPr>
          <a:xfrm>
            <a:off x="3793490" y="8195945"/>
            <a:ext cx="2191385" cy="1880870"/>
            <a:chOff x="2927715" y="4104617"/>
            <a:chExt cx="1891194" cy="1496407"/>
          </a:xfrm>
        </p:grpSpPr>
        <p:pic>
          <p:nvPicPr>
            <p:cNvPr id="45" name="Picture 141"/>
            <p:cNvPicPr>
              <a:picLocks noChangeAspect="1"/>
            </p:cNvPicPr>
            <p:nvPr>
              <p:custDataLst>
                <p:tags r:id="rId8"/>
              </p:custDataLst>
            </p:nvPr>
          </p:nvPicPr>
          <p:blipFill>
            <a:blip r:embed="rId19"/>
            <a:stretch>
              <a:fillRect/>
            </a:stretch>
          </p:blipFill>
          <p:spPr>
            <a:xfrm>
              <a:off x="2927715" y="4104617"/>
              <a:ext cx="1891194" cy="1496407"/>
            </a:xfrm>
            <a:prstGeom prst="rect">
              <a:avLst/>
            </a:prstGeom>
          </p:spPr>
        </p:pic>
        <p:sp>
          <p:nvSpPr>
            <p:cNvPr id="46" name="TextBox 142"/>
            <p:cNvSpPr txBox="1"/>
            <p:nvPr>
              <p:custDataLst>
                <p:tags r:id="rId9"/>
              </p:custDataLst>
            </p:nvPr>
          </p:nvSpPr>
          <p:spPr>
            <a:xfrm rot="19428143">
              <a:off x="3777688" y="4284318"/>
              <a:ext cx="825867" cy="293017"/>
            </a:xfrm>
            <a:prstGeom prst="rect">
              <a:avLst/>
            </a:prstGeom>
            <a:noFill/>
          </p:spPr>
          <p:txBody>
            <a:bodyPr wrap="square" rtlCol="0">
              <a:spAutoFit/>
            </a:bodyPr>
            <a:lstStyle/>
            <a:p>
              <a:r>
                <a:rPr lang="en-US" b="1" i="1" dirty="0">
                  <a:latin typeface="Gill Sans"/>
                  <a:cs typeface="Gill Sans"/>
                </a:rPr>
                <a:t>Angle</a:t>
              </a:r>
            </a:p>
          </p:txBody>
        </p:sp>
      </p:grpSp>
      <p:grpSp>
        <p:nvGrpSpPr>
          <p:cNvPr id="47" name="Group 143"/>
          <p:cNvGrpSpPr/>
          <p:nvPr/>
        </p:nvGrpSpPr>
        <p:grpSpPr>
          <a:xfrm>
            <a:off x="9420225" y="8456295"/>
            <a:ext cx="1899920" cy="1473200"/>
            <a:chOff x="5871539" y="5619592"/>
            <a:chExt cx="1463303" cy="969750"/>
          </a:xfrm>
        </p:grpSpPr>
        <p:sp>
          <p:nvSpPr>
            <p:cNvPr id="48" name="TextBox 144"/>
            <p:cNvSpPr txBox="1"/>
            <p:nvPr>
              <p:custDataLst>
                <p:tags r:id="rId6"/>
              </p:custDataLst>
            </p:nvPr>
          </p:nvSpPr>
          <p:spPr>
            <a:xfrm>
              <a:off x="6321183" y="6346881"/>
              <a:ext cx="691215" cy="242461"/>
            </a:xfrm>
            <a:prstGeom prst="rect">
              <a:avLst/>
            </a:prstGeom>
            <a:noFill/>
          </p:spPr>
          <p:txBody>
            <a:bodyPr wrap="square" rtlCol="0">
              <a:spAutoFit/>
            </a:bodyPr>
            <a:lstStyle/>
            <a:p>
              <a:r>
                <a:rPr lang="en-US" b="1" i="1" dirty="0">
                  <a:latin typeface="Gill Sans"/>
                  <a:cs typeface="Gill Sans"/>
                </a:rPr>
                <a:t>Mass</a:t>
              </a:r>
            </a:p>
          </p:txBody>
        </p:sp>
        <p:pic>
          <p:nvPicPr>
            <p:cNvPr id="49" name="Picture 145"/>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5871539" y="5619592"/>
              <a:ext cx="1463303" cy="780428"/>
            </a:xfrm>
            <a:prstGeom prst="rect">
              <a:avLst/>
            </a:prstGeom>
          </p:spPr>
        </p:pic>
      </p:grpSp>
      <p:grpSp>
        <p:nvGrpSpPr>
          <p:cNvPr id="50" name="Group 146"/>
          <p:cNvGrpSpPr/>
          <p:nvPr/>
        </p:nvGrpSpPr>
        <p:grpSpPr>
          <a:xfrm>
            <a:off x="11631295" y="8515350"/>
            <a:ext cx="1871964" cy="1306195"/>
            <a:chOff x="6118461" y="5314461"/>
            <a:chExt cx="1441186" cy="859827"/>
          </a:xfrm>
        </p:grpSpPr>
        <p:pic>
          <p:nvPicPr>
            <p:cNvPr id="51" name="Picture 147"/>
            <p:cNvPicPr>
              <a:picLocks noChangeAspect="1"/>
            </p:cNvPicPr>
            <p:nvPr>
              <p:custDataLst>
                <p:tags r:id="rId3"/>
              </p:custDataLst>
            </p:nvPr>
          </p:nvPicPr>
          <p:blipFill rotWithShape="1">
            <a:blip r:embed="rId21" cstate="print">
              <a:extLst>
                <a:ext uri="{28A0092B-C50C-407E-A947-70E740481C1C}">
                  <a14:useLocalDpi xmlns:a14="http://schemas.microsoft.com/office/drawing/2010/main" val="0"/>
                </a:ext>
              </a:extLst>
            </a:blip>
            <a:srcRect t="47921" r="16823"/>
            <a:stretch>
              <a:fillRect/>
            </a:stretch>
          </p:blipFill>
          <p:spPr>
            <a:xfrm>
              <a:off x="6119680" y="5610031"/>
              <a:ext cx="1384248" cy="337227"/>
            </a:xfrm>
            <a:prstGeom prst="rect">
              <a:avLst/>
            </a:prstGeom>
          </p:spPr>
        </p:pic>
        <p:sp>
          <p:nvSpPr>
            <p:cNvPr id="52" name="TextBox 148"/>
            <p:cNvSpPr txBox="1"/>
            <p:nvPr>
              <p:custDataLst>
                <p:tags r:id="rId4"/>
              </p:custDataLst>
            </p:nvPr>
          </p:nvSpPr>
          <p:spPr>
            <a:xfrm>
              <a:off x="6392981" y="5931841"/>
              <a:ext cx="1166666" cy="242447"/>
            </a:xfrm>
            <a:prstGeom prst="rect">
              <a:avLst/>
            </a:prstGeom>
            <a:noFill/>
          </p:spPr>
          <p:txBody>
            <a:bodyPr wrap="square" rtlCol="0">
              <a:spAutoFit/>
            </a:bodyPr>
            <a:lstStyle/>
            <a:p>
              <a:r>
                <a:rPr lang="en-US" b="1" i="1" dirty="0">
                  <a:latin typeface="Gill Sans"/>
                  <a:cs typeface="Gill Sans"/>
                </a:rPr>
                <a:t>Frequency</a:t>
              </a:r>
            </a:p>
          </p:txBody>
        </p:sp>
        <p:pic>
          <p:nvPicPr>
            <p:cNvPr id="53" name="Picture 149"/>
            <p:cNvPicPr>
              <a:picLocks noChangeAspect="1"/>
            </p:cNvPicPr>
            <p:nvPr>
              <p:custDataLst>
                <p:tags r:id="rId5"/>
              </p:custDataLst>
            </p:nvPr>
          </p:nvPicPr>
          <p:blipFill rotWithShape="1">
            <a:blip r:embed="rId21" cstate="print">
              <a:extLst>
                <a:ext uri="{28A0092B-C50C-407E-A947-70E740481C1C}">
                  <a14:useLocalDpi xmlns:a14="http://schemas.microsoft.com/office/drawing/2010/main" val="0"/>
                </a:ext>
              </a:extLst>
            </a:blip>
            <a:srcRect r="16823" b="47922"/>
            <a:stretch>
              <a:fillRect/>
            </a:stretch>
          </p:blipFill>
          <p:spPr>
            <a:xfrm>
              <a:off x="6118461" y="5314461"/>
              <a:ext cx="1384248" cy="337226"/>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无标题"/>
          <p:cNvPicPr>
            <a:picLocks noChangeAspect="1"/>
          </p:cNvPicPr>
          <p:nvPr>
            <p:custDataLst>
              <p:tags r:id="rId1"/>
            </p:custDataLst>
          </p:nvPr>
        </p:nvPicPr>
        <p:blipFill>
          <a:blip r:embed="rId19"/>
          <a:stretch>
            <a:fillRect/>
          </a:stretch>
        </p:blipFill>
        <p:spPr>
          <a:xfrm>
            <a:off x="197485" y="2058670"/>
            <a:ext cx="8442325" cy="6092190"/>
          </a:xfrm>
          <a:prstGeom prst="rect">
            <a:avLst/>
          </a:prstGeom>
        </p:spPr>
      </p:pic>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7-Dumpy’s Adaptive Split Strategy</a:t>
            </a:r>
            <a:endParaRPr lang="en-US" altLang="zh-CN" sz="4800" dirty="0">
              <a:latin typeface="Times New Roman" panose="02020603050405020304" charset="0"/>
              <a:cs typeface="Times New Roman" panose="02020603050405020304" charset="0"/>
            </a:endParaRPr>
          </a:p>
        </p:txBody>
      </p:sp>
      <p:sp>
        <p:nvSpPr>
          <p:cNvPr id="6" name="矩形 5"/>
          <p:cNvSpPr/>
          <p:nvPr/>
        </p:nvSpPr>
        <p:spPr>
          <a:xfrm>
            <a:off x="7487285" y="3131185"/>
            <a:ext cx="1511935" cy="2520315"/>
          </a:xfrm>
          <a:prstGeom prst="rect">
            <a:avLst/>
          </a:prstGeom>
          <a:solidFill>
            <a:schemeClr val="bg1"/>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4" name="直接箭头连接符 3"/>
          <p:cNvCxnSpPr/>
          <p:nvPr>
            <p:custDataLst>
              <p:tags r:id="rId2"/>
            </p:custDataLst>
          </p:nvPr>
        </p:nvCxnSpPr>
        <p:spPr>
          <a:xfrm flipH="1">
            <a:off x="2806700" y="1906905"/>
            <a:ext cx="6048375" cy="2160270"/>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272" name="直接箭头连接符 271"/>
          <p:cNvCxnSpPr/>
          <p:nvPr>
            <p:custDataLst>
              <p:tags r:id="rId3"/>
            </p:custDataLst>
          </p:nvPr>
        </p:nvCxnSpPr>
        <p:spPr>
          <a:xfrm flipH="1">
            <a:off x="5542915" y="1906905"/>
            <a:ext cx="3384550" cy="72009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3" name="文本框 2"/>
          <p:cNvSpPr txBox="1"/>
          <p:nvPr>
            <p:custDataLst>
              <p:tags r:id="rId4"/>
            </p:custDataLst>
          </p:nvPr>
        </p:nvSpPr>
        <p:spPr>
          <a:xfrm>
            <a:off x="8804910" y="1624330"/>
            <a:ext cx="6985000" cy="491490"/>
          </a:xfrm>
          <a:prstGeom prst="rect">
            <a:avLst/>
          </a:prstGeom>
          <a:noFill/>
        </p:spPr>
        <p:txBody>
          <a:bodyPr wrap="square" rtlCol="0">
            <a:spAutoFit/>
          </a:bodyPr>
          <a:lstStyle/>
          <a:p>
            <a:pPr algn="ctr"/>
            <a:r>
              <a:rPr lang="en-US" altLang="zh-CN" sz="2600" b="1" dirty="0">
                <a:solidFill>
                  <a:srgbClr val="242424"/>
                </a:solidFill>
                <a:latin typeface="Calibri" panose="020F0502020204030204" pitchFamily="34" charset="0"/>
                <a:ea typeface="造字工房悦黑体 常规体" charset="-122"/>
                <a:cs typeface="Calibri" panose="020F0502020204030204" pitchFamily="34" charset="0"/>
                <a:sym typeface="+mn-lt"/>
              </a:rPr>
              <a:t> Decide </a:t>
            </a:r>
            <a:r>
              <a:rPr lang="en-US" altLang="zh-CN" sz="2600" b="1" u="sng" dirty="0">
                <a:solidFill>
                  <a:srgbClr val="FF0000"/>
                </a:solidFill>
                <a:latin typeface="Calibri" panose="020F0502020204030204" pitchFamily="34" charset="0"/>
                <a:ea typeface="造字工房悦黑体 常规体" charset="-122"/>
                <a:cs typeface="Calibri" panose="020F0502020204030204" pitchFamily="34" charset="0"/>
                <a:sym typeface="+mn-lt"/>
              </a:rPr>
              <a:t>fanout and segments</a:t>
            </a:r>
            <a:r>
              <a:rPr lang="en-US" altLang="zh-CN" sz="2600" b="1" dirty="0">
                <a:solidFill>
                  <a:srgbClr val="242424"/>
                </a:solidFill>
                <a:latin typeface="Calibri" panose="020F0502020204030204" pitchFamily="34" charset="0"/>
                <a:ea typeface="造字工房悦黑体 常规体" charset="-122"/>
                <a:cs typeface="Calibri" panose="020F0502020204030204" pitchFamily="34" charset="0"/>
                <a:sym typeface="+mn-lt"/>
              </a:rPr>
              <a:t> to split on-the-fly</a:t>
            </a:r>
          </a:p>
        </p:txBody>
      </p:sp>
      <p:cxnSp>
        <p:nvCxnSpPr>
          <p:cNvPr id="5" name="直接箭头连接符 4"/>
          <p:cNvCxnSpPr/>
          <p:nvPr>
            <p:custDataLst>
              <p:tags r:id="rId5"/>
            </p:custDataLst>
          </p:nvPr>
        </p:nvCxnSpPr>
        <p:spPr>
          <a:xfrm flipH="1">
            <a:off x="3598545" y="1906905"/>
            <a:ext cx="5328920" cy="3528695"/>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26" name="直接箭头连接符 25"/>
          <p:cNvCxnSpPr/>
          <p:nvPr>
            <p:custDataLst>
              <p:tags r:id="rId6"/>
            </p:custDataLst>
          </p:nvPr>
        </p:nvCxnSpPr>
        <p:spPr>
          <a:xfrm>
            <a:off x="11879580" y="2199095"/>
            <a:ext cx="0" cy="360045"/>
          </a:xfrm>
          <a:prstGeom prst="straightConnector1">
            <a:avLst/>
          </a:prstGeom>
          <a:solidFill>
            <a:schemeClr val="accent1"/>
          </a:solidFill>
          <a:ln w="38100" cap="flat" cmpd="sng" algn="ctr">
            <a:solidFill>
              <a:srgbClr val="C00000"/>
            </a:solidFill>
            <a:prstDash val="solid"/>
            <a:round/>
            <a:headEnd type="none" w="med" len="med"/>
            <a:tailEnd type="arrow" w="med" len="med"/>
          </a:ln>
        </p:spPr>
      </p:cxnSp>
      <mc:AlternateContent xmlns:mc="http://schemas.openxmlformats.org/markup-compatibility/2006" xmlns:a14="http://schemas.microsoft.com/office/drawing/2010/main">
        <mc:Choice Requires="a14">
          <p:sp>
            <p:nvSpPr>
              <p:cNvPr id="7" name="Title 9"/>
              <p:cNvSpPr>
                <a:spLocks noGrp="1"/>
              </p:cNvSpPr>
              <p:nvPr>
                <p:custDataLst>
                  <p:tags r:id="rId7"/>
                </p:custDataLst>
              </p:nvPr>
            </p:nvSpPr>
            <p:spPr>
              <a:xfrm>
                <a:off x="10977880" y="2559685"/>
                <a:ext cx="1946910" cy="501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1" i="1" dirty="0">
                          <a:solidFill>
                            <a:srgbClr val="FF0000"/>
                          </a:solidFill>
                          <a:latin typeface="Cambria Math" panose="02040503050406030204" pitchFamily="18" charset="0"/>
                          <a:cs typeface="Cambria Math" panose="02040503050406030204" pitchFamily="18" charset="0"/>
                        </a:rPr>
                        <m:t>𝒄𝒔𝒍</m:t>
                      </m:r>
                      <m:r>
                        <a:rPr lang="en-US" sz="2800" b="1" i="1" dirty="0">
                          <a:solidFill>
                            <a:srgbClr val="FF0000"/>
                          </a:solidFill>
                          <a:latin typeface="Cambria Math" panose="02040503050406030204" pitchFamily="18" charset="0"/>
                          <a:cs typeface="Cambria Math" panose="02040503050406030204" pitchFamily="18" charset="0"/>
                        </a:rPr>
                        <m:t>(</m:t>
                      </m:r>
                      <m:r>
                        <a:rPr lang="en-US" sz="2800" b="1" i="1" dirty="0">
                          <a:solidFill>
                            <a:srgbClr val="FF0000"/>
                          </a:solidFill>
                          <a:latin typeface="Cambria Math" panose="02040503050406030204" pitchFamily="18" charset="0"/>
                          <a:cs typeface="Cambria Math" panose="02040503050406030204" pitchFamily="18" charset="0"/>
                        </a:rPr>
                        <m:t>𝑵</m:t>
                      </m:r>
                      <m:r>
                        <a:rPr lang="en-US" sz="2800" b="1" i="1" dirty="0">
                          <a:solidFill>
                            <a:srgbClr val="FF0000"/>
                          </a:solidFill>
                          <a:latin typeface="Cambria Math" panose="02040503050406030204" pitchFamily="18" charset="0"/>
                          <a:ea typeface="MS Mincho" charset="0"/>
                          <a:cs typeface="Cambria Math" panose="02040503050406030204" pitchFamily="18" charset="0"/>
                        </a:rPr>
                        <m:t>)</m:t>
                      </m:r>
                    </m:oMath>
                  </m:oMathPara>
                </a14:m>
                <a:endParaRPr lang="en-US" sz="2800" b="1" i="1" baseline="30000" dirty="0">
                  <a:solidFill>
                    <a:srgbClr val="FF0000"/>
                  </a:solidFill>
                  <a:latin typeface="Cambria Math" panose="02040503050406030204" pitchFamily="18" charset="0"/>
                  <a:ea typeface="MS Mincho" charset="0"/>
                  <a:cs typeface="Cambria Math" panose="02040503050406030204" pitchFamily="18" charset="0"/>
                </a:endParaRPr>
              </a:p>
            </p:txBody>
          </p:sp>
        </mc:Choice>
        <mc:Fallback xmlns="">
          <p:sp>
            <p:nvSpPr>
              <p:cNvPr id="7" name="Title 9"/>
              <p:cNvSpPr>
                <a:spLocks noRot="1" noChangeAspect="1" noMove="1" noResize="1" noEditPoints="1" noAdjustHandles="1" noChangeArrowheads="1" noChangeShapeType="1" noTextEdit="1"/>
              </p:cNvSpPr>
              <p:nvPr>
                <p:custDataLst>
                  <p:tags r:id="rId20"/>
                </p:custDataLst>
              </p:nvPr>
            </p:nvSpPr>
            <p:spPr>
              <a:xfrm>
                <a:off x="10977880" y="2559685"/>
                <a:ext cx="1946910" cy="501015"/>
              </a:xfrm>
              <a:prstGeom prst="rect">
                <a:avLst/>
              </a:prstGeom>
              <a:blipFill rotWithShape="1">
                <a:blip r:embed="rId21"/>
                <a:stretch>
                  <a:fillRect t="-60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itle 9"/>
              <p:cNvSpPr>
                <a:spLocks noGrp="1"/>
              </p:cNvSpPr>
              <p:nvPr>
                <p:custDataLst>
                  <p:tags r:id="rId8"/>
                </p:custDataLst>
              </p:nvPr>
            </p:nvSpPr>
            <p:spPr>
              <a:xfrm>
                <a:off x="8999220" y="3338195"/>
                <a:ext cx="6443980" cy="2083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2800" i="1" dirty="0">
                        <a:solidFill>
                          <a:srgbClr val="FF0000"/>
                        </a:solidFill>
                        <a:latin typeface="Cambria Math" panose="02040503050406030204" pitchFamily="18" charset="0"/>
                        <a:cs typeface="Cambria Math" panose="02040503050406030204" pitchFamily="18" charset="0"/>
                      </a:rPr>
                      <m:t>𝑐𝑠𝑙</m:t>
                    </m:r>
                    <m:r>
                      <a:rPr lang="en-US" sz="2800" i="1" dirty="0">
                        <a:solidFill>
                          <a:srgbClr val="FF0000"/>
                        </a:solidFill>
                        <a:latin typeface="Cambria Math" panose="02040503050406030204" pitchFamily="18" charset="0"/>
                        <a:cs typeface="Cambria Math" panose="02040503050406030204" pitchFamily="18" charset="0"/>
                      </a:rPr>
                      <m:t>(</m:t>
                    </m:r>
                    <m:r>
                      <a:rPr lang="en-US" sz="2800" i="1" dirty="0">
                        <a:solidFill>
                          <a:srgbClr val="FF0000"/>
                        </a:solidFill>
                        <a:latin typeface="Cambria Math" panose="02040503050406030204" pitchFamily="18" charset="0"/>
                        <a:cs typeface="Cambria Math" panose="02040503050406030204" pitchFamily="18" charset="0"/>
                      </a:rPr>
                      <m:t>𝑁</m:t>
                    </m:r>
                    <m:r>
                      <a:rPr lang="en-US" sz="2800" i="1" dirty="0">
                        <a:solidFill>
                          <a:srgbClr val="FF0000"/>
                        </a:solidFill>
                        <a:latin typeface="Cambria Math" panose="02040503050406030204" pitchFamily="18" charset="0"/>
                        <a:ea typeface="MS Mincho" charset="0"/>
                        <a:cs typeface="Cambria Math" panose="02040503050406030204" pitchFamily="18" charset="0"/>
                      </a:rPr>
                      <m:t>)</m:t>
                    </m:r>
                  </m:oMath>
                </a14:m>
                <a:r>
                  <a:rPr lang="en-US" sz="2800" i="1" baseline="30000" dirty="0">
                    <a:solidFill>
                      <a:srgbClr val="FF0000"/>
                    </a:solidFill>
                    <a:latin typeface="Cambria Math" panose="02040503050406030204" pitchFamily="18" charset="0"/>
                    <a:ea typeface="MS Mincho" charset="0"/>
                    <a:cs typeface="Cambria Math" panose="02040503050406030204" pitchFamily="18" charset="0"/>
                  </a:rPr>
                  <a:t> </a:t>
                </a:r>
                <a:r>
                  <a:rPr lang="en-US" sz="2800" i="1" dirty="0">
                    <a:solidFill>
                      <a:schemeClr val="tx1"/>
                    </a:solidFill>
                    <a:latin typeface="Calibri" panose="020F0502020204030204" pitchFamily="34" charset="0"/>
                    <a:ea typeface="MS Mincho" charset="0"/>
                    <a:cs typeface="Calibri" panose="020F0502020204030204" pitchFamily="34" charset="0"/>
                  </a:rPr>
                  <a:t>can be any non-empty combination</a:t>
                </a:r>
              </a:p>
              <a:p>
                <a:r>
                  <a:rPr lang="en-US" sz="2800" i="1" dirty="0">
                    <a:solidFill>
                      <a:schemeClr val="tx1"/>
                    </a:solidFill>
                    <a:latin typeface="Calibri" panose="020F0502020204030204" pitchFamily="34" charset="0"/>
                    <a:ea typeface="MS Mincho" charset="0"/>
                    <a:cs typeface="Calibri" panose="020F0502020204030204" pitchFamily="34" charset="0"/>
                  </a:rPr>
                  <a:t>of all </a:t>
                </a:r>
                <a14:m>
                  <m:oMath xmlns:m="http://schemas.openxmlformats.org/officeDocument/2006/math">
                    <m:r>
                      <a:rPr lang="en-US" sz="2800" i="1" dirty="0">
                        <a:solidFill>
                          <a:schemeClr val="tx1"/>
                        </a:solidFill>
                        <a:latin typeface="Cambria Math" panose="02040503050406030204" pitchFamily="18" charset="0"/>
                        <a:cs typeface="Cambria Math" panose="02040503050406030204" pitchFamily="18" charset="0"/>
                      </a:rPr>
                      <m:t>𝑤</m:t>
                    </m:r>
                  </m:oMath>
                </a14:m>
                <a:r>
                  <a:rPr lang="en-US" sz="2800" i="1" dirty="0">
                    <a:solidFill>
                      <a:schemeClr val="tx1"/>
                    </a:solidFill>
                    <a:latin typeface="Calibri" panose="020F0502020204030204" pitchFamily="34" charset="0"/>
                    <a:ea typeface="MS Mincho" charset="0"/>
                    <a:cs typeface="Calibri" panose="020F0502020204030204" pitchFamily="34" charset="0"/>
                  </a:rPr>
                  <a:t> segments.</a:t>
                </a:r>
                <a:r>
                  <a:rPr lang="en-US" sz="2800" i="1" dirty="0">
                    <a:solidFill>
                      <a:srgbClr val="FF0000"/>
                    </a:solidFill>
                    <a:latin typeface="Calibri" panose="020F0502020204030204" pitchFamily="34" charset="0"/>
                    <a:ea typeface="MS Mincho" charset="0"/>
                    <a:cs typeface="Calibri" panose="020F0502020204030204" pitchFamily="34" charset="0"/>
                  </a:rPr>
                  <a:t> </a:t>
                </a:r>
              </a:p>
              <a:p>
                <a:endParaRPr lang="en-US" sz="2800" i="1" dirty="0">
                  <a:solidFill>
                    <a:srgbClr val="FF0000"/>
                  </a:solidFill>
                  <a:latin typeface="Calibri" panose="020F0502020204030204" pitchFamily="34" charset="0"/>
                  <a:ea typeface="MS Mincho" charset="0"/>
                  <a:cs typeface="Calibri" panose="020F0502020204030204" pitchFamily="34" charset="0"/>
                </a:endParaRPr>
              </a:p>
              <a:p>
                <a:r>
                  <a:rPr lang="en-US" sz="2800" i="1" dirty="0">
                    <a:solidFill>
                      <a:schemeClr val="tx1"/>
                    </a:solidFill>
                    <a:latin typeface="Calibri" panose="020F0502020204030204" pitchFamily="34" charset="0"/>
                    <a:ea typeface="MS Mincho" charset="0"/>
                    <a:cs typeface="Calibri" panose="020F0502020204030204" pitchFamily="34" charset="0"/>
                  </a:rPr>
                  <a:t>Totally,</a:t>
                </a:r>
                <a14:m>
                  <m:oMath xmlns:m="http://schemas.openxmlformats.org/officeDocument/2006/math">
                    <m:r>
                      <a:rPr lang="en-US" sz="2800" i="1" dirty="0">
                        <a:solidFill>
                          <a:srgbClr val="FF0000"/>
                        </a:solidFill>
                        <a:latin typeface="Cambria Math" panose="02040503050406030204" pitchFamily="18" charset="0"/>
                        <a:ea typeface="MS Mincho" charset="0"/>
                        <a:cs typeface="Calibri" panose="020F0502020204030204" pitchFamily="34" charset="0"/>
                      </a:rPr>
                      <m:t>  </m:t>
                    </m:r>
                    <m:sSup>
                      <m:sSupPr>
                        <m:ctrlPr>
                          <a:rPr lang="en-US" sz="2800" i="1" dirty="0">
                            <a:solidFill>
                              <a:srgbClr val="FF0000"/>
                            </a:solidFill>
                            <a:latin typeface="Cambria Math" panose="02040503050406030204" pitchFamily="18" charset="0"/>
                            <a:cs typeface="Cambria Math" panose="02040503050406030204" pitchFamily="18" charset="0"/>
                          </a:rPr>
                        </m:ctrlPr>
                      </m:sSupPr>
                      <m:e>
                        <m:r>
                          <a:rPr lang="en-US" sz="2800" i="1" dirty="0">
                            <a:solidFill>
                              <a:srgbClr val="FF0000"/>
                            </a:solidFill>
                            <a:latin typeface="Cambria Math" panose="02040503050406030204" pitchFamily="18" charset="0"/>
                            <a:cs typeface="Cambria Math" panose="02040503050406030204" pitchFamily="18" charset="0"/>
                          </a:rPr>
                          <m:t>2</m:t>
                        </m:r>
                      </m:e>
                      <m:sup>
                        <m:r>
                          <a:rPr lang="en-US" sz="2800" i="1" dirty="0">
                            <a:solidFill>
                              <a:srgbClr val="FF0000"/>
                            </a:solidFill>
                            <a:latin typeface="Cambria Math" panose="02040503050406030204" pitchFamily="18" charset="0"/>
                            <a:cs typeface="Cambria Math" panose="02040503050406030204" pitchFamily="18" charset="0"/>
                          </a:rPr>
                          <m:t>𝑤</m:t>
                        </m:r>
                      </m:sup>
                    </m:sSup>
                    <m:r>
                      <a:rPr lang="en-US" sz="2800" i="1" dirty="0">
                        <a:solidFill>
                          <a:srgbClr val="FF0000"/>
                        </a:solidFill>
                        <a:latin typeface="Cambria Math" panose="02040503050406030204" pitchFamily="18" charset="0"/>
                        <a:cs typeface="Cambria Math" panose="02040503050406030204" pitchFamily="18" charset="0"/>
                      </a:rPr>
                      <m:t>−</m:t>
                    </m:r>
                    <m:r>
                      <a:rPr lang="en-US" sz="2800" i="1" dirty="0">
                        <a:solidFill>
                          <a:srgbClr val="FF0000"/>
                        </a:solidFill>
                        <a:latin typeface="Cambria Math" panose="02040503050406030204" pitchFamily="18" charset="0"/>
                        <a:cs typeface="Cambria Math" panose="02040503050406030204" pitchFamily="18" charset="0"/>
                      </a:rPr>
                      <m:t>1</m:t>
                    </m:r>
                    <m:r>
                      <a:rPr lang="en-US" sz="2800" i="1" dirty="0">
                        <a:solidFill>
                          <a:srgbClr val="FF0000"/>
                        </a:solidFill>
                        <a:latin typeface="Cambria Math" panose="02040503050406030204" pitchFamily="18" charset="0"/>
                        <a:cs typeface="Cambria Math" panose="02040503050406030204" pitchFamily="18" charset="0"/>
                      </a:rPr>
                      <m:t> </m:t>
                    </m:r>
                  </m:oMath>
                </a14:m>
                <a:r>
                  <a:rPr lang="en-US" sz="2800" i="1" dirty="0">
                    <a:solidFill>
                      <a:schemeClr val="tx1"/>
                    </a:solidFill>
                    <a:latin typeface="Calibri" panose="020F0502020204030204" pitchFamily="34" charset="0"/>
                    <a:ea typeface="MS Mincho" charset="0"/>
                    <a:cs typeface="Calibri" panose="020F0502020204030204" pitchFamily="34" charset="0"/>
                  </a:rPr>
                  <a:t>possible ways to split.</a:t>
                </a:r>
              </a:p>
              <a:p>
                <a:r>
                  <a:rPr lang="en-US" sz="2800" i="1" u="sng" dirty="0">
                    <a:solidFill>
                      <a:schemeClr val="tx1"/>
                    </a:solidFill>
                    <a:latin typeface="Calibri" panose="020F0502020204030204" pitchFamily="34" charset="0"/>
                    <a:ea typeface="MS Mincho" charset="0"/>
                    <a:cs typeface="Calibri" panose="020F0502020204030204" pitchFamily="34" charset="0"/>
                  </a:rPr>
                  <a:t>Which one is the optimal?</a:t>
                </a:r>
              </a:p>
            </p:txBody>
          </p:sp>
        </mc:Choice>
        <mc:Fallback xmlns="">
          <p:sp>
            <p:nvSpPr>
              <p:cNvPr id="14" name="Title 9"/>
              <p:cNvSpPr>
                <a:spLocks noRot="1" noChangeAspect="1" noMove="1" noResize="1" noEditPoints="1" noAdjustHandles="1" noChangeArrowheads="1" noChangeShapeType="1" noTextEdit="1"/>
              </p:cNvSpPr>
              <p:nvPr>
                <p:custDataLst>
                  <p:tags r:id="rId22"/>
                </p:custDataLst>
              </p:nvPr>
            </p:nvSpPr>
            <p:spPr>
              <a:xfrm>
                <a:off x="8999220" y="3338195"/>
                <a:ext cx="6443980" cy="2083435"/>
              </a:xfrm>
              <a:prstGeom prst="rect">
                <a:avLst/>
              </a:prstGeom>
              <a:blipFill rotWithShape="1">
                <a:blip r:embed="rId23"/>
                <a:stretch>
                  <a:fillRect t="-3139"/>
                </a:stretch>
              </a:blipFill>
            </p:spPr>
            <p:txBody>
              <a:bodyPr/>
              <a:lstStyle/>
              <a:p>
                <a:r>
                  <a:rPr lang="zh-CN" altLang="en-US">
                    <a:noFill/>
                  </a:rPr>
                  <a:t> </a:t>
                </a:r>
              </a:p>
            </p:txBody>
          </p:sp>
        </mc:Fallback>
      </mc:AlternateContent>
      <p:graphicFrame>
        <p:nvGraphicFramePr>
          <p:cNvPr id="324" name="表格 23"/>
          <p:cNvGraphicFramePr>
            <a:graphicFrameLocks noGrp="1"/>
          </p:cNvGraphicFramePr>
          <p:nvPr>
            <p:custDataLst>
              <p:tags r:id="rId9"/>
            </p:custDataLst>
          </p:nvPr>
        </p:nvGraphicFramePr>
        <p:xfrm>
          <a:off x="1294130" y="9211310"/>
          <a:ext cx="861695" cy="484505"/>
        </p:xfrm>
        <a:graphic>
          <a:graphicData uri="http://schemas.openxmlformats.org/drawingml/2006/table">
            <a:tbl>
              <a:tblPr firstRow="1" bandRow="1">
                <a:effectLst/>
                <a:tableStyleId>{5940675A-B579-460E-94D1-54222C63F5DA}</a:tableStyleId>
              </a:tblPr>
              <a:tblGrid>
                <a:gridCol w="460375">
                  <a:extLst>
                    <a:ext uri="{9D8B030D-6E8A-4147-A177-3AD203B41FA5}">
                      <a16:colId xmlns:a16="http://schemas.microsoft.com/office/drawing/2014/main" val="20000"/>
                    </a:ext>
                  </a:extLst>
                </a:gridCol>
                <a:gridCol w="401320">
                  <a:extLst>
                    <a:ext uri="{9D8B030D-6E8A-4147-A177-3AD203B41FA5}">
                      <a16:colId xmlns:a16="http://schemas.microsoft.com/office/drawing/2014/main" val="20001"/>
                    </a:ext>
                  </a:extLst>
                </a:gridCol>
              </a:tblGrid>
              <a:tr h="214630">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extLst>
                  <a:ext uri="{0D108BD9-81ED-4DB2-BD59-A6C34878D82A}">
                    <a16:rowId xmlns:a16="http://schemas.microsoft.com/office/drawing/2014/main" val="10000"/>
                  </a:ext>
                </a:extLst>
              </a:tr>
              <a:tr h="269875">
                <a:tc>
                  <a:txBody>
                    <a:bodyPr/>
                    <a:lstStyle/>
                    <a:p>
                      <a:pPr algn="ctr"/>
                      <a:endParaRPr lang="zh-CN" altLang="en-US" sz="400" dirty="0">
                        <a:solidFill>
                          <a:sysClr val="windowText" lastClr="000000"/>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tc>
                  <a:txBody>
                    <a:bodyPr/>
                    <a:lstStyle/>
                    <a:p>
                      <a:pPr algn="ctr">
                        <a:lnSpc>
                          <a:spcPts val="300"/>
                        </a:lnSpc>
                      </a:pPr>
                      <a:endParaRPr lang="zh-CN" altLang="en-US" sz="400" i="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extLst>
                  <a:ext uri="{0D108BD9-81ED-4DB2-BD59-A6C34878D82A}">
                    <a16:rowId xmlns:a16="http://schemas.microsoft.com/office/drawing/2014/main" val="10001"/>
                  </a:ext>
                </a:extLst>
              </a:tr>
            </a:tbl>
          </a:graphicData>
        </a:graphic>
      </p:graphicFrame>
      <p:sp>
        <p:nvSpPr>
          <p:cNvPr id="313" name="矩形: 圆角 312"/>
          <p:cNvSpPr/>
          <p:nvPr>
            <p:custDataLst>
              <p:tags r:id="rId10"/>
            </p:custDataLst>
          </p:nvPr>
        </p:nvSpPr>
        <p:spPr>
          <a:xfrm>
            <a:off x="1294130" y="8510905"/>
            <a:ext cx="861695" cy="487045"/>
          </a:xfrm>
          <a:prstGeom prst="roundRect">
            <a:avLst/>
          </a:prstGeom>
          <a:solidFill>
            <a:srgbClr val="DBDBDB"/>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4" name="文本框 313"/>
          <p:cNvSpPr txBox="1"/>
          <p:nvPr>
            <p:custDataLst>
              <p:tags r:id="rId11"/>
            </p:custDataLst>
          </p:nvPr>
        </p:nvSpPr>
        <p:spPr>
          <a:xfrm>
            <a:off x="2289175" y="8554720"/>
            <a:ext cx="2059940" cy="460375"/>
          </a:xfrm>
          <a:prstGeom prst="rect">
            <a:avLst/>
          </a:prstGeom>
          <a:noFill/>
        </p:spPr>
        <p:txBody>
          <a:bodyPr wrap="square" rtlCol="0">
            <a:spAutoFit/>
          </a:bodyPr>
          <a:lstStyle/>
          <a:p>
            <a:r>
              <a:rPr lang="en-US" altLang="zh-CN" sz="2400" dirty="0"/>
              <a:t>internal node</a:t>
            </a:r>
          </a:p>
        </p:txBody>
      </p:sp>
      <p:sp>
        <p:nvSpPr>
          <p:cNvPr id="315" name="矩形: 圆角 314"/>
          <p:cNvSpPr/>
          <p:nvPr>
            <p:custDataLst>
              <p:tags r:id="rId12"/>
            </p:custDataLst>
          </p:nvPr>
        </p:nvSpPr>
        <p:spPr>
          <a:xfrm>
            <a:off x="4451350" y="8510905"/>
            <a:ext cx="862330" cy="486410"/>
          </a:xfrm>
          <a:prstGeom prst="roundRect">
            <a:avLst>
              <a:gd name="adj" fmla="val 50000"/>
            </a:avLst>
          </a:prstGeom>
          <a:solidFill>
            <a:srgbClr val="70AD47">
              <a:lumMod val="20000"/>
              <a:lumOff val="80000"/>
            </a:srgbClr>
          </a:solidFill>
          <a:ln>
            <a:solidFill>
              <a:sysClr val="window" lastClr="FFFFFF">
                <a:lumMod val="7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6" name="文本框 315"/>
          <p:cNvSpPr txBox="1"/>
          <p:nvPr>
            <p:custDataLst>
              <p:tags r:id="rId13"/>
            </p:custDataLst>
          </p:nvPr>
        </p:nvSpPr>
        <p:spPr>
          <a:xfrm>
            <a:off x="5480685" y="8531860"/>
            <a:ext cx="1661795" cy="460375"/>
          </a:xfrm>
          <a:prstGeom prst="rect">
            <a:avLst/>
          </a:prstGeom>
          <a:noFill/>
        </p:spPr>
        <p:txBody>
          <a:bodyPr wrap="square" rtlCol="0">
            <a:spAutoFit/>
          </a:bodyPr>
          <a:lstStyle/>
          <a:p>
            <a:r>
              <a:rPr lang="en-US" altLang="zh-CN" sz="2400" dirty="0"/>
              <a:t>leaf node</a:t>
            </a:r>
          </a:p>
        </p:txBody>
      </p:sp>
      <p:sp>
        <p:nvSpPr>
          <p:cNvPr id="317" name="矩形 316"/>
          <p:cNvSpPr/>
          <p:nvPr>
            <p:custDataLst>
              <p:tags r:id="rId14"/>
            </p:custDataLst>
          </p:nvPr>
        </p:nvSpPr>
        <p:spPr>
          <a:xfrm>
            <a:off x="4462780" y="9233535"/>
            <a:ext cx="850900" cy="472440"/>
          </a:xfrm>
          <a:prstGeom prst="rect">
            <a:avLst/>
          </a:prstGeom>
          <a:solidFill>
            <a:sysClr val="window" lastClr="FFFFFF">
              <a:lumMod val="95000"/>
            </a:sysClr>
          </a:solidFill>
          <a:ln w="28575">
            <a:solidFill>
              <a:sysClr val="window" lastClr="FFFFFF">
                <a:lumMod val="8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dirty="0"/>
          </a:p>
        </p:txBody>
      </p:sp>
      <p:sp>
        <p:nvSpPr>
          <p:cNvPr id="318" name="文本框 317"/>
          <p:cNvSpPr txBox="1"/>
          <p:nvPr>
            <p:custDataLst>
              <p:tags r:id="rId15"/>
            </p:custDataLst>
          </p:nvPr>
        </p:nvSpPr>
        <p:spPr>
          <a:xfrm>
            <a:off x="5480685" y="9211310"/>
            <a:ext cx="1571625" cy="460375"/>
          </a:xfrm>
          <a:prstGeom prst="rect">
            <a:avLst/>
          </a:prstGeom>
          <a:noFill/>
        </p:spPr>
        <p:txBody>
          <a:bodyPr wrap="square" rtlCol="0">
            <a:spAutoFit/>
          </a:bodyPr>
          <a:lstStyle/>
          <a:p>
            <a:r>
              <a:rPr lang="en-US" altLang="zh-CN" sz="2400" dirty="0"/>
              <a:t>leaf pack</a:t>
            </a:r>
          </a:p>
        </p:txBody>
      </p:sp>
      <p:sp>
        <p:nvSpPr>
          <p:cNvPr id="325" name="文本框 324"/>
          <p:cNvSpPr txBox="1"/>
          <p:nvPr>
            <p:custDataLst>
              <p:tags r:id="rId16"/>
            </p:custDataLst>
          </p:nvPr>
        </p:nvSpPr>
        <p:spPr>
          <a:xfrm>
            <a:off x="2319655" y="9211310"/>
            <a:ext cx="2264410" cy="460375"/>
          </a:xfrm>
          <a:prstGeom prst="rect">
            <a:avLst/>
          </a:prstGeom>
          <a:noFill/>
        </p:spPr>
        <p:txBody>
          <a:bodyPr wrap="square" rtlCol="0">
            <a:spAutoFit/>
          </a:bodyPr>
          <a:lstStyle/>
          <a:p>
            <a:r>
              <a:rPr lang="en-US" altLang="zh-CN" sz="2400" dirty="0"/>
              <a:t>routing table</a:t>
            </a:r>
            <a:endParaRPr lang="en-US" altLang="zh-CN"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无标题"/>
          <p:cNvPicPr>
            <a:picLocks noChangeAspect="1"/>
          </p:cNvPicPr>
          <p:nvPr>
            <p:custDataLst>
              <p:tags r:id="rId1"/>
            </p:custDataLst>
          </p:nvPr>
        </p:nvPicPr>
        <p:blipFill>
          <a:blip r:embed="rId31"/>
          <a:stretch>
            <a:fillRect/>
          </a:stretch>
        </p:blipFill>
        <p:spPr>
          <a:xfrm>
            <a:off x="197485" y="2058670"/>
            <a:ext cx="8442325" cy="6092190"/>
          </a:xfrm>
          <a:prstGeom prst="rect">
            <a:avLst/>
          </a:prstGeom>
        </p:spPr>
      </p:pic>
      <p:sp>
        <p:nvSpPr>
          <p:cNvPr id="6" name="矩形 5"/>
          <p:cNvSpPr/>
          <p:nvPr/>
        </p:nvSpPr>
        <p:spPr>
          <a:xfrm>
            <a:off x="8279765" y="3995420"/>
            <a:ext cx="1511935" cy="2520315"/>
          </a:xfrm>
          <a:prstGeom prst="rect">
            <a:avLst/>
          </a:prstGeom>
          <a:solidFill>
            <a:schemeClr val="bg1"/>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8" name="文本框 17"/>
          <p:cNvSpPr txBox="1"/>
          <p:nvPr>
            <p:custDataLst>
              <p:tags r:id="rId2"/>
            </p:custDataLst>
          </p:nvPr>
        </p:nvSpPr>
        <p:spPr>
          <a:xfrm>
            <a:off x="10614660" y="6587490"/>
            <a:ext cx="3969385" cy="583565"/>
          </a:xfrm>
          <a:prstGeom prst="rect">
            <a:avLst/>
          </a:prstGeom>
          <a:noFill/>
        </p:spPr>
        <p:txBody>
          <a:bodyPr wrap="square" rtlCol="0">
            <a:spAutoFit/>
          </a:bodyPr>
          <a:lstStyle/>
          <a:p>
            <a:pPr algn="ctr"/>
            <a:r>
              <a:rPr lang="en-US" altLang="zh-CN" sz="3200" dirty="0">
                <a:solidFill>
                  <a:srgbClr val="242424"/>
                </a:solidFill>
                <a:latin typeface="Times New Roman" panose="02020603050405020304" charset="0"/>
                <a:ea typeface="造字工房悦黑体 常规体" charset="-122"/>
                <a:cs typeface="Times New Roman" panose="02020603050405020304" charset="0"/>
                <a:sym typeface="+mn-lt"/>
              </a:rPr>
              <a:t>objective function:</a:t>
            </a:r>
          </a:p>
        </p:txBody>
      </p:sp>
      <p:sp>
        <p:nvSpPr>
          <p:cNvPr id="11" name="矩形 10"/>
          <p:cNvSpPr/>
          <p:nvPr/>
        </p:nvSpPr>
        <p:spPr>
          <a:xfrm>
            <a:off x="9791700" y="7301865"/>
            <a:ext cx="2808605" cy="1241425"/>
          </a:xfrm>
          <a:prstGeom prst="rect">
            <a:avLst/>
          </a:prstGeom>
          <a:solidFill>
            <a:schemeClr val="accent1">
              <a:alpha val="22000"/>
            </a:schemeClr>
          </a:solidFill>
          <a:ln w="12700" cap="flat" cmpd="sng" algn="ctr">
            <a:solidFill>
              <a:schemeClr val="tx1">
                <a:alpha val="31000"/>
              </a:scheme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mc:AlternateContent xmlns:mc="http://schemas.openxmlformats.org/markup-compatibility/2006" xmlns:a14="http://schemas.microsoft.com/office/drawing/2010/main">
        <mc:Choice Requires="a14">
          <p:sp>
            <p:nvSpPr>
              <p:cNvPr id="8" name="文本框 7"/>
              <p:cNvSpPr txBox="1"/>
              <p:nvPr>
                <p:custDataLst>
                  <p:tags r:id="rId3"/>
                </p:custDataLst>
              </p:nvPr>
            </p:nvSpPr>
            <p:spPr>
              <a:xfrm>
                <a:off x="8783955" y="7359015"/>
                <a:ext cx="6533515" cy="11842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funcPr>
                        <m:fName>
                          <m:limLow>
                            <m:limLow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limLowPr>
                            <m:e>
                              <m:r>
                                <m:rPr>
                                  <m:sty m:val="p"/>
                                </m:rPr>
                                <a:rPr lang="en-US" altLang="zh-CN" sz="3200"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max</m:t>
                              </m:r>
                            </m:e>
                            <m:lim>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𝑐𝑠𝑙</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lim>
                          </m:limLow>
                        </m:fName>
                        <m:e>
                          <m:sSup>
                            <m:sSup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p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𝑒</m:t>
                              </m:r>
                            </m:e>
                            <m:sup>
                              <m:rad>
                                <m:radPr>
                                  <m:degHide m:val="on"/>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radPr>
                                <m:deg/>
                                <m:e>
                                  <m:f>
                                    <m:f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fPr>
                                    <m:num>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1</m:t>
                                      </m:r>
                                    </m:num>
                                    <m:den>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𝑐𝑠𝑙</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den>
                                  </m:f>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𝑉𝑎𝑟</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b>
                                    <m:sSub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b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𝑋</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e>
                                    <m: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sub>
                                  </m:s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e>
                              </m:rad>
                            </m:sup>
                          </m:sSup>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𝛼</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p>
                            <m:sSup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p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𝑒</m:t>
                              </m:r>
                            </m:e>
                            <m:sup>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1</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𝑜</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b>
                                <m:sSub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b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𝜎</m:t>
                                  </m:r>
                                </m:e>
                                <m: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𝐹</m:t>
                                  </m:r>
                                </m:sub>
                              </m:sSub>
                            </m:sup>
                          </m:sSup>
                        </m:e>
                      </m:func>
                    </m:oMath>
                  </m:oMathPara>
                </a14:m>
                <a:endParaRPr lang="en-US" altLang="zh-CN" sz="3200" dirty="0">
                  <a:solidFill>
                    <a:srgbClr val="242424"/>
                  </a:solidFill>
                  <a:latin typeface="Times New Roman" panose="02020603050405020304" charset="0"/>
                  <a:ea typeface="造字工房悦黑体 常规体" charset="-122"/>
                  <a:cs typeface="Times New Roman" panose="02020603050405020304" charset="0"/>
                  <a:sym typeface="+mn-lt"/>
                </a:endParaRPr>
              </a:p>
            </p:txBody>
          </p:sp>
        </mc:Choice>
        <mc:Fallback xmlns="">
          <p:sp>
            <p:nvSpPr>
              <p:cNvPr id="8" name="文本框 7"/>
              <p:cNvSpPr txBox="1">
                <a:spLocks noRot="1" noChangeAspect="1" noMove="1" noResize="1" noEditPoints="1" noAdjustHandles="1" noChangeArrowheads="1" noChangeShapeType="1" noTextEdit="1"/>
              </p:cNvSpPr>
              <p:nvPr>
                <p:custDataLst>
                  <p:tags r:id="rId32"/>
                </p:custDataLst>
              </p:nvPr>
            </p:nvSpPr>
            <p:spPr>
              <a:xfrm>
                <a:off x="8783955" y="7359015"/>
                <a:ext cx="6533515" cy="1184275"/>
              </a:xfrm>
              <a:prstGeom prst="rect">
                <a:avLst/>
              </a:prstGeom>
              <a:blipFill rotWithShape="1">
                <a:blip r:embed="rId33"/>
                <a:stretch>
                  <a:fillRect/>
                </a:stretch>
              </a:blipFill>
            </p:spPr>
            <p:txBody>
              <a:bodyPr/>
              <a:lstStyle/>
              <a:p>
                <a:r>
                  <a:rPr lang="zh-CN" altLang="en-US">
                    <a:noFill/>
                  </a:rPr>
                  <a:t> </a:t>
                </a:r>
              </a:p>
            </p:txBody>
          </p:sp>
        </mc:Fallback>
      </mc:AlternateContent>
      <p:sp>
        <p:nvSpPr>
          <p:cNvPr id="12" name="矩形 11"/>
          <p:cNvSpPr/>
          <p:nvPr>
            <p:custDataLst>
              <p:tags r:id="rId4"/>
            </p:custDataLst>
          </p:nvPr>
        </p:nvSpPr>
        <p:spPr>
          <a:xfrm>
            <a:off x="13517880" y="7301865"/>
            <a:ext cx="1804670" cy="1241425"/>
          </a:xfrm>
          <a:prstGeom prst="rect">
            <a:avLst/>
          </a:prstGeom>
          <a:solidFill>
            <a:srgbClr val="FFFF00">
              <a:alpha val="7000"/>
            </a:srgbClr>
          </a:solidFill>
          <a:ln w="12700" cap="flat" cmpd="sng" algn="ctr">
            <a:solidFill>
              <a:schemeClr val="tx1">
                <a:alpha val="31000"/>
              </a:scheme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40" name="Straight Arrow Connector 39"/>
          <p:cNvCxnSpPr/>
          <p:nvPr>
            <p:custDataLst>
              <p:tags r:id="rId5"/>
            </p:custDataLst>
          </p:nvPr>
        </p:nvCxnSpPr>
        <p:spPr>
          <a:xfrm>
            <a:off x="11016289" y="8453825"/>
            <a:ext cx="0" cy="1296035"/>
          </a:xfrm>
          <a:prstGeom prst="straightConnector1">
            <a:avLst/>
          </a:prstGeom>
          <a:ln w="38100">
            <a:solidFill>
              <a:schemeClr val="accent5">
                <a:lumMod val="9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custDataLst>
              <p:tags r:id="rId6"/>
            </p:custDataLst>
          </p:nvPr>
        </p:nvSpPr>
        <p:spPr bwMode="auto">
          <a:xfrm>
            <a:off x="9935756" y="9972526"/>
            <a:ext cx="2172317" cy="30734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Proximity term</a:t>
            </a:r>
            <a:endParaRPr lang="en-US" sz="2000" i="1" dirty="0">
              <a:latin typeface="Cambria Math" panose="02040503050406030204" pitchFamily="18" charset="0"/>
              <a:cs typeface="Gill Sans"/>
            </a:endParaRPr>
          </a:p>
        </p:txBody>
      </p:sp>
      <p:cxnSp>
        <p:nvCxnSpPr>
          <p:cNvPr id="15" name="Straight Arrow Connector 39"/>
          <p:cNvCxnSpPr/>
          <p:nvPr>
            <p:custDataLst>
              <p:tags r:id="rId7"/>
            </p:custDataLst>
          </p:nvPr>
        </p:nvCxnSpPr>
        <p:spPr>
          <a:xfrm>
            <a:off x="14472594" y="8453825"/>
            <a:ext cx="0" cy="1296035"/>
          </a:xfrm>
          <a:prstGeom prst="straightConnector1">
            <a:avLst/>
          </a:prstGeom>
          <a:ln w="38100">
            <a:solidFill>
              <a:srgbClr val="FFC000">
                <a:alpha val="38000"/>
              </a:srgb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custDataLst>
              <p:tags r:id="rId8"/>
            </p:custDataLst>
          </p:nvPr>
        </p:nvSpPr>
        <p:spPr bwMode="auto">
          <a:xfrm>
            <a:off x="13104495" y="9972526"/>
            <a:ext cx="2458085" cy="30734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Compactness term</a:t>
            </a:r>
            <a:endParaRPr lang="en-US" sz="2000" i="1" dirty="0">
              <a:latin typeface="Cambria Math" panose="02040503050406030204" pitchFamily="18" charset="0"/>
              <a:cs typeface="Gill Sans"/>
            </a:endParaRPr>
          </a:p>
        </p:txBody>
      </p:sp>
      <p:cxnSp>
        <p:nvCxnSpPr>
          <p:cNvPr id="19" name="Straight Arrow Connector 39"/>
          <p:cNvCxnSpPr/>
          <p:nvPr>
            <p:custDataLst>
              <p:tags r:id="rId9"/>
            </p:custDataLst>
          </p:nvPr>
        </p:nvCxnSpPr>
        <p:spPr>
          <a:xfrm>
            <a:off x="13074324" y="8382070"/>
            <a:ext cx="0" cy="647700"/>
          </a:xfrm>
          <a:prstGeom prst="straightConnector1">
            <a:avLst/>
          </a:prstGeom>
          <a:ln w="38100">
            <a:solidFill>
              <a:schemeClr val="tx1">
                <a:alpha val="38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custDataLst>
              <p:tags r:id="rId10"/>
            </p:custDataLst>
          </p:nvPr>
        </p:nvSpPr>
        <p:spPr bwMode="auto">
          <a:xfrm>
            <a:off x="12096115" y="9102090"/>
            <a:ext cx="1972310" cy="30734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weight factor</a:t>
            </a:r>
            <a:endParaRPr lang="en-US" sz="2000" i="1" dirty="0">
              <a:latin typeface="Cambria Math" panose="02040503050406030204" pitchFamily="18" charset="0"/>
              <a:cs typeface="Gill Sans"/>
            </a:endParaRPr>
          </a:p>
        </p:txBody>
      </p:sp>
      <p:sp>
        <p:nvSpPr>
          <p:cNvPr id="16" name="Title 9"/>
          <p:cNvSpPr>
            <a:spLocks noGrp="1"/>
          </p:cNvSpPr>
          <p:nvPr>
            <p:custDataLst>
              <p:tags r:id="rId11"/>
            </p:custDataLst>
          </p:nvPr>
        </p:nvSpPr>
        <p:spPr>
          <a:xfrm>
            <a:off x="9503410" y="5612765"/>
            <a:ext cx="5666105" cy="783590"/>
          </a:xfrm>
          <a:prstGeom prst="rect">
            <a:avLst/>
          </a:prstGeom>
          <a:solidFill>
            <a:schemeClr val="bg2">
              <a:lumMod val="20000"/>
              <a:lumOff val="8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Proximity-Compactness Trade-off </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21" name="标题 1"/>
          <p:cNvSpPr>
            <a:spLocks noGrp="1"/>
          </p:cNvSpPr>
          <p:nvPr>
            <p:ph type="title"/>
            <p:custDataLst>
              <p:tags r:id="rId12"/>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7-Dumpy’s Adaptive Split Strategy</a:t>
            </a:r>
            <a:endParaRPr lang="en-US" altLang="zh-CN" sz="4800" dirty="0">
              <a:latin typeface="Times New Roman" panose="02020603050405020304" charset="0"/>
              <a:cs typeface="Times New Roman" panose="02020603050405020304" charset="0"/>
            </a:endParaRPr>
          </a:p>
        </p:txBody>
      </p:sp>
      <p:graphicFrame>
        <p:nvGraphicFramePr>
          <p:cNvPr id="324" name="表格 23"/>
          <p:cNvGraphicFramePr>
            <a:graphicFrameLocks noGrp="1"/>
          </p:cNvGraphicFramePr>
          <p:nvPr>
            <p:custDataLst>
              <p:tags r:id="rId13"/>
            </p:custDataLst>
          </p:nvPr>
        </p:nvGraphicFramePr>
        <p:xfrm>
          <a:off x="1294130" y="9211310"/>
          <a:ext cx="861695" cy="484505"/>
        </p:xfrm>
        <a:graphic>
          <a:graphicData uri="http://schemas.openxmlformats.org/drawingml/2006/table">
            <a:tbl>
              <a:tblPr firstRow="1" bandRow="1">
                <a:effectLst/>
                <a:tableStyleId>{5940675A-B579-460E-94D1-54222C63F5DA}</a:tableStyleId>
              </a:tblPr>
              <a:tblGrid>
                <a:gridCol w="460375">
                  <a:extLst>
                    <a:ext uri="{9D8B030D-6E8A-4147-A177-3AD203B41FA5}">
                      <a16:colId xmlns:a16="http://schemas.microsoft.com/office/drawing/2014/main" val="20000"/>
                    </a:ext>
                  </a:extLst>
                </a:gridCol>
                <a:gridCol w="401320">
                  <a:extLst>
                    <a:ext uri="{9D8B030D-6E8A-4147-A177-3AD203B41FA5}">
                      <a16:colId xmlns:a16="http://schemas.microsoft.com/office/drawing/2014/main" val="20001"/>
                    </a:ext>
                  </a:extLst>
                </a:gridCol>
              </a:tblGrid>
              <a:tr h="214630">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extLst>
                  <a:ext uri="{0D108BD9-81ED-4DB2-BD59-A6C34878D82A}">
                    <a16:rowId xmlns:a16="http://schemas.microsoft.com/office/drawing/2014/main" val="10000"/>
                  </a:ext>
                </a:extLst>
              </a:tr>
              <a:tr h="269875">
                <a:tc>
                  <a:txBody>
                    <a:bodyPr/>
                    <a:lstStyle/>
                    <a:p>
                      <a:pPr algn="ctr"/>
                      <a:endParaRPr lang="zh-CN" altLang="en-US" sz="400" dirty="0">
                        <a:solidFill>
                          <a:sysClr val="windowText" lastClr="000000"/>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tc>
                  <a:txBody>
                    <a:bodyPr/>
                    <a:lstStyle/>
                    <a:p>
                      <a:pPr algn="ctr">
                        <a:lnSpc>
                          <a:spcPts val="300"/>
                        </a:lnSpc>
                      </a:pPr>
                      <a:endParaRPr lang="zh-CN" altLang="en-US" sz="400" i="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extLst>
                  <a:ext uri="{0D108BD9-81ED-4DB2-BD59-A6C34878D82A}">
                    <a16:rowId xmlns:a16="http://schemas.microsoft.com/office/drawing/2014/main" val="10001"/>
                  </a:ext>
                </a:extLst>
              </a:tr>
            </a:tbl>
          </a:graphicData>
        </a:graphic>
      </p:graphicFrame>
      <p:sp>
        <p:nvSpPr>
          <p:cNvPr id="313" name="矩形: 圆角 312"/>
          <p:cNvSpPr/>
          <p:nvPr>
            <p:custDataLst>
              <p:tags r:id="rId14"/>
            </p:custDataLst>
          </p:nvPr>
        </p:nvSpPr>
        <p:spPr>
          <a:xfrm>
            <a:off x="1294130" y="8510905"/>
            <a:ext cx="861695" cy="487045"/>
          </a:xfrm>
          <a:prstGeom prst="roundRect">
            <a:avLst/>
          </a:prstGeom>
          <a:solidFill>
            <a:srgbClr val="DBDBDB"/>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4" name="文本框 313"/>
          <p:cNvSpPr txBox="1"/>
          <p:nvPr>
            <p:custDataLst>
              <p:tags r:id="rId15"/>
            </p:custDataLst>
          </p:nvPr>
        </p:nvSpPr>
        <p:spPr>
          <a:xfrm>
            <a:off x="2289175" y="8554720"/>
            <a:ext cx="2059940" cy="460375"/>
          </a:xfrm>
          <a:prstGeom prst="rect">
            <a:avLst/>
          </a:prstGeom>
          <a:noFill/>
        </p:spPr>
        <p:txBody>
          <a:bodyPr wrap="square" rtlCol="0">
            <a:spAutoFit/>
          </a:bodyPr>
          <a:lstStyle/>
          <a:p>
            <a:r>
              <a:rPr lang="en-US" altLang="zh-CN" sz="2400" dirty="0"/>
              <a:t>internal node</a:t>
            </a:r>
          </a:p>
        </p:txBody>
      </p:sp>
      <p:sp>
        <p:nvSpPr>
          <p:cNvPr id="315" name="矩形: 圆角 314"/>
          <p:cNvSpPr/>
          <p:nvPr>
            <p:custDataLst>
              <p:tags r:id="rId16"/>
            </p:custDataLst>
          </p:nvPr>
        </p:nvSpPr>
        <p:spPr>
          <a:xfrm>
            <a:off x="4451350" y="8510905"/>
            <a:ext cx="862330" cy="486410"/>
          </a:xfrm>
          <a:prstGeom prst="roundRect">
            <a:avLst>
              <a:gd name="adj" fmla="val 50000"/>
            </a:avLst>
          </a:prstGeom>
          <a:solidFill>
            <a:srgbClr val="70AD47">
              <a:lumMod val="20000"/>
              <a:lumOff val="80000"/>
            </a:srgbClr>
          </a:solidFill>
          <a:ln>
            <a:solidFill>
              <a:sysClr val="window" lastClr="FFFFFF">
                <a:lumMod val="7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6" name="文本框 315"/>
          <p:cNvSpPr txBox="1"/>
          <p:nvPr>
            <p:custDataLst>
              <p:tags r:id="rId17"/>
            </p:custDataLst>
          </p:nvPr>
        </p:nvSpPr>
        <p:spPr>
          <a:xfrm>
            <a:off x="5480685" y="8531860"/>
            <a:ext cx="1661795" cy="460375"/>
          </a:xfrm>
          <a:prstGeom prst="rect">
            <a:avLst/>
          </a:prstGeom>
          <a:noFill/>
        </p:spPr>
        <p:txBody>
          <a:bodyPr wrap="square" rtlCol="0">
            <a:spAutoFit/>
          </a:bodyPr>
          <a:lstStyle/>
          <a:p>
            <a:r>
              <a:rPr lang="en-US" altLang="zh-CN" sz="2400" dirty="0"/>
              <a:t>leaf node</a:t>
            </a:r>
          </a:p>
        </p:txBody>
      </p:sp>
      <p:sp>
        <p:nvSpPr>
          <p:cNvPr id="317" name="矩形 316"/>
          <p:cNvSpPr/>
          <p:nvPr>
            <p:custDataLst>
              <p:tags r:id="rId18"/>
            </p:custDataLst>
          </p:nvPr>
        </p:nvSpPr>
        <p:spPr>
          <a:xfrm>
            <a:off x="4462780" y="9233535"/>
            <a:ext cx="850900" cy="472440"/>
          </a:xfrm>
          <a:prstGeom prst="rect">
            <a:avLst/>
          </a:prstGeom>
          <a:solidFill>
            <a:sysClr val="window" lastClr="FFFFFF">
              <a:lumMod val="95000"/>
            </a:sysClr>
          </a:solidFill>
          <a:ln w="28575">
            <a:solidFill>
              <a:sysClr val="window" lastClr="FFFFFF">
                <a:lumMod val="8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dirty="0"/>
          </a:p>
        </p:txBody>
      </p:sp>
      <p:sp>
        <p:nvSpPr>
          <p:cNvPr id="318" name="文本框 317"/>
          <p:cNvSpPr txBox="1"/>
          <p:nvPr>
            <p:custDataLst>
              <p:tags r:id="rId19"/>
            </p:custDataLst>
          </p:nvPr>
        </p:nvSpPr>
        <p:spPr>
          <a:xfrm>
            <a:off x="5480685" y="9211310"/>
            <a:ext cx="1571625" cy="460375"/>
          </a:xfrm>
          <a:prstGeom prst="rect">
            <a:avLst/>
          </a:prstGeom>
          <a:noFill/>
        </p:spPr>
        <p:txBody>
          <a:bodyPr wrap="square" rtlCol="0">
            <a:spAutoFit/>
          </a:bodyPr>
          <a:lstStyle/>
          <a:p>
            <a:r>
              <a:rPr lang="en-US" altLang="zh-CN" sz="2400" dirty="0"/>
              <a:t>leaf pack</a:t>
            </a:r>
          </a:p>
        </p:txBody>
      </p:sp>
      <p:sp>
        <p:nvSpPr>
          <p:cNvPr id="325" name="文本框 324"/>
          <p:cNvSpPr txBox="1"/>
          <p:nvPr>
            <p:custDataLst>
              <p:tags r:id="rId20"/>
            </p:custDataLst>
          </p:nvPr>
        </p:nvSpPr>
        <p:spPr>
          <a:xfrm>
            <a:off x="2319655" y="9211310"/>
            <a:ext cx="2264410" cy="460375"/>
          </a:xfrm>
          <a:prstGeom prst="rect">
            <a:avLst/>
          </a:prstGeom>
          <a:noFill/>
        </p:spPr>
        <p:txBody>
          <a:bodyPr wrap="square" rtlCol="0">
            <a:spAutoFit/>
          </a:bodyPr>
          <a:lstStyle/>
          <a:p>
            <a:r>
              <a:rPr lang="en-US" altLang="zh-CN" sz="2400" dirty="0"/>
              <a:t>routing table</a:t>
            </a:r>
            <a:endParaRPr lang="en-US" altLang="zh-CN" sz="2000" dirty="0"/>
          </a:p>
        </p:txBody>
      </p:sp>
      <p:sp>
        <p:nvSpPr>
          <p:cNvPr id="23" name="矩形 22"/>
          <p:cNvSpPr/>
          <p:nvPr>
            <p:custDataLst>
              <p:tags r:id="rId21"/>
            </p:custDataLst>
          </p:nvPr>
        </p:nvSpPr>
        <p:spPr>
          <a:xfrm>
            <a:off x="7487285" y="3131185"/>
            <a:ext cx="1511935" cy="2520315"/>
          </a:xfrm>
          <a:prstGeom prst="rect">
            <a:avLst/>
          </a:prstGeom>
          <a:solidFill>
            <a:schemeClr val="bg1"/>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24" name="直接箭头连接符 23"/>
          <p:cNvCxnSpPr/>
          <p:nvPr>
            <p:custDataLst>
              <p:tags r:id="rId22"/>
            </p:custDataLst>
          </p:nvPr>
        </p:nvCxnSpPr>
        <p:spPr>
          <a:xfrm flipH="1">
            <a:off x="2806700" y="1906905"/>
            <a:ext cx="6048375" cy="2160270"/>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25" name="直接箭头连接符 24"/>
          <p:cNvCxnSpPr/>
          <p:nvPr>
            <p:custDataLst>
              <p:tags r:id="rId23"/>
            </p:custDataLst>
          </p:nvPr>
        </p:nvCxnSpPr>
        <p:spPr>
          <a:xfrm flipH="1">
            <a:off x="5542915" y="1906905"/>
            <a:ext cx="3384550" cy="72009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7" name="文本框 26"/>
          <p:cNvSpPr txBox="1"/>
          <p:nvPr>
            <p:custDataLst>
              <p:tags r:id="rId24"/>
            </p:custDataLst>
          </p:nvPr>
        </p:nvSpPr>
        <p:spPr>
          <a:xfrm>
            <a:off x="8804910" y="1624330"/>
            <a:ext cx="6985000" cy="491490"/>
          </a:xfrm>
          <a:prstGeom prst="rect">
            <a:avLst/>
          </a:prstGeom>
          <a:noFill/>
        </p:spPr>
        <p:txBody>
          <a:bodyPr wrap="square" rtlCol="0">
            <a:spAutoFit/>
          </a:bodyPr>
          <a:lstStyle/>
          <a:p>
            <a:pPr algn="ctr"/>
            <a:r>
              <a:rPr lang="en-US" altLang="zh-CN" sz="2600" b="1" dirty="0">
                <a:solidFill>
                  <a:srgbClr val="242424"/>
                </a:solidFill>
                <a:latin typeface="Calibri" panose="020F0502020204030204" pitchFamily="34" charset="0"/>
                <a:ea typeface="造字工房悦黑体 常规体" charset="-122"/>
                <a:cs typeface="Calibri" panose="020F0502020204030204" pitchFamily="34" charset="0"/>
                <a:sym typeface="+mn-lt"/>
              </a:rPr>
              <a:t> Decide </a:t>
            </a:r>
            <a:r>
              <a:rPr lang="en-US" altLang="zh-CN" sz="2600" b="1" u="sng" dirty="0">
                <a:solidFill>
                  <a:srgbClr val="FF0000"/>
                </a:solidFill>
                <a:latin typeface="Calibri" panose="020F0502020204030204" pitchFamily="34" charset="0"/>
                <a:ea typeface="造字工房悦黑体 常规体" charset="-122"/>
                <a:cs typeface="Calibri" panose="020F0502020204030204" pitchFamily="34" charset="0"/>
                <a:sym typeface="+mn-lt"/>
              </a:rPr>
              <a:t>fanout and segments</a:t>
            </a:r>
            <a:r>
              <a:rPr lang="en-US" altLang="zh-CN" sz="2600" b="1" dirty="0">
                <a:solidFill>
                  <a:srgbClr val="242424"/>
                </a:solidFill>
                <a:latin typeface="Calibri" panose="020F0502020204030204" pitchFamily="34" charset="0"/>
                <a:ea typeface="造字工房悦黑体 常规体" charset="-122"/>
                <a:cs typeface="Calibri" panose="020F0502020204030204" pitchFamily="34" charset="0"/>
                <a:sym typeface="+mn-lt"/>
              </a:rPr>
              <a:t> to split on-the-fly</a:t>
            </a:r>
          </a:p>
        </p:txBody>
      </p:sp>
      <p:cxnSp>
        <p:nvCxnSpPr>
          <p:cNvPr id="28" name="直接箭头连接符 27"/>
          <p:cNvCxnSpPr/>
          <p:nvPr>
            <p:custDataLst>
              <p:tags r:id="rId25"/>
            </p:custDataLst>
          </p:nvPr>
        </p:nvCxnSpPr>
        <p:spPr>
          <a:xfrm flipH="1">
            <a:off x="3598545" y="1906905"/>
            <a:ext cx="5328920" cy="3528695"/>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29" name="直接箭头连接符 28"/>
          <p:cNvCxnSpPr/>
          <p:nvPr>
            <p:custDataLst>
              <p:tags r:id="rId26"/>
            </p:custDataLst>
          </p:nvPr>
        </p:nvCxnSpPr>
        <p:spPr>
          <a:xfrm>
            <a:off x="11879580" y="2199095"/>
            <a:ext cx="0" cy="360045"/>
          </a:xfrm>
          <a:prstGeom prst="straightConnector1">
            <a:avLst/>
          </a:prstGeom>
          <a:solidFill>
            <a:schemeClr val="accent1"/>
          </a:solidFill>
          <a:ln w="38100" cap="flat" cmpd="sng" algn="ctr">
            <a:solidFill>
              <a:srgbClr val="C00000"/>
            </a:solidFill>
            <a:prstDash val="solid"/>
            <a:round/>
            <a:headEnd type="none" w="med" len="med"/>
            <a:tailEnd type="arrow" w="med" len="med"/>
          </a:ln>
        </p:spPr>
      </p:cxnSp>
      <mc:AlternateContent xmlns:mc="http://schemas.openxmlformats.org/markup-compatibility/2006" xmlns:a14="http://schemas.microsoft.com/office/drawing/2010/main">
        <mc:Choice Requires="a14">
          <p:sp>
            <p:nvSpPr>
              <p:cNvPr id="30" name="Title 9"/>
              <p:cNvSpPr>
                <a:spLocks noGrp="1"/>
              </p:cNvSpPr>
              <p:nvPr>
                <p:custDataLst>
                  <p:tags r:id="rId27"/>
                </p:custDataLst>
              </p:nvPr>
            </p:nvSpPr>
            <p:spPr>
              <a:xfrm>
                <a:off x="10977880" y="2559685"/>
                <a:ext cx="1946910" cy="501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1" i="1" dirty="0">
                          <a:solidFill>
                            <a:srgbClr val="FF0000"/>
                          </a:solidFill>
                          <a:latin typeface="Cambria Math" panose="02040503050406030204" pitchFamily="18" charset="0"/>
                          <a:cs typeface="Cambria Math" panose="02040503050406030204" pitchFamily="18" charset="0"/>
                        </a:rPr>
                        <m:t>𝒄𝒔𝒍</m:t>
                      </m:r>
                      <m:r>
                        <a:rPr lang="en-US" sz="2800" b="1" i="1" dirty="0">
                          <a:solidFill>
                            <a:srgbClr val="FF0000"/>
                          </a:solidFill>
                          <a:latin typeface="Cambria Math" panose="02040503050406030204" pitchFamily="18" charset="0"/>
                          <a:cs typeface="Cambria Math" panose="02040503050406030204" pitchFamily="18" charset="0"/>
                        </a:rPr>
                        <m:t>(</m:t>
                      </m:r>
                      <m:r>
                        <a:rPr lang="en-US" sz="2800" b="1" i="1" dirty="0">
                          <a:solidFill>
                            <a:srgbClr val="FF0000"/>
                          </a:solidFill>
                          <a:latin typeface="Cambria Math" panose="02040503050406030204" pitchFamily="18" charset="0"/>
                          <a:cs typeface="Cambria Math" panose="02040503050406030204" pitchFamily="18" charset="0"/>
                        </a:rPr>
                        <m:t>𝑵</m:t>
                      </m:r>
                      <m:r>
                        <a:rPr lang="en-US" sz="2800" b="1" i="1" dirty="0">
                          <a:solidFill>
                            <a:srgbClr val="FF0000"/>
                          </a:solidFill>
                          <a:latin typeface="Cambria Math" panose="02040503050406030204" pitchFamily="18" charset="0"/>
                          <a:ea typeface="MS Mincho" charset="0"/>
                          <a:cs typeface="Cambria Math" panose="02040503050406030204" pitchFamily="18" charset="0"/>
                        </a:rPr>
                        <m:t>)</m:t>
                      </m:r>
                    </m:oMath>
                  </m:oMathPara>
                </a14:m>
                <a:endParaRPr lang="en-US" sz="2800" b="1" i="1" baseline="30000" dirty="0">
                  <a:solidFill>
                    <a:srgbClr val="FF0000"/>
                  </a:solidFill>
                  <a:latin typeface="Cambria Math" panose="02040503050406030204" pitchFamily="18" charset="0"/>
                  <a:ea typeface="MS Mincho" charset="0"/>
                  <a:cs typeface="Cambria Math" panose="02040503050406030204" pitchFamily="18" charset="0"/>
                </a:endParaRPr>
              </a:p>
            </p:txBody>
          </p:sp>
        </mc:Choice>
        <mc:Fallback xmlns="">
          <p:sp>
            <p:nvSpPr>
              <p:cNvPr id="30" name="Title 9"/>
              <p:cNvSpPr>
                <a:spLocks noRot="1" noChangeAspect="1" noMove="1" noResize="1" noEditPoints="1" noAdjustHandles="1" noChangeArrowheads="1" noChangeShapeType="1" noTextEdit="1"/>
              </p:cNvSpPr>
              <p:nvPr>
                <p:custDataLst>
                  <p:tags r:id="rId34"/>
                </p:custDataLst>
              </p:nvPr>
            </p:nvSpPr>
            <p:spPr>
              <a:xfrm>
                <a:off x="10977880" y="2559685"/>
                <a:ext cx="1946910" cy="501015"/>
              </a:xfrm>
              <a:prstGeom prst="rect">
                <a:avLst/>
              </a:prstGeom>
              <a:blipFill rotWithShape="1">
                <a:blip r:embed="rId35"/>
                <a:stretch>
                  <a:fillRect t="-60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itle 9"/>
              <p:cNvSpPr>
                <a:spLocks noGrp="1"/>
              </p:cNvSpPr>
              <p:nvPr>
                <p:custDataLst>
                  <p:tags r:id="rId28"/>
                </p:custDataLst>
              </p:nvPr>
            </p:nvSpPr>
            <p:spPr>
              <a:xfrm>
                <a:off x="8999220" y="3338195"/>
                <a:ext cx="6443980" cy="2083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2800" i="1" dirty="0">
                        <a:solidFill>
                          <a:srgbClr val="FF0000"/>
                        </a:solidFill>
                        <a:latin typeface="Cambria Math" panose="02040503050406030204" pitchFamily="18" charset="0"/>
                        <a:cs typeface="Cambria Math" panose="02040503050406030204" pitchFamily="18" charset="0"/>
                      </a:rPr>
                      <m:t>𝑐𝑠𝑙</m:t>
                    </m:r>
                    <m:r>
                      <a:rPr lang="en-US" sz="2800" i="1" dirty="0">
                        <a:solidFill>
                          <a:srgbClr val="FF0000"/>
                        </a:solidFill>
                        <a:latin typeface="Cambria Math" panose="02040503050406030204" pitchFamily="18" charset="0"/>
                        <a:cs typeface="Cambria Math" panose="02040503050406030204" pitchFamily="18" charset="0"/>
                      </a:rPr>
                      <m:t>(</m:t>
                    </m:r>
                    <m:r>
                      <a:rPr lang="en-US" sz="2800" i="1" dirty="0">
                        <a:solidFill>
                          <a:srgbClr val="FF0000"/>
                        </a:solidFill>
                        <a:latin typeface="Cambria Math" panose="02040503050406030204" pitchFamily="18" charset="0"/>
                        <a:cs typeface="Cambria Math" panose="02040503050406030204" pitchFamily="18" charset="0"/>
                      </a:rPr>
                      <m:t>𝑁</m:t>
                    </m:r>
                    <m:r>
                      <a:rPr lang="en-US" sz="2800" i="1" dirty="0">
                        <a:solidFill>
                          <a:srgbClr val="FF0000"/>
                        </a:solidFill>
                        <a:latin typeface="Cambria Math" panose="02040503050406030204" pitchFamily="18" charset="0"/>
                        <a:ea typeface="MS Mincho" charset="0"/>
                        <a:cs typeface="Cambria Math" panose="02040503050406030204" pitchFamily="18" charset="0"/>
                      </a:rPr>
                      <m:t>)</m:t>
                    </m:r>
                  </m:oMath>
                </a14:m>
                <a:r>
                  <a:rPr lang="en-US" sz="2800" i="1" baseline="30000" dirty="0">
                    <a:solidFill>
                      <a:srgbClr val="FF0000"/>
                    </a:solidFill>
                    <a:latin typeface="Cambria Math" panose="02040503050406030204" pitchFamily="18" charset="0"/>
                    <a:ea typeface="MS Mincho" charset="0"/>
                    <a:cs typeface="Cambria Math" panose="02040503050406030204" pitchFamily="18" charset="0"/>
                  </a:rPr>
                  <a:t> </a:t>
                </a:r>
                <a:r>
                  <a:rPr lang="en-US" sz="2800" i="1" dirty="0">
                    <a:solidFill>
                      <a:schemeClr val="tx1"/>
                    </a:solidFill>
                    <a:latin typeface="Calibri" panose="020F0502020204030204" pitchFamily="34" charset="0"/>
                    <a:ea typeface="MS Mincho" charset="0"/>
                    <a:cs typeface="Calibri" panose="020F0502020204030204" pitchFamily="34" charset="0"/>
                  </a:rPr>
                  <a:t>can be any non-empty combination</a:t>
                </a:r>
              </a:p>
              <a:p>
                <a:r>
                  <a:rPr lang="en-US" sz="2800" i="1" dirty="0">
                    <a:solidFill>
                      <a:schemeClr val="tx1"/>
                    </a:solidFill>
                    <a:latin typeface="Calibri" panose="020F0502020204030204" pitchFamily="34" charset="0"/>
                    <a:ea typeface="MS Mincho" charset="0"/>
                    <a:cs typeface="Calibri" panose="020F0502020204030204" pitchFamily="34" charset="0"/>
                  </a:rPr>
                  <a:t>of all </a:t>
                </a:r>
                <a14:m>
                  <m:oMath xmlns:m="http://schemas.openxmlformats.org/officeDocument/2006/math">
                    <m:r>
                      <a:rPr lang="en-US" sz="2800" i="1" dirty="0">
                        <a:solidFill>
                          <a:schemeClr val="tx1"/>
                        </a:solidFill>
                        <a:latin typeface="Cambria Math" panose="02040503050406030204" pitchFamily="18" charset="0"/>
                        <a:cs typeface="Cambria Math" panose="02040503050406030204" pitchFamily="18" charset="0"/>
                      </a:rPr>
                      <m:t>𝑤</m:t>
                    </m:r>
                  </m:oMath>
                </a14:m>
                <a:r>
                  <a:rPr lang="en-US" sz="2800" i="1" dirty="0">
                    <a:solidFill>
                      <a:schemeClr val="tx1"/>
                    </a:solidFill>
                    <a:latin typeface="Calibri" panose="020F0502020204030204" pitchFamily="34" charset="0"/>
                    <a:ea typeface="MS Mincho" charset="0"/>
                    <a:cs typeface="Calibri" panose="020F0502020204030204" pitchFamily="34" charset="0"/>
                  </a:rPr>
                  <a:t> segments.</a:t>
                </a:r>
                <a:r>
                  <a:rPr lang="en-US" sz="2800" i="1" dirty="0">
                    <a:solidFill>
                      <a:srgbClr val="FF0000"/>
                    </a:solidFill>
                    <a:latin typeface="Calibri" panose="020F0502020204030204" pitchFamily="34" charset="0"/>
                    <a:ea typeface="MS Mincho" charset="0"/>
                    <a:cs typeface="Calibri" panose="020F0502020204030204" pitchFamily="34" charset="0"/>
                  </a:rPr>
                  <a:t> </a:t>
                </a:r>
              </a:p>
              <a:p>
                <a:endParaRPr lang="en-US" sz="2800" i="1" dirty="0">
                  <a:solidFill>
                    <a:srgbClr val="FF0000"/>
                  </a:solidFill>
                  <a:latin typeface="Calibri" panose="020F0502020204030204" pitchFamily="34" charset="0"/>
                  <a:ea typeface="MS Mincho" charset="0"/>
                  <a:cs typeface="Calibri" panose="020F0502020204030204" pitchFamily="34" charset="0"/>
                </a:endParaRPr>
              </a:p>
              <a:p>
                <a:r>
                  <a:rPr lang="en-US" sz="2800" i="1" dirty="0">
                    <a:solidFill>
                      <a:schemeClr val="tx1"/>
                    </a:solidFill>
                    <a:latin typeface="Calibri" panose="020F0502020204030204" pitchFamily="34" charset="0"/>
                    <a:ea typeface="MS Mincho" charset="0"/>
                    <a:cs typeface="Calibri" panose="020F0502020204030204" pitchFamily="34" charset="0"/>
                  </a:rPr>
                  <a:t>Totally,</a:t>
                </a:r>
                <a14:m>
                  <m:oMath xmlns:m="http://schemas.openxmlformats.org/officeDocument/2006/math">
                    <m:r>
                      <a:rPr lang="en-US" sz="2800" i="1" dirty="0">
                        <a:solidFill>
                          <a:srgbClr val="FF0000"/>
                        </a:solidFill>
                        <a:latin typeface="Cambria Math" panose="02040503050406030204" pitchFamily="18" charset="0"/>
                        <a:ea typeface="MS Mincho" charset="0"/>
                        <a:cs typeface="Calibri" panose="020F0502020204030204" pitchFamily="34" charset="0"/>
                      </a:rPr>
                      <m:t>  </m:t>
                    </m:r>
                    <m:sSup>
                      <m:sSupPr>
                        <m:ctrlPr>
                          <a:rPr lang="en-US" sz="2800" i="1" dirty="0">
                            <a:solidFill>
                              <a:srgbClr val="FF0000"/>
                            </a:solidFill>
                            <a:latin typeface="Cambria Math" panose="02040503050406030204" pitchFamily="18" charset="0"/>
                            <a:cs typeface="Cambria Math" panose="02040503050406030204" pitchFamily="18" charset="0"/>
                          </a:rPr>
                        </m:ctrlPr>
                      </m:sSupPr>
                      <m:e>
                        <m:r>
                          <a:rPr lang="en-US" sz="2800" i="1" dirty="0">
                            <a:solidFill>
                              <a:srgbClr val="FF0000"/>
                            </a:solidFill>
                            <a:latin typeface="Cambria Math" panose="02040503050406030204" pitchFamily="18" charset="0"/>
                            <a:cs typeface="Cambria Math" panose="02040503050406030204" pitchFamily="18" charset="0"/>
                          </a:rPr>
                          <m:t>2</m:t>
                        </m:r>
                      </m:e>
                      <m:sup>
                        <m:r>
                          <a:rPr lang="en-US" sz="2800" i="1" dirty="0">
                            <a:solidFill>
                              <a:srgbClr val="FF0000"/>
                            </a:solidFill>
                            <a:latin typeface="Cambria Math" panose="02040503050406030204" pitchFamily="18" charset="0"/>
                            <a:cs typeface="Cambria Math" panose="02040503050406030204" pitchFamily="18" charset="0"/>
                          </a:rPr>
                          <m:t>𝑤</m:t>
                        </m:r>
                      </m:sup>
                    </m:sSup>
                    <m:r>
                      <a:rPr lang="en-US" sz="2800" i="1" dirty="0">
                        <a:solidFill>
                          <a:srgbClr val="FF0000"/>
                        </a:solidFill>
                        <a:latin typeface="Cambria Math" panose="02040503050406030204" pitchFamily="18" charset="0"/>
                        <a:cs typeface="Cambria Math" panose="02040503050406030204" pitchFamily="18" charset="0"/>
                      </a:rPr>
                      <m:t>−</m:t>
                    </m:r>
                    <m:r>
                      <a:rPr lang="en-US" sz="2800" i="1" dirty="0">
                        <a:solidFill>
                          <a:srgbClr val="FF0000"/>
                        </a:solidFill>
                        <a:latin typeface="Cambria Math" panose="02040503050406030204" pitchFamily="18" charset="0"/>
                        <a:cs typeface="Cambria Math" panose="02040503050406030204" pitchFamily="18" charset="0"/>
                      </a:rPr>
                      <m:t>1</m:t>
                    </m:r>
                    <m:r>
                      <a:rPr lang="en-US" sz="2800" i="1" dirty="0">
                        <a:solidFill>
                          <a:srgbClr val="FF0000"/>
                        </a:solidFill>
                        <a:latin typeface="Cambria Math" panose="02040503050406030204" pitchFamily="18" charset="0"/>
                        <a:cs typeface="Cambria Math" panose="02040503050406030204" pitchFamily="18" charset="0"/>
                      </a:rPr>
                      <m:t> </m:t>
                    </m:r>
                  </m:oMath>
                </a14:m>
                <a:r>
                  <a:rPr lang="en-US" sz="2800" i="1" dirty="0">
                    <a:solidFill>
                      <a:schemeClr val="tx1"/>
                    </a:solidFill>
                    <a:latin typeface="Calibri" panose="020F0502020204030204" pitchFamily="34" charset="0"/>
                    <a:ea typeface="MS Mincho" charset="0"/>
                    <a:cs typeface="Calibri" panose="020F0502020204030204" pitchFamily="34" charset="0"/>
                  </a:rPr>
                  <a:t>possible ways to split.</a:t>
                </a:r>
              </a:p>
              <a:p>
                <a:r>
                  <a:rPr lang="en-US" sz="2800" i="1" u="sng" dirty="0">
                    <a:solidFill>
                      <a:schemeClr val="tx1"/>
                    </a:solidFill>
                    <a:latin typeface="Calibri" panose="020F0502020204030204" pitchFamily="34" charset="0"/>
                    <a:ea typeface="MS Mincho" charset="0"/>
                    <a:cs typeface="Calibri" panose="020F0502020204030204" pitchFamily="34" charset="0"/>
                  </a:rPr>
                  <a:t>Which one is the optimal?</a:t>
                </a:r>
              </a:p>
            </p:txBody>
          </p:sp>
        </mc:Choice>
        <mc:Fallback xmlns="">
          <p:sp>
            <p:nvSpPr>
              <p:cNvPr id="31" name="Title 9"/>
              <p:cNvSpPr>
                <a:spLocks noRot="1" noChangeAspect="1" noMove="1" noResize="1" noEditPoints="1" noAdjustHandles="1" noChangeArrowheads="1" noChangeShapeType="1" noTextEdit="1"/>
              </p:cNvSpPr>
              <p:nvPr>
                <p:custDataLst>
                  <p:tags r:id="rId36"/>
                </p:custDataLst>
              </p:nvPr>
            </p:nvSpPr>
            <p:spPr>
              <a:xfrm>
                <a:off x="8999220" y="3338195"/>
                <a:ext cx="6443980" cy="2083435"/>
              </a:xfrm>
              <a:prstGeom prst="rect">
                <a:avLst/>
              </a:prstGeom>
              <a:blipFill rotWithShape="1">
                <a:blip r:embed="rId37"/>
                <a:stretch>
                  <a:fillRect t="-3139"/>
                </a:stretch>
              </a:blipFill>
            </p:spPr>
            <p:txBody>
              <a:bodyPr/>
              <a:lstStyle/>
              <a:p>
                <a:r>
                  <a:rPr lang="zh-CN"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custDataLst>
              <p:tags r:id="rId1"/>
            </p:custDataLst>
          </p:nvPr>
        </p:nvSpPr>
        <p:spPr>
          <a:xfrm>
            <a:off x="2878455" y="1619250"/>
            <a:ext cx="8513445" cy="783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libri Light" panose="020F0302020204030204" charset="0"/>
                <a:cs typeface="Calibri Light" panose="020F0302020204030204" charset="0"/>
              </a:rPr>
              <a:t>Innovation 1: Adaptive split strategy </a:t>
            </a:r>
            <a:endParaRPr lang="en-US" b="1" baseline="30000" dirty="0">
              <a:solidFill>
                <a:schemeClr val="bg1">
                  <a:lumMod val="50000"/>
                </a:schemeClr>
              </a:solidFill>
              <a:latin typeface="Calibri Light" panose="020F0302020204030204" charset="0"/>
              <a:cs typeface="Calibri Light" panose="020F0302020204030204" charset="0"/>
            </a:endParaRPr>
          </a:p>
        </p:txBody>
      </p:sp>
      <p:sp>
        <p:nvSpPr>
          <p:cNvPr id="11" name="矩形 10"/>
          <p:cNvSpPr/>
          <p:nvPr/>
        </p:nvSpPr>
        <p:spPr>
          <a:xfrm>
            <a:off x="1798320" y="2555240"/>
            <a:ext cx="2808605" cy="1146175"/>
          </a:xfrm>
          <a:prstGeom prst="rect">
            <a:avLst/>
          </a:prstGeom>
          <a:solidFill>
            <a:schemeClr val="accent1">
              <a:alpha val="22000"/>
            </a:schemeClr>
          </a:solidFill>
          <a:ln w="12700" cap="flat" cmpd="sng" algn="ctr">
            <a:solidFill>
              <a:schemeClr val="tx1">
                <a:alpha val="31000"/>
              </a:scheme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mc:AlternateContent xmlns:mc="http://schemas.openxmlformats.org/markup-compatibility/2006" xmlns:a14="http://schemas.microsoft.com/office/drawing/2010/main">
        <mc:Choice Requires="a14">
          <p:sp>
            <p:nvSpPr>
              <p:cNvPr id="8" name="文本框 7"/>
              <p:cNvSpPr txBox="1"/>
              <p:nvPr>
                <p:custDataLst>
                  <p:tags r:id="rId2"/>
                </p:custDataLst>
              </p:nvPr>
            </p:nvSpPr>
            <p:spPr>
              <a:xfrm>
                <a:off x="864000" y="2621535"/>
                <a:ext cx="6533515" cy="11842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funcPr>
                        <m:fName>
                          <m:limLow>
                            <m:limLow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limLowPr>
                            <m:e>
                              <m:r>
                                <m:rPr>
                                  <m:sty m:val="p"/>
                                </m:rPr>
                                <a:rPr lang="en-US" altLang="zh-CN" sz="3200"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max</m:t>
                              </m:r>
                            </m:e>
                            <m:lim>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𝑐𝑠𝑙</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lim>
                          </m:limLow>
                        </m:fName>
                        <m:e>
                          <m:sSup>
                            <m:sSup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p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𝑒</m:t>
                              </m:r>
                            </m:e>
                            <m:sup>
                              <m:rad>
                                <m:radPr>
                                  <m:degHide m:val="on"/>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radPr>
                                <m:deg/>
                                <m:e>
                                  <m:f>
                                    <m:f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fPr>
                                    <m:num>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1</m:t>
                                      </m:r>
                                    </m:num>
                                    <m:den>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𝑐𝑠𝑙</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den>
                                  </m:f>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𝑉𝑎𝑟</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b>
                                    <m:sSub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b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𝜒</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e>
                                    <m: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sub>
                                  </m:s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e>
                              </m:rad>
                            </m:sup>
                          </m:sSup>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𝛼</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p>
                            <m:sSup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p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𝑒</m:t>
                              </m:r>
                            </m:e>
                            <m:sup>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1</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𝑜</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b>
                                <m:sSub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b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𝜎</m:t>
                                  </m:r>
                                </m:e>
                                <m: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𝐹</m:t>
                                  </m:r>
                                </m:sub>
                              </m:sSub>
                            </m:sup>
                          </m:sSup>
                        </m:e>
                      </m:func>
                    </m:oMath>
                  </m:oMathPara>
                </a14:m>
                <a:endParaRPr lang="en-US" altLang="zh-CN" sz="3200" dirty="0">
                  <a:solidFill>
                    <a:srgbClr val="242424"/>
                  </a:solidFill>
                  <a:latin typeface="Times New Roman" panose="02020603050405020304" charset="0"/>
                  <a:ea typeface="造字工房悦黑体 常规体" charset="-122"/>
                  <a:cs typeface="Times New Roman" panose="02020603050405020304" charset="0"/>
                  <a:sym typeface="+mn-lt"/>
                </a:endParaRPr>
              </a:p>
            </p:txBody>
          </p:sp>
        </mc:Choice>
        <mc:Fallback xmlns="">
          <p:sp>
            <p:nvSpPr>
              <p:cNvPr id="8" name="文本框 7"/>
              <p:cNvSpPr txBox="1">
                <a:spLocks noRot="1" noChangeAspect="1" noMove="1" noResize="1" noEditPoints="1" noAdjustHandles="1" noChangeArrowheads="1" noChangeShapeType="1" noTextEdit="1"/>
              </p:cNvSpPr>
              <p:nvPr>
                <p:custDataLst>
                  <p:tags r:id="rId139"/>
                </p:custDataLst>
              </p:nvPr>
            </p:nvSpPr>
            <p:spPr>
              <a:xfrm>
                <a:off x="864000" y="2621535"/>
                <a:ext cx="6533515" cy="1184275"/>
              </a:xfrm>
              <a:prstGeom prst="rect">
                <a:avLst/>
              </a:prstGeom>
              <a:blipFill rotWithShape="1">
                <a:blip r:embed="rId140"/>
                <a:stretch>
                  <a:fillRect l="-6" t="-22" r="6" b="22"/>
                </a:stretch>
              </a:blipFill>
            </p:spPr>
            <p:txBody>
              <a:bodyPr/>
              <a:lstStyle/>
              <a:p>
                <a:r>
                  <a:rPr lang="zh-CN" altLang="en-US">
                    <a:noFill/>
                  </a:rPr>
                  <a:t> </a:t>
                </a:r>
              </a:p>
            </p:txBody>
          </p:sp>
        </mc:Fallback>
      </mc:AlternateContent>
      <p:sp>
        <p:nvSpPr>
          <p:cNvPr id="34" name="Rectangle 6"/>
          <p:cNvSpPr>
            <a:spLocks noChangeArrowheads="1"/>
          </p:cNvSpPr>
          <p:nvPr>
            <p:custDataLst>
              <p:tags r:id="rId3"/>
            </p:custDataLst>
          </p:nvPr>
        </p:nvSpPr>
        <p:spPr bwMode="auto">
          <a:xfrm>
            <a:off x="1419860" y="3851910"/>
            <a:ext cx="3187065" cy="430530"/>
          </a:xfrm>
          <a:prstGeom prst="rect">
            <a:avLst/>
          </a:prstGeom>
          <a:solidFill>
            <a:schemeClr val="bg1"/>
          </a:solidFill>
          <a:ln w="9525">
            <a:noFill/>
            <a:miter lim="800000"/>
          </a:ln>
        </p:spPr>
        <p:txBody>
          <a:bodyPr wrap="square" lIns="0" tIns="0" rIns="0" bIns="0">
            <a:spAutoFit/>
          </a:bodyPr>
          <a:lstStyle/>
          <a:p>
            <a:pPr algn="ctr"/>
            <a:r>
              <a:rPr lang="en-US" sz="2800" dirty="0">
                <a:solidFill>
                  <a:srgbClr val="000000"/>
                </a:solidFill>
                <a:latin typeface="Open Sans" panose="020B0604020202020204"/>
                <a:cs typeface="Gill Sans"/>
              </a:rPr>
              <a:t>Proximity term</a:t>
            </a:r>
            <a:endParaRPr lang="en-US" sz="2800" i="1" dirty="0">
              <a:latin typeface="Cambria Math" panose="02040503050406030204" pitchFamily="18" charset="0"/>
              <a:cs typeface="Gill Sans"/>
            </a:endParaRPr>
          </a:p>
        </p:txBody>
      </p:sp>
      <p:sp>
        <p:nvSpPr>
          <p:cNvPr id="53" name="矩形 52"/>
          <p:cNvSpPr/>
          <p:nvPr>
            <p:custDataLst>
              <p:tags r:id="rId4"/>
            </p:custDataLst>
          </p:nvPr>
        </p:nvSpPr>
        <p:spPr>
          <a:xfrm>
            <a:off x="2760345" y="5853430"/>
            <a:ext cx="3124835" cy="164782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56" name="直接连接符 55"/>
          <p:cNvCxnSpPr/>
          <p:nvPr>
            <p:custDataLst>
              <p:tags r:id="rId5"/>
            </p:custDataLst>
          </p:nvPr>
        </p:nvCxnSpPr>
        <p:spPr>
          <a:xfrm flipV="1">
            <a:off x="2433955" y="6339840"/>
            <a:ext cx="3803650" cy="10160"/>
          </a:xfrm>
          <a:prstGeom prst="line">
            <a:avLst/>
          </a:prstGeom>
          <a:noFill/>
          <a:ln w="38100" cap="flat" cmpd="sng" algn="ctr">
            <a:solidFill>
              <a:srgbClr val="FF0000"/>
            </a:solidFill>
            <a:prstDash val="dash"/>
            <a:round/>
            <a:headEnd type="none" w="med" len="med"/>
            <a:tailEnd type="none" w="med" len="med"/>
          </a:ln>
          <a:effectLst/>
        </p:spPr>
      </p:cxnSp>
      <p:sp>
        <p:nvSpPr>
          <p:cNvPr id="58" name="文本框 57"/>
          <p:cNvSpPr txBox="1"/>
          <p:nvPr>
            <p:custDataLst>
              <p:tags r:id="rId6"/>
            </p:custDataLst>
          </p:nvPr>
        </p:nvSpPr>
        <p:spPr>
          <a:xfrm>
            <a:off x="3827780" y="8027863"/>
            <a:ext cx="1085215" cy="521970"/>
          </a:xfrm>
          <a:prstGeom prst="rect">
            <a:avLst/>
          </a:prstGeom>
          <a:noFill/>
        </p:spPr>
        <p:txBody>
          <a:bodyPr wrap="square" rtlCol="0">
            <a:spAutoFit/>
          </a:bodyPr>
          <a:lstStyle>
            <a:defPPr>
              <a:defRPr lang="zh-CN"/>
            </a:defPPr>
            <a:lvl1pPr>
              <a:defRPr sz="2800">
                <a:latin typeface="Calibri" panose="020F0502020204030204" pitchFamily="34" charset="0"/>
                <a:cs typeface="Calibri" panose="020F0502020204030204" pitchFamily="34" charset="0"/>
              </a:defRPr>
            </a:lvl1pPr>
          </a:lstStyle>
          <a:p>
            <a:r>
              <a:rPr lang="en-US" altLang="zh-CN" b="1" dirty="0"/>
              <a:t>seg 1</a:t>
            </a:r>
          </a:p>
        </p:txBody>
      </p:sp>
      <p:cxnSp>
        <p:nvCxnSpPr>
          <p:cNvPr id="59" name="直接连接符 58"/>
          <p:cNvCxnSpPr/>
          <p:nvPr>
            <p:custDataLst>
              <p:tags r:id="rId7"/>
            </p:custDataLst>
          </p:nvPr>
        </p:nvCxnSpPr>
        <p:spPr>
          <a:xfrm flipV="1">
            <a:off x="2488565" y="5851525"/>
            <a:ext cx="3774495" cy="36830"/>
          </a:xfrm>
          <a:prstGeom prst="line">
            <a:avLst/>
          </a:prstGeom>
          <a:noFill/>
          <a:ln w="28575" cap="flat" cmpd="sng" algn="ctr">
            <a:solidFill>
              <a:srgbClr val="7030A0"/>
            </a:solidFill>
            <a:prstDash val="dash"/>
            <a:round/>
            <a:headEnd type="none" w="med" len="med"/>
            <a:tailEnd type="none" w="med" len="med"/>
          </a:ln>
          <a:effectLst/>
        </p:spPr>
      </p:cxnSp>
      <p:cxnSp>
        <p:nvCxnSpPr>
          <p:cNvPr id="60" name="直接连接符 59"/>
          <p:cNvCxnSpPr/>
          <p:nvPr>
            <p:custDataLst>
              <p:tags r:id="rId8"/>
            </p:custDataLst>
          </p:nvPr>
        </p:nvCxnSpPr>
        <p:spPr>
          <a:xfrm>
            <a:off x="2488565" y="7501255"/>
            <a:ext cx="3749040" cy="28575"/>
          </a:xfrm>
          <a:prstGeom prst="line">
            <a:avLst/>
          </a:prstGeom>
          <a:noFill/>
          <a:ln w="28575" cap="flat" cmpd="sng" algn="ctr">
            <a:solidFill>
              <a:srgbClr val="7030A0"/>
            </a:solidFill>
            <a:prstDash val="dash"/>
            <a:round/>
            <a:headEnd type="none" w="med" len="med"/>
            <a:tailEnd type="none" w="med" len="med"/>
          </a:ln>
          <a:effectLst/>
        </p:spPr>
      </p:cxnSp>
      <p:sp>
        <p:nvSpPr>
          <p:cNvPr id="61" name="文本框 60"/>
          <p:cNvSpPr txBox="1"/>
          <p:nvPr>
            <p:custDataLst>
              <p:tags r:id="rId9"/>
            </p:custDataLst>
          </p:nvPr>
        </p:nvSpPr>
        <p:spPr>
          <a:xfrm rot="16200000">
            <a:off x="1023616" y="6399126"/>
            <a:ext cx="1207770" cy="521970"/>
          </a:xfrm>
          <a:prstGeom prst="rect">
            <a:avLst/>
          </a:prstGeom>
          <a:noFill/>
        </p:spPr>
        <p:txBody>
          <a:bodyPr wrap="square" rtlCol="0">
            <a:spAutoFit/>
          </a:bodyPr>
          <a:lstStyle>
            <a:defPPr>
              <a:defRPr lang="zh-CN"/>
            </a:defPPr>
            <a:lvl1pPr>
              <a:defRPr sz="2800" b="0" i="1">
                <a:latin typeface="Cambria Math" panose="02040503050406030204" pitchFamily="18" charset="0"/>
                <a:cs typeface="Calibri" panose="020F0502020204030204" pitchFamily="34" charset="0"/>
              </a:defRPr>
            </a:lvl1pPr>
          </a:lstStyle>
          <a:p>
            <a:r>
              <a:rPr lang="en-US" altLang="zh-CN" b="1" dirty="0"/>
              <a:t> </a:t>
            </a:r>
            <a:r>
              <a:rPr lang="en-US" altLang="zh-CN" b="1" i="0" dirty="0">
                <a:latin typeface="Calibri" panose="020F0502020204030204" pitchFamily="34" charset="0"/>
              </a:rPr>
              <a:t>seg 2</a:t>
            </a:r>
            <a:endParaRPr lang="zh-CN" altLang="en-US" b="1" i="0" dirty="0">
              <a:latin typeface="Calibri" panose="020F0502020204030204" pitchFamily="34" charset="0"/>
            </a:endParaRPr>
          </a:p>
        </p:txBody>
      </p:sp>
      <p:sp>
        <p:nvSpPr>
          <p:cNvPr id="62" name="椭圆 61"/>
          <p:cNvSpPr/>
          <p:nvPr>
            <p:custDataLst>
              <p:tags r:id="rId10"/>
            </p:custDataLst>
          </p:nvPr>
        </p:nvSpPr>
        <p:spPr>
          <a:xfrm>
            <a:off x="2857500" y="705739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3" name="椭圆 62"/>
          <p:cNvSpPr/>
          <p:nvPr>
            <p:custDataLst>
              <p:tags r:id="rId11"/>
            </p:custDataLst>
          </p:nvPr>
        </p:nvSpPr>
        <p:spPr>
          <a:xfrm>
            <a:off x="3155950" y="71018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4" name="椭圆 63"/>
          <p:cNvSpPr/>
          <p:nvPr>
            <p:custDataLst>
              <p:tags r:id="rId12"/>
            </p:custDataLst>
          </p:nvPr>
        </p:nvSpPr>
        <p:spPr>
          <a:xfrm>
            <a:off x="3256280" y="726186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5" name="椭圆 64"/>
          <p:cNvSpPr/>
          <p:nvPr>
            <p:custDataLst>
              <p:tags r:id="rId13"/>
            </p:custDataLst>
          </p:nvPr>
        </p:nvSpPr>
        <p:spPr>
          <a:xfrm>
            <a:off x="3488690" y="711200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6" name="椭圆 65"/>
          <p:cNvSpPr/>
          <p:nvPr>
            <p:custDataLst>
              <p:tags r:id="rId14"/>
            </p:custDataLst>
          </p:nvPr>
        </p:nvSpPr>
        <p:spPr>
          <a:xfrm>
            <a:off x="3001010" y="60515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8" name="椭圆 67"/>
          <p:cNvSpPr/>
          <p:nvPr>
            <p:custDataLst>
              <p:tags r:id="rId15"/>
            </p:custDataLst>
          </p:nvPr>
        </p:nvSpPr>
        <p:spPr>
          <a:xfrm>
            <a:off x="2893695" y="59493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9" name="椭圆 68"/>
          <p:cNvSpPr/>
          <p:nvPr>
            <p:custDataLst>
              <p:tags r:id="rId16"/>
            </p:custDataLst>
          </p:nvPr>
        </p:nvSpPr>
        <p:spPr>
          <a:xfrm>
            <a:off x="3369310" y="70497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2" name="椭圆 71"/>
          <p:cNvSpPr/>
          <p:nvPr>
            <p:custDataLst>
              <p:tags r:id="rId17"/>
            </p:custDataLst>
          </p:nvPr>
        </p:nvSpPr>
        <p:spPr>
          <a:xfrm>
            <a:off x="4629785" y="69202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4" name="椭圆 73"/>
          <p:cNvSpPr/>
          <p:nvPr>
            <p:custDataLst>
              <p:tags r:id="rId18"/>
            </p:custDataLst>
          </p:nvPr>
        </p:nvSpPr>
        <p:spPr>
          <a:xfrm>
            <a:off x="3184525" y="60369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5" name="椭圆 74"/>
          <p:cNvSpPr/>
          <p:nvPr>
            <p:custDataLst>
              <p:tags r:id="rId19"/>
            </p:custDataLst>
          </p:nvPr>
        </p:nvSpPr>
        <p:spPr>
          <a:xfrm>
            <a:off x="4736465" y="59118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7" name="椭圆 76"/>
          <p:cNvSpPr/>
          <p:nvPr>
            <p:custDataLst>
              <p:tags r:id="rId20"/>
            </p:custDataLst>
          </p:nvPr>
        </p:nvSpPr>
        <p:spPr>
          <a:xfrm>
            <a:off x="5283200" y="60420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2" name="椭圆 81"/>
          <p:cNvSpPr/>
          <p:nvPr>
            <p:custDataLst>
              <p:tags r:id="rId21"/>
            </p:custDataLst>
          </p:nvPr>
        </p:nvSpPr>
        <p:spPr>
          <a:xfrm>
            <a:off x="5454650" y="58883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3" name="椭圆 82"/>
          <p:cNvSpPr/>
          <p:nvPr>
            <p:custDataLst>
              <p:tags r:id="rId22"/>
            </p:custDataLst>
          </p:nvPr>
        </p:nvSpPr>
        <p:spPr>
          <a:xfrm>
            <a:off x="2825115" y="60763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5" name="椭圆 84"/>
          <p:cNvSpPr/>
          <p:nvPr>
            <p:custDataLst>
              <p:tags r:id="rId23"/>
            </p:custDataLst>
          </p:nvPr>
        </p:nvSpPr>
        <p:spPr>
          <a:xfrm>
            <a:off x="3252470" y="59728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7" name="椭圆 86"/>
          <p:cNvSpPr/>
          <p:nvPr>
            <p:custDataLst>
              <p:tags r:id="rId24"/>
            </p:custDataLst>
          </p:nvPr>
        </p:nvSpPr>
        <p:spPr>
          <a:xfrm>
            <a:off x="4813935" y="68999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8" name="椭圆 87"/>
          <p:cNvSpPr/>
          <p:nvPr>
            <p:custDataLst>
              <p:tags r:id="rId25"/>
            </p:custDataLst>
          </p:nvPr>
        </p:nvSpPr>
        <p:spPr>
          <a:xfrm>
            <a:off x="4885690" y="60318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0" name="椭圆 89"/>
          <p:cNvSpPr/>
          <p:nvPr>
            <p:custDataLst>
              <p:tags r:id="rId26"/>
            </p:custDataLst>
          </p:nvPr>
        </p:nvSpPr>
        <p:spPr>
          <a:xfrm>
            <a:off x="5204460" y="60458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1" name="椭圆 90"/>
          <p:cNvSpPr/>
          <p:nvPr>
            <p:custDataLst>
              <p:tags r:id="rId27"/>
            </p:custDataLst>
          </p:nvPr>
        </p:nvSpPr>
        <p:spPr>
          <a:xfrm>
            <a:off x="5607685" y="59150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2" name="椭圆 91"/>
          <p:cNvSpPr/>
          <p:nvPr>
            <p:custDataLst>
              <p:tags r:id="rId28"/>
            </p:custDataLst>
          </p:nvPr>
        </p:nvSpPr>
        <p:spPr>
          <a:xfrm>
            <a:off x="3362960" y="738949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4" name="椭圆 93"/>
          <p:cNvSpPr/>
          <p:nvPr>
            <p:custDataLst>
              <p:tags r:id="rId29"/>
            </p:custDataLst>
          </p:nvPr>
        </p:nvSpPr>
        <p:spPr>
          <a:xfrm>
            <a:off x="5211445" y="68916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95" name="直接连接符 94"/>
          <p:cNvCxnSpPr/>
          <p:nvPr>
            <p:custDataLst>
              <p:tags r:id="rId30"/>
            </p:custDataLst>
          </p:nvPr>
        </p:nvCxnSpPr>
        <p:spPr>
          <a:xfrm flipH="1">
            <a:off x="2760981" y="5560060"/>
            <a:ext cx="64134" cy="3009900"/>
          </a:xfrm>
          <a:prstGeom prst="line">
            <a:avLst/>
          </a:prstGeom>
          <a:noFill/>
          <a:ln w="28575" cap="flat" cmpd="sng" algn="ctr">
            <a:solidFill>
              <a:srgbClr val="7030A0"/>
            </a:solidFill>
            <a:prstDash val="dash"/>
            <a:round/>
            <a:headEnd type="none" w="med" len="med"/>
            <a:tailEnd type="none" w="med" len="med"/>
          </a:ln>
          <a:effectLst/>
        </p:spPr>
      </p:cxnSp>
      <p:cxnSp>
        <p:nvCxnSpPr>
          <p:cNvPr id="96" name="直接连接符 95"/>
          <p:cNvCxnSpPr/>
          <p:nvPr>
            <p:custDataLst>
              <p:tags r:id="rId31"/>
            </p:custDataLst>
          </p:nvPr>
        </p:nvCxnSpPr>
        <p:spPr>
          <a:xfrm flipH="1">
            <a:off x="5887085" y="5560060"/>
            <a:ext cx="15240" cy="2931795"/>
          </a:xfrm>
          <a:prstGeom prst="line">
            <a:avLst/>
          </a:prstGeom>
          <a:noFill/>
          <a:ln w="28575" cap="flat" cmpd="sng" algn="ctr">
            <a:solidFill>
              <a:srgbClr val="7030A0"/>
            </a:solidFill>
            <a:prstDash val="dash"/>
            <a:round/>
            <a:headEnd type="none" w="med" len="med"/>
            <a:tailEnd type="none" w="med" len="med"/>
          </a:ln>
          <a:effectLst/>
        </p:spPr>
      </p:cxnSp>
      <p:sp>
        <p:nvSpPr>
          <p:cNvPr id="102" name="文本框 101"/>
          <p:cNvSpPr txBox="1"/>
          <p:nvPr>
            <p:custDataLst>
              <p:tags r:id="rId32"/>
            </p:custDataLst>
          </p:nvPr>
        </p:nvSpPr>
        <p:spPr>
          <a:xfrm>
            <a:off x="1654548" y="8526145"/>
            <a:ext cx="2290286" cy="400110"/>
          </a:xfrm>
          <a:prstGeom prst="rect">
            <a:avLst/>
          </a:prstGeom>
          <a:noFill/>
        </p:spPr>
        <p:txBody>
          <a:bodyPr wrap="square" rtlCol="0">
            <a:spAutoFit/>
          </a:bodyPr>
          <a:lstStyle/>
          <a:p>
            <a:r>
              <a:rPr lang="en-US" altLang="zh-CN" sz="2000" dirty="0">
                <a:solidFill>
                  <a:srgbClr val="7030A0"/>
                </a:solidFill>
                <a:latin typeface="Calibri" panose="020F0502020204030204" pitchFamily="34" charset="0"/>
                <a:cs typeface="Calibri" panose="020F0502020204030204" pitchFamily="34" charset="0"/>
              </a:rPr>
              <a:t>previous breakpoint </a:t>
            </a:r>
            <a:endParaRPr lang="zh-CN" altLang="en-US" sz="2000" dirty="0">
              <a:solidFill>
                <a:srgbClr val="7030A0"/>
              </a:solidFill>
              <a:latin typeface="Calibri" panose="020F0502020204030204" pitchFamily="34" charset="0"/>
              <a:cs typeface="Calibri" panose="020F0502020204030204" pitchFamily="34" charset="0"/>
            </a:endParaRPr>
          </a:p>
        </p:txBody>
      </p:sp>
      <p:cxnSp>
        <p:nvCxnSpPr>
          <p:cNvPr id="106" name="直接连接符 105"/>
          <p:cNvCxnSpPr/>
          <p:nvPr>
            <p:custDataLst>
              <p:tags r:id="rId33"/>
            </p:custDataLst>
          </p:nvPr>
        </p:nvCxnSpPr>
        <p:spPr>
          <a:xfrm>
            <a:off x="4239260" y="5464561"/>
            <a:ext cx="0" cy="2203262"/>
          </a:xfrm>
          <a:prstGeom prst="line">
            <a:avLst/>
          </a:prstGeom>
          <a:noFill/>
          <a:ln w="38100" cap="flat" cmpd="sng" algn="ctr">
            <a:solidFill>
              <a:srgbClr val="FF0000"/>
            </a:solidFill>
            <a:prstDash val="dash"/>
            <a:round/>
            <a:headEnd type="none" w="med" len="med"/>
            <a:tailEnd type="none" w="med" len="med"/>
          </a:ln>
          <a:effectLst/>
        </p:spPr>
      </p:cxnSp>
      <p:sp>
        <p:nvSpPr>
          <p:cNvPr id="107" name="文本框 106"/>
          <p:cNvSpPr txBox="1"/>
          <p:nvPr>
            <p:custDataLst>
              <p:tags r:id="rId34"/>
            </p:custDataLst>
          </p:nvPr>
        </p:nvSpPr>
        <p:spPr>
          <a:xfrm>
            <a:off x="3391535" y="5059982"/>
            <a:ext cx="2279650" cy="400110"/>
          </a:xfrm>
          <a:prstGeom prst="rect">
            <a:avLst/>
          </a:prstGeom>
          <a:noFill/>
        </p:spPr>
        <p:txBody>
          <a:bodyPr wrap="square" rtlCol="0">
            <a:spAutoFit/>
          </a:bodyPr>
          <a:lstStyle/>
          <a:p>
            <a:r>
              <a:rPr lang="en-US" altLang="zh-CN" sz="2000" dirty="0">
                <a:solidFill>
                  <a:srgbClr val="FF0000"/>
                </a:solidFill>
                <a:latin typeface="Calibri" panose="020F0502020204030204" pitchFamily="34" charset="0"/>
                <a:cs typeface="Calibri" panose="020F0502020204030204" pitchFamily="34" charset="0"/>
              </a:rPr>
              <a:t>next breakpoint</a:t>
            </a:r>
            <a:endParaRPr lang="zh-CN" altLang="en-US" sz="2000" dirty="0">
              <a:solidFill>
                <a:srgbClr val="FF0000"/>
              </a:solidFill>
              <a:latin typeface="Calibri" panose="020F0502020204030204" pitchFamily="34" charset="0"/>
              <a:cs typeface="Calibri" panose="020F0502020204030204" pitchFamily="34" charset="0"/>
            </a:endParaRPr>
          </a:p>
        </p:txBody>
      </p:sp>
      <p:sp>
        <p:nvSpPr>
          <p:cNvPr id="116" name="椭圆 115"/>
          <p:cNvSpPr/>
          <p:nvPr>
            <p:custDataLst>
              <p:tags r:id="rId35"/>
            </p:custDataLst>
          </p:nvPr>
        </p:nvSpPr>
        <p:spPr>
          <a:xfrm>
            <a:off x="3673475" y="72910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7" name="椭圆 116"/>
          <p:cNvSpPr/>
          <p:nvPr>
            <p:custDataLst>
              <p:tags r:id="rId36"/>
            </p:custDataLst>
          </p:nvPr>
        </p:nvSpPr>
        <p:spPr>
          <a:xfrm>
            <a:off x="4782185" y="70726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3" name="椭圆 132"/>
          <p:cNvSpPr/>
          <p:nvPr>
            <p:custDataLst>
              <p:tags r:id="rId37"/>
            </p:custDataLst>
          </p:nvPr>
        </p:nvSpPr>
        <p:spPr>
          <a:xfrm>
            <a:off x="4934585" y="72250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4" name="椭圆 133"/>
          <p:cNvSpPr/>
          <p:nvPr>
            <p:custDataLst>
              <p:tags r:id="rId38"/>
            </p:custDataLst>
          </p:nvPr>
        </p:nvSpPr>
        <p:spPr>
          <a:xfrm>
            <a:off x="5086985" y="73774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5" name="椭圆 134"/>
          <p:cNvSpPr/>
          <p:nvPr>
            <p:custDataLst>
              <p:tags r:id="rId39"/>
            </p:custDataLst>
          </p:nvPr>
        </p:nvSpPr>
        <p:spPr>
          <a:xfrm>
            <a:off x="5363845" y="70440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6" name="椭圆 135"/>
          <p:cNvSpPr/>
          <p:nvPr>
            <p:custDataLst>
              <p:tags r:id="rId40"/>
            </p:custDataLst>
          </p:nvPr>
        </p:nvSpPr>
        <p:spPr>
          <a:xfrm>
            <a:off x="5516245" y="71964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7" name="椭圆 136"/>
          <p:cNvSpPr/>
          <p:nvPr>
            <p:custDataLst>
              <p:tags r:id="rId41"/>
            </p:custDataLst>
          </p:nvPr>
        </p:nvSpPr>
        <p:spPr>
          <a:xfrm>
            <a:off x="5668645" y="73488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8" name="椭圆 137"/>
          <p:cNvSpPr/>
          <p:nvPr>
            <p:custDataLst>
              <p:tags r:id="rId42"/>
            </p:custDataLst>
          </p:nvPr>
        </p:nvSpPr>
        <p:spPr>
          <a:xfrm>
            <a:off x="4966335" y="70523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9" name="椭圆 138"/>
          <p:cNvSpPr/>
          <p:nvPr>
            <p:custDataLst>
              <p:tags r:id="rId43"/>
            </p:custDataLst>
          </p:nvPr>
        </p:nvSpPr>
        <p:spPr>
          <a:xfrm>
            <a:off x="5118735" y="72047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0" name="椭圆 139"/>
          <p:cNvSpPr/>
          <p:nvPr>
            <p:custDataLst>
              <p:tags r:id="rId44"/>
            </p:custDataLst>
          </p:nvPr>
        </p:nvSpPr>
        <p:spPr>
          <a:xfrm>
            <a:off x="5271135" y="73571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1" name="椭圆 140"/>
          <p:cNvSpPr/>
          <p:nvPr>
            <p:custDataLst>
              <p:tags r:id="rId45"/>
            </p:custDataLst>
          </p:nvPr>
        </p:nvSpPr>
        <p:spPr>
          <a:xfrm>
            <a:off x="5391785" y="72669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2" name="椭圆 141"/>
          <p:cNvSpPr/>
          <p:nvPr>
            <p:custDataLst>
              <p:tags r:id="rId46"/>
            </p:custDataLst>
          </p:nvPr>
        </p:nvSpPr>
        <p:spPr>
          <a:xfrm>
            <a:off x="5631815" y="69094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3" name="椭圆 142"/>
          <p:cNvSpPr/>
          <p:nvPr>
            <p:custDataLst>
              <p:tags r:id="rId47"/>
            </p:custDataLst>
          </p:nvPr>
        </p:nvSpPr>
        <p:spPr>
          <a:xfrm>
            <a:off x="5784215" y="70618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4" name="椭圆 143"/>
          <p:cNvSpPr/>
          <p:nvPr>
            <p:custDataLst>
              <p:tags r:id="rId48"/>
            </p:custDataLst>
          </p:nvPr>
        </p:nvSpPr>
        <p:spPr>
          <a:xfrm>
            <a:off x="5262245" y="718820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5" name="椭圆 144"/>
          <p:cNvSpPr/>
          <p:nvPr>
            <p:custDataLst>
              <p:tags r:id="rId49"/>
            </p:custDataLst>
          </p:nvPr>
        </p:nvSpPr>
        <p:spPr>
          <a:xfrm>
            <a:off x="4719955" y="71913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6" name="椭圆 145"/>
          <p:cNvSpPr/>
          <p:nvPr>
            <p:custDataLst>
              <p:tags r:id="rId50"/>
            </p:custDataLst>
          </p:nvPr>
        </p:nvSpPr>
        <p:spPr>
          <a:xfrm>
            <a:off x="4872355" y="73437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7" name="椭圆 146"/>
          <p:cNvSpPr/>
          <p:nvPr>
            <p:custDataLst>
              <p:tags r:id="rId51"/>
            </p:custDataLst>
          </p:nvPr>
        </p:nvSpPr>
        <p:spPr>
          <a:xfrm>
            <a:off x="4996815" y="73856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8" name="椭圆 147"/>
          <p:cNvSpPr/>
          <p:nvPr>
            <p:custDataLst>
              <p:tags r:id="rId52"/>
            </p:custDataLst>
          </p:nvPr>
        </p:nvSpPr>
        <p:spPr>
          <a:xfrm>
            <a:off x="5781675" y="59429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9" name="椭圆 148"/>
          <p:cNvSpPr/>
          <p:nvPr>
            <p:custDataLst>
              <p:tags r:id="rId53"/>
            </p:custDataLst>
          </p:nvPr>
        </p:nvSpPr>
        <p:spPr>
          <a:xfrm>
            <a:off x="5096510" y="59810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0" name="椭圆 149"/>
          <p:cNvSpPr/>
          <p:nvPr>
            <p:custDataLst>
              <p:tags r:id="rId54"/>
            </p:custDataLst>
          </p:nvPr>
        </p:nvSpPr>
        <p:spPr>
          <a:xfrm>
            <a:off x="5627370" y="60515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1" name="椭圆 150"/>
          <p:cNvSpPr/>
          <p:nvPr>
            <p:custDataLst>
              <p:tags r:id="rId55"/>
            </p:custDataLst>
          </p:nvPr>
        </p:nvSpPr>
        <p:spPr>
          <a:xfrm>
            <a:off x="5356860" y="61982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2" name="椭圆 151"/>
          <p:cNvSpPr/>
          <p:nvPr>
            <p:custDataLst>
              <p:tags r:id="rId56"/>
            </p:custDataLst>
          </p:nvPr>
        </p:nvSpPr>
        <p:spPr>
          <a:xfrm>
            <a:off x="5464810" y="603440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153" name="直接箭头连接符 152"/>
          <p:cNvCxnSpPr>
            <a:stCxn id="161" idx="1"/>
            <a:endCxn id="85" idx="3"/>
          </p:cNvCxnSpPr>
          <p:nvPr>
            <p:custDataLst>
              <p:tags r:id="rId57"/>
            </p:custDataLst>
          </p:nvPr>
        </p:nvCxnSpPr>
        <p:spPr>
          <a:xfrm flipH="1" flipV="1">
            <a:off x="3261995" y="6040755"/>
            <a:ext cx="1106805" cy="508635"/>
          </a:xfrm>
          <a:prstGeom prst="straightConnector1">
            <a:avLst/>
          </a:prstGeom>
          <a:noFill/>
          <a:ln w="38100" cap="flat" cmpd="sng" algn="ctr">
            <a:solidFill>
              <a:srgbClr val="70AD47"/>
            </a:solidFill>
            <a:prstDash val="solid"/>
            <a:miter lim="800000"/>
            <a:headEnd type="triangle" w="med" len="med"/>
            <a:tailEnd type="none" w="med" len="med"/>
          </a:ln>
          <a:effectLst/>
        </p:spPr>
      </p:cxnSp>
      <p:cxnSp>
        <p:nvCxnSpPr>
          <p:cNvPr id="154" name="直接箭头连接符 153"/>
          <p:cNvCxnSpPr>
            <a:endCxn id="151" idx="2"/>
          </p:cNvCxnSpPr>
          <p:nvPr>
            <p:custDataLst>
              <p:tags r:id="rId58"/>
            </p:custDataLst>
          </p:nvPr>
        </p:nvCxnSpPr>
        <p:spPr>
          <a:xfrm flipV="1">
            <a:off x="4427855" y="6238240"/>
            <a:ext cx="929005" cy="365125"/>
          </a:xfrm>
          <a:prstGeom prst="straightConnector1">
            <a:avLst/>
          </a:prstGeom>
          <a:noFill/>
          <a:ln w="38100" cap="flat" cmpd="sng" algn="ctr">
            <a:solidFill>
              <a:srgbClr val="70AD47"/>
            </a:solidFill>
            <a:prstDash val="solid"/>
            <a:miter lim="800000"/>
            <a:headEnd type="triangle" w="med" len="med"/>
            <a:tailEnd type="none" w="med" len="med"/>
          </a:ln>
          <a:effectLst/>
        </p:spPr>
      </p:cxnSp>
      <p:cxnSp>
        <p:nvCxnSpPr>
          <p:cNvPr id="155" name="直接箭头连接符 154"/>
          <p:cNvCxnSpPr>
            <a:stCxn id="161" idx="3"/>
            <a:endCxn id="116" idx="7"/>
          </p:cNvCxnSpPr>
          <p:nvPr>
            <p:custDataLst>
              <p:tags r:id="rId59"/>
            </p:custDataLst>
          </p:nvPr>
        </p:nvCxnSpPr>
        <p:spPr>
          <a:xfrm flipH="1">
            <a:off x="3727450" y="6664325"/>
            <a:ext cx="641350" cy="638175"/>
          </a:xfrm>
          <a:prstGeom prst="straightConnector1">
            <a:avLst/>
          </a:prstGeom>
          <a:noFill/>
          <a:ln w="38100" cap="flat" cmpd="sng" algn="ctr">
            <a:solidFill>
              <a:srgbClr val="70AD47"/>
            </a:solidFill>
            <a:prstDash val="solid"/>
            <a:miter lim="800000"/>
            <a:headEnd type="triangle" w="med" len="med"/>
            <a:tailEnd type="none" w="med" len="med"/>
          </a:ln>
          <a:effectLst/>
        </p:spPr>
      </p:cxnSp>
      <p:cxnSp>
        <p:nvCxnSpPr>
          <p:cNvPr id="156" name="直接箭头连接符 155"/>
          <p:cNvCxnSpPr>
            <a:endCxn id="72" idx="1"/>
          </p:cNvCxnSpPr>
          <p:nvPr>
            <p:custDataLst>
              <p:tags r:id="rId60"/>
            </p:custDataLst>
          </p:nvPr>
        </p:nvCxnSpPr>
        <p:spPr>
          <a:xfrm>
            <a:off x="4429125" y="6616065"/>
            <a:ext cx="210185" cy="315595"/>
          </a:xfrm>
          <a:prstGeom prst="straightConnector1">
            <a:avLst/>
          </a:prstGeom>
          <a:noFill/>
          <a:ln w="38100" cap="flat" cmpd="sng" algn="ctr">
            <a:solidFill>
              <a:srgbClr val="70AD47"/>
            </a:solidFill>
            <a:prstDash val="solid"/>
            <a:miter lim="800000"/>
            <a:headEnd type="triangle" w="med" len="med"/>
            <a:tailEnd type="none" w="med" len="med"/>
          </a:ln>
          <a:effectLst/>
        </p:spPr>
      </p:cxnSp>
      <p:sp>
        <p:nvSpPr>
          <p:cNvPr id="161" name="椭圆 160"/>
          <p:cNvSpPr/>
          <p:nvPr>
            <p:custDataLst>
              <p:tags r:id="rId61"/>
            </p:custDataLst>
          </p:nvPr>
        </p:nvSpPr>
        <p:spPr>
          <a:xfrm>
            <a:off x="4344035" y="6525895"/>
            <a:ext cx="167005" cy="161925"/>
          </a:xfrm>
          <a:prstGeom prst="ellipse">
            <a:avLst/>
          </a:prstGeom>
          <a:solidFill>
            <a:srgbClr val="FF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2" name="椭圆 1"/>
          <p:cNvSpPr/>
          <p:nvPr>
            <p:custDataLst>
              <p:tags r:id="rId62"/>
            </p:custDataLst>
          </p:nvPr>
        </p:nvSpPr>
        <p:spPr>
          <a:xfrm>
            <a:off x="4941570" y="9677057"/>
            <a:ext cx="121285" cy="12001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3" name="Title 9"/>
          <p:cNvSpPr>
            <a:spLocks noGrp="1"/>
          </p:cNvSpPr>
          <p:nvPr>
            <p:custDataLst>
              <p:tags r:id="rId63"/>
            </p:custDataLst>
          </p:nvPr>
        </p:nvSpPr>
        <p:spPr>
          <a:xfrm>
            <a:off x="5311140" y="9680232"/>
            <a:ext cx="6732905" cy="36385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600" baseline="30000" dirty="0">
                <a:latin typeface="Calibri" panose="020F0502020204030204" pitchFamily="34" charset="0"/>
                <a:cs typeface="Calibri" panose="020F0502020204030204" pitchFamily="34" charset="0"/>
                <a:sym typeface="+mn-lt"/>
              </a:rPr>
              <a:t>PAA points projected on the segments of the plan</a:t>
            </a:r>
            <a:endParaRPr lang="en-US" sz="1800" i="1" baseline="30000" dirty="0">
              <a:solidFill>
                <a:schemeClr val="tx1"/>
              </a:solidFill>
              <a:latin typeface="Cambria Math" panose="02040503050406030204" pitchFamily="18" charset="0"/>
              <a:cs typeface="Cambria Math" panose="02040503050406030204" pitchFamily="18" charset="0"/>
              <a:sym typeface="+mn-lt"/>
            </a:endParaRPr>
          </a:p>
        </p:txBody>
      </p:sp>
      <p:sp>
        <p:nvSpPr>
          <p:cNvPr id="5" name="椭圆 4"/>
          <p:cNvSpPr/>
          <p:nvPr>
            <p:custDataLst>
              <p:tags r:id="rId64"/>
            </p:custDataLst>
          </p:nvPr>
        </p:nvSpPr>
        <p:spPr>
          <a:xfrm>
            <a:off x="4918710" y="9972040"/>
            <a:ext cx="167005" cy="161925"/>
          </a:xfrm>
          <a:prstGeom prst="ellipse">
            <a:avLst/>
          </a:prstGeom>
          <a:solidFill>
            <a:srgbClr val="FF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6" name="Title 9"/>
              <p:cNvSpPr>
                <a:spLocks noGrp="1"/>
              </p:cNvSpPr>
              <p:nvPr>
                <p:custDataLst>
                  <p:tags r:id="rId65"/>
                </p:custDataLst>
              </p:nvPr>
            </p:nvSpPr>
            <p:spPr>
              <a:xfrm>
                <a:off x="5311140" y="9888855"/>
                <a:ext cx="4274185" cy="61277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14:m>
                  <m:oMath xmlns:m="http://schemas.openxmlformats.org/officeDocument/2006/math">
                    <m:r>
                      <a:rPr lang="en-US" sz="3600" b="1" i="1" baseline="30000" dirty="0">
                        <a:latin typeface="Cambria Math" panose="02040503050406030204" pitchFamily="18" charset="0"/>
                        <a:cs typeface="Cambria Math" panose="02040503050406030204" pitchFamily="18" charset="0"/>
                        <a:sym typeface="+mn-lt"/>
                      </a:rPr>
                      <m:t>𝝁</m:t>
                    </m:r>
                  </m:oMath>
                </a14:m>
                <a:r>
                  <a:rPr lang="en-US" sz="3600" baseline="30000" dirty="0">
                    <a:latin typeface="Calibri" panose="020F0502020204030204" pitchFamily="34" charset="0"/>
                    <a:cs typeface="Calibri" panose="020F0502020204030204" pitchFamily="34" charset="0"/>
                    <a:sym typeface="+mn-lt"/>
                  </a:rPr>
                  <a:t>: centroid of these SAX points</a:t>
                </a:r>
                <a:endParaRPr lang="en-US" sz="1800" i="1" baseline="30000" dirty="0">
                  <a:solidFill>
                    <a:schemeClr val="tx1"/>
                  </a:solidFill>
                  <a:latin typeface="Cambria Math" panose="02040503050406030204" pitchFamily="18" charset="0"/>
                  <a:cs typeface="Cambria Math" panose="02040503050406030204" pitchFamily="18" charset="0"/>
                  <a:sym typeface="+mn-lt"/>
                </a:endParaRPr>
              </a:p>
            </p:txBody>
          </p:sp>
        </mc:Choice>
        <mc:Fallback xmlns="">
          <p:sp>
            <p:nvSpPr>
              <p:cNvPr id="6" name="Title 9"/>
              <p:cNvSpPr>
                <a:spLocks noRot="1" noChangeAspect="1" noMove="1" noResize="1" noEditPoints="1" noAdjustHandles="1" noChangeArrowheads="1" noChangeShapeType="1" noTextEdit="1"/>
              </p:cNvSpPr>
              <p:nvPr>
                <p:custDataLst>
                  <p:tags r:id="rId141"/>
                </p:custDataLst>
              </p:nvPr>
            </p:nvSpPr>
            <p:spPr>
              <a:xfrm>
                <a:off x="5311140" y="9888855"/>
                <a:ext cx="4274185" cy="612775"/>
              </a:xfrm>
              <a:prstGeom prst="rect">
                <a:avLst/>
              </a:prstGeom>
              <a:blipFill rotWithShape="1">
                <a:blip r:embed="rId142"/>
                <a:stretch>
                  <a:fillRect t="-2798"/>
                </a:stretch>
              </a:blipFill>
            </p:spPr>
            <p:txBody>
              <a:bodyPr/>
              <a:lstStyle/>
              <a:p>
                <a:r>
                  <a:rPr lang="zh-CN" altLang="en-US">
                    <a:noFill/>
                  </a:rPr>
                  <a:t> </a:t>
                </a:r>
              </a:p>
            </p:txBody>
          </p:sp>
        </mc:Fallback>
      </mc:AlternateContent>
      <p:sp>
        <p:nvSpPr>
          <p:cNvPr id="470" name="文本框 469"/>
          <p:cNvSpPr txBox="1"/>
          <p:nvPr>
            <p:custDataLst>
              <p:tags r:id="rId66"/>
            </p:custDataLst>
          </p:nvPr>
        </p:nvSpPr>
        <p:spPr>
          <a:xfrm>
            <a:off x="12618720" y="5890895"/>
            <a:ext cx="2931795" cy="1300480"/>
          </a:xfrm>
          <a:prstGeom prst="rect">
            <a:avLst/>
          </a:prstGeom>
          <a:noFill/>
        </p:spPr>
        <p:txBody>
          <a:bodyPr wrap="square" rtlCol="0">
            <a:noAutofit/>
          </a:bodyPr>
          <a:lstStyle/>
          <a:p>
            <a:r>
              <a:rPr lang="en-US" altLang="zh-CN" sz="2400" i="1" dirty="0">
                <a:latin typeface="Calibri" panose="020F0502020204030204" pitchFamily="34" charset="0"/>
                <a:cs typeface="Calibri" panose="020F0502020204030204" pitchFamily="34" charset="0"/>
                <a:sym typeface="+mn-ea"/>
              </a:rPr>
              <a:t>contribute little to the whole distance: </a:t>
            </a:r>
          </a:p>
          <a:p>
            <a:r>
              <a:rPr lang="en-US" altLang="zh-CN" sz="2400" i="1" dirty="0">
                <a:latin typeface="Calibri" panose="020F0502020204030204" pitchFamily="34" charset="0"/>
                <a:cs typeface="Calibri" panose="020F0502020204030204" pitchFamily="34" charset="0"/>
                <a:sym typeface="+mn-ea"/>
              </a:rPr>
              <a:t>weak distinguishment</a:t>
            </a:r>
          </a:p>
        </p:txBody>
      </p:sp>
      <p:sp>
        <p:nvSpPr>
          <p:cNvPr id="27" name="矩形 26"/>
          <p:cNvSpPr/>
          <p:nvPr>
            <p:custDataLst>
              <p:tags r:id="rId67"/>
            </p:custDataLst>
          </p:nvPr>
        </p:nvSpPr>
        <p:spPr>
          <a:xfrm>
            <a:off x="8170545" y="5853430"/>
            <a:ext cx="3124835" cy="164782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28" name="直接箭头连接符 27"/>
          <p:cNvCxnSpPr/>
          <p:nvPr>
            <p:custDataLst>
              <p:tags r:id="rId68"/>
            </p:custDataLst>
          </p:nvPr>
        </p:nvCxnSpPr>
        <p:spPr>
          <a:xfrm flipV="1">
            <a:off x="8040370" y="5560060"/>
            <a:ext cx="0" cy="2601595"/>
          </a:xfrm>
          <a:prstGeom prst="straightConnector1">
            <a:avLst/>
          </a:prstGeom>
          <a:noFill/>
          <a:ln w="38100" cap="flat" cmpd="sng" algn="ctr">
            <a:solidFill>
              <a:sysClr val="windowText" lastClr="000000"/>
            </a:solidFill>
            <a:prstDash val="solid"/>
            <a:miter lim="800000"/>
            <a:tailEnd type="triangle"/>
          </a:ln>
          <a:effectLst/>
        </p:spPr>
      </p:cxnSp>
      <p:cxnSp>
        <p:nvCxnSpPr>
          <p:cNvPr id="29" name="直接箭头连接符 28"/>
          <p:cNvCxnSpPr/>
          <p:nvPr>
            <p:custDataLst>
              <p:tags r:id="rId69"/>
            </p:custDataLst>
          </p:nvPr>
        </p:nvCxnSpPr>
        <p:spPr>
          <a:xfrm>
            <a:off x="7738745" y="7919085"/>
            <a:ext cx="4573270" cy="0"/>
          </a:xfrm>
          <a:prstGeom prst="straightConnector1">
            <a:avLst/>
          </a:prstGeom>
          <a:noFill/>
          <a:ln w="38100" cap="flat" cmpd="sng" algn="ctr">
            <a:solidFill>
              <a:sysClr val="windowText" lastClr="000000"/>
            </a:solidFill>
            <a:prstDash val="solid"/>
            <a:miter lim="800000"/>
            <a:tailEnd type="triangle"/>
          </a:ln>
          <a:effectLst/>
        </p:spPr>
      </p:cxnSp>
      <p:cxnSp>
        <p:nvCxnSpPr>
          <p:cNvPr id="30" name="直接连接符 29"/>
          <p:cNvCxnSpPr/>
          <p:nvPr>
            <p:custDataLst>
              <p:tags r:id="rId70"/>
            </p:custDataLst>
          </p:nvPr>
        </p:nvCxnSpPr>
        <p:spPr>
          <a:xfrm>
            <a:off x="7844155" y="6350000"/>
            <a:ext cx="4518660" cy="0"/>
          </a:xfrm>
          <a:prstGeom prst="line">
            <a:avLst/>
          </a:prstGeom>
          <a:noFill/>
          <a:ln w="38100" cap="flat" cmpd="sng" algn="ctr">
            <a:solidFill>
              <a:srgbClr val="FF0000"/>
            </a:solidFill>
            <a:prstDash val="dash"/>
            <a:round/>
            <a:headEnd type="none" w="med" len="med"/>
            <a:tailEnd type="none" w="med" len="med"/>
          </a:ln>
          <a:effectLst/>
        </p:spPr>
      </p:cxnSp>
      <p:sp>
        <p:nvSpPr>
          <p:cNvPr id="31" name="文本框 30"/>
          <p:cNvSpPr txBox="1"/>
          <p:nvPr>
            <p:custDataLst>
              <p:tags r:id="rId71"/>
            </p:custDataLst>
          </p:nvPr>
        </p:nvSpPr>
        <p:spPr>
          <a:xfrm>
            <a:off x="11533505" y="7940675"/>
            <a:ext cx="1085215" cy="521970"/>
          </a:xfrm>
          <a:prstGeom prst="rect">
            <a:avLst/>
          </a:prstGeom>
          <a:noFill/>
        </p:spPr>
        <p:txBody>
          <a:bodyPr wrap="square" rtlCol="0">
            <a:spAutoFit/>
          </a:bodyPr>
          <a:lstStyle>
            <a:defPPr>
              <a:defRPr lang="zh-CN"/>
            </a:defPPr>
            <a:lvl1pPr>
              <a:defRPr sz="2800">
                <a:latin typeface="Calibri" panose="020F0502020204030204" pitchFamily="34" charset="0"/>
                <a:cs typeface="Calibri" panose="020F0502020204030204" pitchFamily="34" charset="0"/>
              </a:defRPr>
            </a:lvl1pPr>
          </a:lstStyle>
          <a:p>
            <a:r>
              <a:rPr lang="en-US" altLang="zh-CN" b="0" dirty="0"/>
              <a:t>seg 3</a:t>
            </a:r>
          </a:p>
        </p:txBody>
      </p:sp>
      <p:cxnSp>
        <p:nvCxnSpPr>
          <p:cNvPr id="32" name="直接连接符 31"/>
          <p:cNvCxnSpPr/>
          <p:nvPr>
            <p:custDataLst>
              <p:tags r:id="rId72"/>
            </p:custDataLst>
          </p:nvPr>
        </p:nvCxnSpPr>
        <p:spPr>
          <a:xfrm>
            <a:off x="7712710" y="5851525"/>
            <a:ext cx="4784090" cy="0"/>
          </a:xfrm>
          <a:prstGeom prst="line">
            <a:avLst/>
          </a:prstGeom>
          <a:noFill/>
          <a:ln w="28575" cap="flat" cmpd="sng" algn="ctr">
            <a:solidFill>
              <a:srgbClr val="7030A0"/>
            </a:solidFill>
            <a:prstDash val="dash"/>
            <a:round/>
            <a:headEnd type="none" w="med" len="med"/>
            <a:tailEnd type="none" w="med" len="med"/>
          </a:ln>
          <a:effectLst/>
        </p:spPr>
      </p:cxnSp>
      <p:cxnSp>
        <p:nvCxnSpPr>
          <p:cNvPr id="33" name="直接连接符 32"/>
          <p:cNvCxnSpPr/>
          <p:nvPr>
            <p:custDataLst>
              <p:tags r:id="rId73"/>
            </p:custDataLst>
          </p:nvPr>
        </p:nvCxnSpPr>
        <p:spPr>
          <a:xfrm>
            <a:off x="7898765" y="7501255"/>
            <a:ext cx="4573270" cy="22225"/>
          </a:xfrm>
          <a:prstGeom prst="line">
            <a:avLst/>
          </a:prstGeom>
          <a:noFill/>
          <a:ln w="28575" cap="flat" cmpd="sng" algn="ctr">
            <a:solidFill>
              <a:srgbClr val="7030A0"/>
            </a:solidFill>
            <a:prstDash val="dash"/>
            <a:round/>
            <a:headEnd type="none" w="med" len="med"/>
            <a:tailEnd type="none" w="med" len="med"/>
          </a:ln>
          <a:effectLst/>
        </p:spPr>
      </p:cxnSp>
      <p:sp>
        <p:nvSpPr>
          <p:cNvPr id="35" name="文本框 34"/>
          <p:cNvSpPr txBox="1"/>
          <p:nvPr>
            <p:custDataLst>
              <p:tags r:id="rId74"/>
            </p:custDataLst>
          </p:nvPr>
        </p:nvSpPr>
        <p:spPr>
          <a:xfrm rot="16200000">
            <a:off x="6870700" y="5734685"/>
            <a:ext cx="1207770" cy="521970"/>
          </a:xfrm>
          <a:prstGeom prst="rect">
            <a:avLst/>
          </a:prstGeom>
          <a:noFill/>
        </p:spPr>
        <p:txBody>
          <a:bodyPr wrap="square" rtlCol="0">
            <a:spAutoFit/>
          </a:bodyPr>
          <a:lstStyle>
            <a:defPPr>
              <a:defRPr lang="zh-CN"/>
            </a:defPPr>
            <a:lvl1pPr>
              <a:defRPr sz="2800" b="0" i="1">
                <a:latin typeface="Cambria Math" panose="02040503050406030204" pitchFamily="18" charset="0"/>
                <a:cs typeface="Calibri" panose="020F0502020204030204" pitchFamily="34" charset="0"/>
              </a:defRPr>
            </a:lvl1pPr>
          </a:lstStyle>
          <a:p>
            <a:r>
              <a:rPr lang="en-US" altLang="zh-CN" dirty="0"/>
              <a:t> </a:t>
            </a:r>
            <a:r>
              <a:rPr lang="en-US" altLang="zh-CN" i="0" dirty="0">
                <a:latin typeface="Calibri" panose="020F0502020204030204" pitchFamily="34" charset="0"/>
              </a:rPr>
              <a:t>seg 4</a:t>
            </a:r>
            <a:endParaRPr lang="zh-CN" altLang="en-US" i="0" dirty="0">
              <a:latin typeface="Calibri" panose="020F0502020204030204" pitchFamily="34" charset="0"/>
            </a:endParaRPr>
          </a:p>
        </p:txBody>
      </p:sp>
      <p:sp>
        <p:nvSpPr>
          <p:cNvPr id="36" name="椭圆 35"/>
          <p:cNvSpPr/>
          <p:nvPr>
            <p:custDataLst>
              <p:tags r:id="rId75"/>
            </p:custDataLst>
          </p:nvPr>
        </p:nvSpPr>
        <p:spPr>
          <a:xfrm>
            <a:off x="9128760" y="63398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37" name="椭圆 36"/>
          <p:cNvSpPr/>
          <p:nvPr>
            <p:custDataLst>
              <p:tags r:id="rId76"/>
            </p:custDataLst>
          </p:nvPr>
        </p:nvSpPr>
        <p:spPr>
          <a:xfrm>
            <a:off x="9427210" y="638429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38" name="椭圆 37"/>
          <p:cNvSpPr/>
          <p:nvPr>
            <p:custDataLst>
              <p:tags r:id="rId77"/>
            </p:custDataLst>
          </p:nvPr>
        </p:nvSpPr>
        <p:spPr>
          <a:xfrm>
            <a:off x="9527540" y="65443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39" name="椭圆 38"/>
          <p:cNvSpPr/>
          <p:nvPr>
            <p:custDataLst>
              <p:tags r:id="rId78"/>
            </p:custDataLst>
          </p:nvPr>
        </p:nvSpPr>
        <p:spPr>
          <a:xfrm>
            <a:off x="9472930" y="63944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0" name="椭圆 39"/>
          <p:cNvSpPr/>
          <p:nvPr>
            <p:custDataLst>
              <p:tags r:id="rId79"/>
            </p:custDataLst>
          </p:nvPr>
        </p:nvSpPr>
        <p:spPr>
          <a:xfrm>
            <a:off x="9487535" y="619506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1" name="椭圆 40"/>
          <p:cNvSpPr/>
          <p:nvPr>
            <p:custDataLst>
              <p:tags r:id="rId80"/>
            </p:custDataLst>
          </p:nvPr>
        </p:nvSpPr>
        <p:spPr>
          <a:xfrm>
            <a:off x="9380220" y="60928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2" name="椭圆 41"/>
          <p:cNvSpPr/>
          <p:nvPr>
            <p:custDataLst>
              <p:tags r:id="rId81"/>
            </p:custDataLst>
          </p:nvPr>
        </p:nvSpPr>
        <p:spPr>
          <a:xfrm>
            <a:off x="9640570" y="633222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3" name="椭圆 42"/>
          <p:cNvSpPr/>
          <p:nvPr>
            <p:custDataLst>
              <p:tags r:id="rId82"/>
            </p:custDataLst>
          </p:nvPr>
        </p:nvSpPr>
        <p:spPr>
          <a:xfrm>
            <a:off x="9465945" y="64179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4" name="椭圆 43"/>
          <p:cNvSpPr/>
          <p:nvPr>
            <p:custDataLst>
              <p:tags r:id="rId83"/>
            </p:custDataLst>
          </p:nvPr>
        </p:nvSpPr>
        <p:spPr>
          <a:xfrm>
            <a:off x="9671050" y="61804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5" name="椭圆 44"/>
          <p:cNvSpPr/>
          <p:nvPr>
            <p:custDataLst>
              <p:tags r:id="rId84"/>
            </p:custDataLst>
          </p:nvPr>
        </p:nvSpPr>
        <p:spPr>
          <a:xfrm>
            <a:off x="9500870" y="61271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6" name="椭圆 45"/>
          <p:cNvSpPr/>
          <p:nvPr>
            <p:custDataLst>
              <p:tags r:id="rId85"/>
            </p:custDataLst>
          </p:nvPr>
        </p:nvSpPr>
        <p:spPr>
          <a:xfrm>
            <a:off x="9688830" y="611378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7" name="椭圆 46"/>
          <p:cNvSpPr/>
          <p:nvPr>
            <p:custDataLst>
              <p:tags r:id="rId86"/>
            </p:custDataLst>
          </p:nvPr>
        </p:nvSpPr>
        <p:spPr>
          <a:xfrm>
            <a:off x="9860280" y="60318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8" name="椭圆 47"/>
          <p:cNvSpPr/>
          <p:nvPr>
            <p:custDataLst>
              <p:tags r:id="rId87"/>
            </p:custDataLst>
          </p:nvPr>
        </p:nvSpPr>
        <p:spPr>
          <a:xfrm>
            <a:off x="9311640" y="62198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9" name="椭圆 48"/>
          <p:cNvSpPr/>
          <p:nvPr>
            <p:custDataLst>
              <p:tags r:id="rId88"/>
            </p:custDataLst>
          </p:nvPr>
        </p:nvSpPr>
        <p:spPr>
          <a:xfrm>
            <a:off x="9451975" y="611632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0" name="椭圆 49"/>
          <p:cNvSpPr/>
          <p:nvPr>
            <p:custDataLst>
              <p:tags r:id="rId89"/>
            </p:custDataLst>
          </p:nvPr>
        </p:nvSpPr>
        <p:spPr>
          <a:xfrm>
            <a:off x="9650095" y="63976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1" name="椭圆 50"/>
          <p:cNvSpPr/>
          <p:nvPr>
            <p:custDataLst>
              <p:tags r:id="rId90"/>
            </p:custDataLst>
          </p:nvPr>
        </p:nvSpPr>
        <p:spPr>
          <a:xfrm>
            <a:off x="9650095" y="62471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2" name="椭圆 51"/>
          <p:cNvSpPr/>
          <p:nvPr>
            <p:custDataLst>
              <p:tags r:id="rId91"/>
            </p:custDataLst>
          </p:nvPr>
        </p:nvSpPr>
        <p:spPr>
          <a:xfrm>
            <a:off x="9610090" y="611759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7" name="椭圆 56"/>
          <p:cNvSpPr/>
          <p:nvPr>
            <p:custDataLst>
              <p:tags r:id="rId92"/>
            </p:custDataLst>
          </p:nvPr>
        </p:nvSpPr>
        <p:spPr>
          <a:xfrm>
            <a:off x="9582785" y="60585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7" name="椭圆 66"/>
          <p:cNvSpPr/>
          <p:nvPr>
            <p:custDataLst>
              <p:tags r:id="rId93"/>
            </p:custDataLst>
          </p:nvPr>
        </p:nvSpPr>
        <p:spPr>
          <a:xfrm>
            <a:off x="9418955" y="63131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0" name="椭圆 69"/>
          <p:cNvSpPr/>
          <p:nvPr>
            <p:custDataLst>
              <p:tags r:id="rId94"/>
            </p:custDataLst>
          </p:nvPr>
        </p:nvSpPr>
        <p:spPr>
          <a:xfrm>
            <a:off x="9760585" y="63893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71" name="直接连接符 70"/>
          <p:cNvCxnSpPr/>
          <p:nvPr>
            <p:custDataLst>
              <p:tags r:id="rId95"/>
            </p:custDataLst>
          </p:nvPr>
        </p:nvCxnSpPr>
        <p:spPr>
          <a:xfrm flipH="1">
            <a:off x="8171180" y="4939030"/>
            <a:ext cx="13970" cy="3630930"/>
          </a:xfrm>
          <a:prstGeom prst="line">
            <a:avLst/>
          </a:prstGeom>
          <a:noFill/>
          <a:ln w="28575" cap="flat" cmpd="sng" algn="ctr">
            <a:solidFill>
              <a:srgbClr val="7030A0"/>
            </a:solidFill>
            <a:prstDash val="dash"/>
            <a:round/>
            <a:headEnd type="none" w="med" len="med"/>
            <a:tailEnd type="none" w="med" len="med"/>
          </a:ln>
          <a:effectLst/>
        </p:spPr>
      </p:cxnSp>
      <p:cxnSp>
        <p:nvCxnSpPr>
          <p:cNvPr id="73" name="直接连接符 72"/>
          <p:cNvCxnSpPr/>
          <p:nvPr>
            <p:custDataLst>
              <p:tags r:id="rId96"/>
            </p:custDataLst>
          </p:nvPr>
        </p:nvCxnSpPr>
        <p:spPr>
          <a:xfrm flipH="1">
            <a:off x="11312525" y="4987290"/>
            <a:ext cx="13970" cy="3630930"/>
          </a:xfrm>
          <a:prstGeom prst="line">
            <a:avLst/>
          </a:prstGeom>
          <a:noFill/>
          <a:ln w="28575" cap="flat" cmpd="sng" algn="ctr">
            <a:solidFill>
              <a:srgbClr val="7030A0"/>
            </a:solidFill>
            <a:prstDash val="dash"/>
            <a:round/>
            <a:headEnd type="none" w="med" len="med"/>
            <a:tailEnd type="none" w="med" len="med"/>
          </a:ln>
          <a:effectLst/>
        </p:spPr>
      </p:cxnSp>
      <p:cxnSp>
        <p:nvCxnSpPr>
          <p:cNvPr id="76" name="连接符: 肘形 85"/>
          <p:cNvCxnSpPr>
            <a:endCxn id="79" idx="1"/>
          </p:cNvCxnSpPr>
          <p:nvPr>
            <p:custDataLst>
              <p:tags r:id="rId97"/>
            </p:custDataLst>
          </p:nvPr>
        </p:nvCxnSpPr>
        <p:spPr>
          <a:xfrm>
            <a:off x="8265160" y="8491855"/>
            <a:ext cx="528320" cy="21907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78" name="连接符: 肘形 88"/>
          <p:cNvCxnSpPr>
            <a:endCxn id="79" idx="3"/>
          </p:cNvCxnSpPr>
          <p:nvPr>
            <p:custDataLst>
              <p:tags r:id="rId98"/>
            </p:custDataLst>
          </p:nvPr>
        </p:nvCxnSpPr>
        <p:spPr>
          <a:xfrm rot="10800000" flipV="1">
            <a:off x="10906760" y="8520430"/>
            <a:ext cx="325755" cy="190500"/>
          </a:xfrm>
          <a:prstGeom prst="bentConnector3">
            <a:avLst>
              <a:gd name="adj1" fmla="val 50000"/>
            </a:avLst>
          </a:prstGeom>
          <a:noFill/>
          <a:ln w="6350" cap="flat" cmpd="sng" algn="ctr">
            <a:solidFill>
              <a:srgbClr val="4472C4"/>
            </a:solidFill>
            <a:prstDash val="solid"/>
            <a:miter lim="800000"/>
            <a:tailEnd type="triangle"/>
          </a:ln>
          <a:effectLst/>
        </p:spPr>
      </p:cxnSp>
      <p:sp>
        <p:nvSpPr>
          <p:cNvPr id="79" name="文本框 78"/>
          <p:cNvSpPr txBox="1"/>
          <p:nvPr>
            <p:custDataLst>
              <p:tags r:id="rId99"/>
            </p:custDataLst>
          </p:nvPr>
        </p:nvSpPr>
        <p:spPr>
          <a:xfrm>
            <a:off x="8793480" y="8526145"/>
            <a:ext cx="2113280" cy="369570"/>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previous breakpoint </a:t>
            </a:r>
            <a:endParaRPr lang="zh-CN" altLang="en-US" dirty="0">
              <a:latin typeface="Calibri" panose="020F0502020204030204" pitchFamily="34" charset="0"/>
              <a:cs typeface="Calibri" panose="020F0502020204030204" pitchFamily="34" charset="0"/>
            </a:endParaRPr>
          </a:p>
        </p:txBody>
      </p:sp>
      <p:cxnSp>
        <p:nvCxnSpPr>
          <p:cNvPr id="80" name="直接连接符 79"/>
          <p:cNvCxnSpPr/>
          <p:nvPr>
            <p:custDataLst>
              <p:tags r:id="rId100"/>
            </p:custDataLst>
          </p:nvPr>
        </p:nvCxnSpPr>
        <p:spPr>
          <a:xfrm>
            <a:off x="9649460" y="5397500"/>
            <a:ext cx="1905" cy="3061335"/>
          </a:xfrm>
          <a:prstGeom prst="line">
            <a:avLst/>
          </a:prstGeom>
          <a:noFill/>
          <a:ln w="38100" cap="flat" cmpd="sng" algn="ctr">
            <a:solidFill>
              <a:srgbClr val="FF0000"/>
            </a:solidFill>
            <a:prstDash val="dash"/>
            <a:round/>
            <a:headEnd type="none" w="med" len="med"/>
            <a:tailEnd type="none" w="med" len="med"/>
          </a:ln>
          <a:effectLst/>
        </p:spPr>
      </p:cxnSp>
      <p:sp>
        <p:nvSpPr>
          <p:cNvPr id="81" name="文本框 80"/>
          <p:cNvSpPr txBox="1"/>
          <p:nvPr>
            <p:custDataLst>
              <p:tags r:id="rId101"/>
            </p:custDataLst>
          </p:nvPr>
        </p:nvSpPr>
        <p:spPr>
          <a:xfrm>
            <a:off x="8801735" y="4690745"/>
            <a:ext cx="2279650" cy="369570"/>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next breakpoint</a:t>
            </a:r>
            <a:endParaRPr lang="zh-CN" altLang="en-US" dirty="0">
              <a:latin typeface="Calibri" panose="020F0502020204030204" pitchFamily="34" charset="0"/>
              <a:cs typeface="Calibri" panose="020F0502020204030204" pitchFamily="34" charset="0"/>
            </a:endParaRPr>
          </a:p>
        </p:txBody>
      </p:sp>
      <p:cxnSp>
        <p:nvCxnSpPr>
          <p:cNvPr id="84" name="直接箭头连接符 83"/>
          <p:cNvCxnSpPr/>
          <p:nvPr>
            <p:custDataLst>
              <p:tags r:id="rId102"/>
            </p:custDataLst>
          </p:nvPr>
        </p:nvCxnSpPr>
        <p:spPr>
          <a:xfrm flipV="1">
            <a:off x="9658350" y="5060315"/>
            <a:ext cx="3175" cy="259715"/>
          </a:xfrm>
          <a:prstGeom prst="straightConnector1">
            <a:avLst/>
          </a:prstGeom>
          <a:noFill/>
          <a:ln w="6350" cap="flat" cmpd="sng" algn="ctr">
            <a:solidFill>
              <a:srgbClr val="4472C4"/>
            </a:solidFill>
            <a:prstDash val="solid"/>
            <a:miter lim="800000"/>
            <a:tailEnd type="triangle"/>
          </a:ln>
          <a:effectLst/>
        </p:spPr>
      </p:cxnSp>
      <p:sp>
        <p:nvSpPr>
          <p:cNvPr id="86" name="椭圆 85"/>
          <p:cNvSpPr/>
          <p:nvPr>
            <p:custDataLst>
              <p:tags r:id="rId103"/>
            </p:custDataLst>
          </p:nvPr>
        </p:nvSpPr>
        <p:spPr>
          <a:xfrm>
            <a:off x="9657715" y="657352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9" name="椭圆 88"/>
          <p:cNvSpPr/>
          <p:nvPr>
            <p:custDataLst>
              <p:tags r:id="rId104"/>
            </p:custDataLst>
          </p:nvPr>
        </p:nvSpPr>
        <p:spPr>
          <a:xfrm>
            <a:off x="9618345" y="65703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3" name="椭圆 92"/>
          <p:cNvSpPr/>
          <p:nvPr>
            <p:custDataLst>
              <p:tags r:id="rId105"/>
            </p:custDataLst>
          </p:nvPr>
        </p:nvSpPr>
        <p:spPr>
          <a:xfrm>
            <a:off x="9268460" y="63639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8" name="椭圆 97"/>
          <p:cNvSpPr/>
          <p:nvPr>
            <p:custDataLst>
              <p:tags r:id="rId106"/>
            </p:custDataLst>
          </p:nvPr>
        </p:nvSpPr>
        <p:spPr>
          <a:xfrm>
            <a:off x="9420860" y="65163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0" name="椭圆 99"/>
          <p:cNvSpPr/>
          <p:nvPr>
            <p:custDataLst>
              <p:tags r:id="rId107"/>
            </p:custDataLst>
          </p:nvPr>
        </p:nvSpPr>
        <p:spPr>
          <a:xfrm>
            <a:off x="9554210" y="639826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1" name="椭圆 100"/>
          <p:cNvSpPr/>
          <p:nvPr>
            <p:custDataLst>
              <p:tags r:id="rId108"/>
            </p:custDataLst>
          </p:nvPr>
        </p:nvSpPr>
        <p:spPr>
          <a:xfrm>
            <a:off x="9706610" y="655066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3" name="椭圆 102"/>
          <p:cNvSpPr/>
          <p:nvPr>
            <p:custDataLst>
              <p:tags r:id="rId109"/>
            </p:custDataLst>
          </p:nvPr>
        </p:nvSpPr>
        <p:spPr>
          <a:xfrm>
            <a:off x="9643745" y="63442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4" name="椭圆 103"/>
          <p:cNvSpPr/>
          <p:nvPr>
            <p:custDataLst>
              <p:tags r:id="rId110"/>
            </p:custDataLst>
          </p:nvPr>
        </p:nvSpPr>
        <p:spPr>
          <a:xfrm>
            <a:off x="9515475" y="65500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5" name="椭圆 104"/>
          <p:cNvSpPr/>
          <p:nvPr>
            <p:custDataLst>
              <p:tags r:id="rId111"/>
            </p:custDataLst>
          </p:nvPr>
        </p:nvSpPr>
        <p:spPr>
          <a:xfrm>
            <a:off x="9452610" y="63436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8" name="椭圆 107"/>
          <p:cNvSpPr/>
          <p:nvPr>
            <p:custDataLst>
              <p:tags r:id="rId112"/>
            </p:custDataLst>
          </p:nvPr>
        </p:nvSpPr>
        <p:spPr>
          <a:xfrm>
            <a:off x="9605010" y="64960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9" name="椭圆 108"/>
          <p:cNvSpPr/>
          <p:nvPr>
            <p:custDataLst>
              <p:tags r:id="rId113"/>
            </p:custDataLst>
          </p:nvPr>
        </p:nvSpPr>
        <p:spPr>
          <a:xfrm>
            <a:off x="9582150" y="66211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0" name="椭圆 109"/>
          <p:cNvSpPr/>
          <p:nvPr>
            <p:custDataLst>
              <p:tags r:id="rId114"/>
            </p:custDataLst>
          </p:nvPr>
        </p:nvSpPr>
        <p:spPr>
          <a:xfrm>
            <a:off x="9822180" y="62636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1" name="椭圆 110"/>
          <p:cNvSpPr/>
          <p:nvPr>
            <p:custDataLst>
              <p:tags r:id="rId115"/>
            </p:custDataLst>
          </p:nvPr>
        </p:nvSpPr>
        <p:spPr>
          <a:xfrm>
            <a:off x="9974580" y="64160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2" name="椭圆 111"/>
          <p:cNvSpPr/>
          <p:nvPr>
            <p:custDataLst>
              <p:tags r:id="rId116"/>
            </p:custDataLst>
          </p:nvPr>
        </p:nvSpPr>
        <p:spPr>
          <a:xfrm>
            <a:off x="9596120" y="63271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3" name="椭圆 112"/>
          <p:cNvSpPr/>
          <p:nvPr>
            <p:custDataLst>
              <p:tags r:id="rId117"/>
            </p:custDataLst>
          </p:nvPr>
        </p:nvSpPr>
        <p:spPr>
          <a:xfrm>
            <a:off x="9340850" y="63303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4" name="椭圆 113"/>
          <p:cNvSpPr/>
          <p:nvPr>
            <p:custDataLst>
              <p:tags r:id="rId118"/>
            </p:custDataLst>
          </p:nvPr>
        </p:nvSpPr>
        <p:spPr>
          <a:xfrm>
            <a:off x="9206230" y="64827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8" name="椭圆 117"/>
          <p:cNvSpPr/>
          <p:nvPr>
            <p:custDataLst>
              <p:tags r:id="rId119"/>
            </p:custDataLst>
          </p:nvPr>
        </p:nvSpPr>
        <p:spPr>
          <a:xfrm>
            <a:off x="9330690" y="65246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7" name="椭圆 156"/>
          <p:cNvSpPr/>
          <p:nvPr>
            <p:custDataLst>
              <p:tags r:id="rId120"/>
            </p:custDataLst>
          </p:nvPr>
        </p:nvSpPr>
        <p:spPr>
          <a:xfrm>
            <a:off x="9756775" y="60864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60" name="椭圆 159"/>
          <p:cNvSpPr/>
          <p:nvPr>
            <p:custDataLst>
              <p:tags r:id="rId121"/>
            </p:custDataLst>
          </p:nvPr>
        </p:nvSpPr>
        <p:spPr>
          <a:xfrm>
            <a:off x="9860915" y="61963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63" name="椭圆 162"/>
          <p:cNvSpPr/>
          <p:nvPr>
            <p:custDataLst>
              <p:tags r:id="rId122"/>
            </p:custDataLst>
          </p:nvPr>
        </p:nvSpPr>
        <p:spPr>
          <a:xfrm>
            <a:off x="9602470" y="612330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64" name="椭圆 163"/>
          <p:cNvSpPr/>
          <p:nvPr>
            <p:custDataLst>
              <p:tags r:id="rId123"/>
            </p:custDataLst>
          </p:nvPr>
        </p:nvSpPr>
        <p:spPr>
          <a:xfrm>
            <a:off x="9618980" y="59829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71" name="椭圆 170"/>
          <p:cNvSpPr/>
          <p:nvPr>
            <p:custDataLst>
              <p:tags r:id="rId124"/>
            </p:custDataLst>
          </p:nvPr>
        </p:nvSpPr>
        <p:spPr>
          <a:xfrm>
            <a:off x="9870440" y="610616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173" name="直接箭头连接符 172"/>
          <p:cNvCxnSpPr>
            <a:stCxn id="185" idx="2"/>
            <a:endCxn id="48" idx="5"/>
          </p:cNvCxnSpPr>
          <p:nvPr>
            <p:custDataLst>
              <p:tags r:id="rId125"/>
            </p:custDataLst>
          </p:nvPr>
        </p:nvCxnSpPr>
        <p:spPr>
          <a:xfrm flipH="1">
            <a:off x="9365615" y="6271260"/>
            <a:ext cx="128905" cy="16510"/>
          </a:xfrm>
          <a:prstGeom prst="straightConnector1">
            <a:avLst/>
          </a:prstGeom>
          <a:noFill/>
          <a:ln w="38100" cap="flat" cmpd="sng" algn="ctr">
            <a:solidFill>
              <a:srgbClr val="70AD47"/>
            </a:solidFill>
            <a:prstDash val="solid"/>
            <a:miter lim="800000"/>
            <a:headEnd type="triangle" w="med" len="med"/>
            <a:tailEnd type="none" w="med" len="med"/>
          </a:ln>
          <a:effectLst/>
        </p:spPr>
      </p:cxnSp>
      <p:cxnSp>
        <p:nvCxnSpPr>
          <p:cNvPr id="175" name="直接箭头连接符 174"/>
          <p:cNvCxnSpPr>
            <a:stCxn id="185" idx="7"/>
            <a:endCxn id="157" idx="3"/>
          </p:cNvCxnSpPr>
          <p:nvPr>
            <p:custDataLst>
              <p:tags r:id="rId126"/>
            </p:custDataLst>
          </p:nvPr>
        </p:nvCxnSpPr>
        <p:spPr>
          <a:xfrm flipV="1">
            <a:off x="9636760" y="6154420"/>
            <a:ext cx="129540" cy="59055"/>
          </a:xfrm>
          <a:prstGeom prst="straightConnector1">
            <a:avLst/>
          </a:prstGeom>
          <a:noFill/>
          <a:ln w="38100" cap="flat" cmpd="sng" algn="ctr">
            <a:solidFill>
              <a:srgbClr val="70AD47"/>
            </a:solidFill>
            <a:prstDash val="solid"/>
            <a:miter lim="800000"/>
            <a:headEnd type="triangle" w="med" len="med"/>
            <a:tailEnd type="none" w="med" len="med"/>
          </a:ln>
          <a:effectLst/>
        </p:spPr>
      </p:cxnSp>
      <p:cxnSp>
        <p:nvCxnSpPr>
          <p:cNvPr id="177" name="直接箭头连接符 176"/>
          <p:cNvCxnSpPr>
            <a:stCxn id="185" idx="3"/>
            <a:endCxn id="118" idx="3"/>
          </p:cNvCxnSpPr>
          <p:nvPr>
            <p:custDataLst>
              <p:tags r:id="rId127"/>
            </p:custDataLst>
          </p:nvPr>
        </p:nvCxnSpPr>
        <p:spPr>
          <a:xfrm flipH="1">
            <a:off x="9340215" y="6328410"/>
            <a:ext cx="179070" cy="264160"/>
          </a:xfrm>
          <a:prstGeom prst="straightConnector1">
            <a:avLst/>
          </a:prstGeom>
          <a:noFill/>
          <a:ln w="38100" cap="flat" cmpd="sng" algn="ctr">
            <a:solidFill>
              <a:srgbClr val="70AD47"/>
            </a:solidFill>
            <a:prstDash val="solid"/>
            <a:miter lim="800000"/>
            <a:headEnd type="triangle" w="med" len="med"/>
            <a:tailEnd type="none" w="med" len="med"/>
          </a:ln>
          <a:effectLst/>
        </p:spPr>
      </p:cxnSp>
      <p:cxnSp>
        <p:nvCxnSpPr>
          <p:cNvPr id="181" name="直接箭头连接符 180"/>
          <p:cNvCxnSpPr>
            <a:stCxn id="185" idx="5"/>
            <a:endCxn id="101" idx="2"/>
          </p:cNvCxnSpPr>
          <p:nvPr>
            <p:custDataLst>
              <p:tags r:id="rId128"/>
            </p:custDataLst>
          </p:nvPr>
        </p:nvCxnSpPr>
        <p:spPr>
          <a:xfrm>
            <a:off x="9636760" y="6328410"/>
            <a:ext cx="69850" cy="262255"/>
          </a:xfrm>
          <a:prstGeom prst="straightConnector1">
            <a:avLst/>
          </a:prstGeom>
          <a:noFill/>
          <a:ln w="38100" cap="flat" cmpd="sng" algn="ctr">
            <a:solidFill>
              <a:srgbClr val="70AD47"/>
            </a:solidFill>
            <a:prstDash val="solid"/>
            <a:miter lim="800000"/>
            <a:headEnd type="triangle" w="med" len="med"/>
            <a:tailEnd type="none" w="med" len="med"/>
          </a:ln>
          <a:effectLst/>
        </p:spPr>
      </p:cxnSp>
      <p:sp>
        <p:nvSpPr>
          <p:cNvPr id="185" name="椭圆 184"/>
          <p:cNvSpPr/>
          <p:nvPr>
            <p:custDataLst>
              <p:tags r:id="rId129"/>
            </p:custDataLst>
          </p:nvPr>
        </p:nvSpPr>
        <p:spPr>
          <a:xfrm>
            <a:off x="9494520" y="6189980"/>
            <a:ext cx="167005" cy="161925"/>
          </a:xfrm>
          <a:prstGeom prst="ellipse">
            <a:avLst/>
          </a:prstGeom>
          <a:solidFill>
            <a:srgbClr val="FF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191" name="直接箭头连接符 190"/>
          <p:cNvCxnSpPr/>
          <p:nvPr>
            <p:custDataLst>
              <p:tags r:id="rId130"/>
            </p:custDataLst>
          </p:nvPr>
        </p:nvCxnSpPr>
        <p:spPr>
          <a:xfrm flipH="1" flipV="1">
            <a:off x="10007600" y="6371590"/>
            <a:ext cx="2592070" cy="215900"/>
          </a:xfrm>
          <a:prstGeom prst="straightConnector1">
            <a:avLst/>
          </a:prstGeom>
          <a:noFill/>
          <a:ln w="76200" cap="flat" cmpd="sng" algn="ctr">
            <a:solidFill>
              <a:srgbClr val="FF0000"/>
            </a:solidFill>
            <a:prstDash val="solid"/>
            <a:miter lim="800000"/>
            <a:headEnd type="none" w="lg" len="lg"/>
            <a:tailEnd type="triangle" w="lg" len="lg"/>
          </a:ln>
          <a:effectLst/>
        </p:spPr>
      </p:cxnSp>
      <p:pic>
        <p:nvPicPr>
          <p:cNvPr id="196" name="图片 195"/>
          <p:cNvPicPr>
            <a:picLocks noChangeAspect="1"/>
          </p:cNvPicPr>
          <p:nvPr>
            <p:custDataLst>
              <p:tags r:id="rId131"/>
            </p:custDataLst>
          </p:nvPr>
        </p:nvPicPr>
        <p:blipFill>
          <a:blip r:embed="rId143"/>
          <a:stretch>
            <a:fillRect/>
          </a:stretch>
        </p:blipFill>
        <p:spPr>
          <a:xfrm>
            <a:off x="1413510" y="4427855"/>
            <a:ext cx="889000" cy="839470"/>
          </a:xfrm>
          <a:prstGeom prst="rect">
            <a:avLst/>
          </a:prstGeom>
        </p:spPr>
      </p:pic>
      <p:pic>
        <p:nvPicPr>
          <p:cNvPr id="197" name="图片 196" descr="PinClipart.com_crying-smiley-face-clip_1169970"/>
          <p:cNvPicPr>
            <a:picLocks noChangeAspect="1"/>
          </p:cNvPicPr>
          <p:nvPr>
            <p:custDataLst>
              <p:tags r:id="rId132"/>
            </p:custDataLst>
          </p:nvPr>
        </p:nvPicPr>
        <p:blipFill>
          <a:blip r:embed="rId144"/>
          <a:stretch>
            <a:fillRect/>
          </a:stretch>
        </p:blipFill>
        <p:spPr>
          <a:xfrm>
            <a:off x="11879580" y="4427855"/>
            <a:ext cx="915035" cy="915035"/>
          </a:xfrm>
          <a:prstGeom prst="rect">
            <a:avLst/>
          </a:prstGeom>
        </p:spPr>
      </p:pic>
      <p:sp>
        <p:nvSpPr>
          <p:cNvPr id="198" name="文本框 197"/>
          <p:cNvSpPr txBox="1"/>
          <p:nvPr>
            <p:custDataLst>
              <p:tags r:id="rId133"/>
            </p:custDataLst>
          </p:nvPr>
        </p:nvSpPr>
        <p:spPr>
          <a:xfrm>
            <a:off x="4678884" y="3786748"/>
            <a:ext cx="5167630" cy="640715"/>
          </a:xfrm>
          <a:prstGeom prst="rect">
            <a:avLst/>
          </a:prstGeom>
          <a:noFill/>
        </p:spPr>
        <p:txBody>
          <a:bodyPr wrap="square" rtlCol="0">
            <a:noAutofit/>
          </a:bodyPr>
          <a:lstStyle/>
          <a:p>
            <a:r>
              <a:rPr lang="en-US" altLang="zh-CN" sz="3200" i="1" dirty="0">
                <a:solidFill>
                  <a:srgbClr val="FF0000"/>
                </a:solidFill>
                <a:latin typeface="Calibri" panose="020F0502020204030204" pitchFamily="34" charset="0"/>
                <a:cs typeface="Calibri" panose="020F0502020204030204" pitchFamily="34" charset="0"/>
                <a:sym typeface="+mn-ea"/>
              </a:rPr>
              <a:t>avg. distance to the centroid</a:t>
            </a:r>
          </a:p>
        </p:txBody>
      </p:sp>
      <p:sp>
        <p:nvSpPr>
          <p:cNvPr id="7" name="标题 1"/>
          <p:cNvSpPr>
            <a:spLocks noGrp="1"/>
          </p:cNvSpPr>
          <p:nvPr>
            <p:ph type="title"/>
            <p:custDataLst>
              <p:tags r:id="rId134"/>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7-Dumpy’s Adaptive Split Strategy</a:t>
            </a:r>
            <a:endParaRPr lang="en-US" altLang="zh-CN" sz="4800" dirty="0">
              <a:latin typeface="Times New Roman" panose="02020603050405020304" charset="0"/>
              <a:cs typeface="Times New Roman" panose="02020603050405020304" charset="0"/>
            </a:endParaRPr>
          </a:p>
        </p:txBody>
      </p:sp>
      <p:cxnSp>
        <p:nvCxnSpPr>
          <p:cNvPr id="158" name="直接箭头连接符 27"/>
          <p:cNvCxnSpPr/>
          <p:nvPr>
            <p:custDataLst>
              <p:tags r:id="rId135"/>
            </p:custDataLst>
          </p:nvPr>
        </p:nvCxnSpPr>
        <p:spPr>
          <a:xfrm flipV="1">
            <a:off x="1959824" y="5560060"/>
            <a:ext cx="0" cy="2785804"/>
          </a:xfrm>
          <a:prstGeom prst="straightConnector1">
            <a:avLst/>
          </a:prstGeom>
          <a:noFill/>
          <a:ln w="38100" cap="flat" cmpd="sng" algn="ctr">
            <a:solidFill>
              <a:sysClr val="windowText" lastClr="000000"/>
            </a:solidFill>
            <a:prstDash val="solid"/>
            <a:miter lim="800000"/>
            <a:tailEnd type="triangle"/>
          </a:ln>
          <a:effectLst/>
        </p:spPr>
      </p:cxnSp>
      <p:cxnSp>
        <p:nvCxnSpPr>
          <p:cNvPr id="159" name="直接箭头连接符 28"/>
          <p:cNvCxnSpPr/>
          <p:nvPr>
            <p:custDataLst>
              <p:tags r:id="rId136"/>
            </p:custDataLst>
          </p:nvPr>
        </p:nvCxnSpPr>
        <p:spPr>
          <a:xfrm>
            <a:off x="1658199" y="8103293"/>
            <a:ext cx="4964901" cy="0"/>
          </a:xfrm>
          <a:prstGeom prst="straightConnector1">
            <a:avLst/>
          </a:prstGeom>
          <a:noFill/>
          <a:ln w="38100" cap="flat" cmpd="sng" algn="ctr">
            <a:solidFill>
              <a:sysClr val="windowText" lastClr="000000"/>
            </a:solidFill>
            <a:prstDash val="solid"/>
            <a:miter lim="800000"/>
            <a:tailEnd type="triangle"/>
          </a:ln>
          <a:effectLst/>
        </p:spPr>
      </p:cxn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custDataLst>
              <p:tags r:id="rId1"/>
            </p:custDataLst>
          </p:nvPr>
        </p:nvSpPr>
        <p:spPr>
          <a:xfrm>
            <a:off x="2878455" y="1619250"/>
            <a:ext cx="8513445" cy="783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libri Light" panose="020F0302020204030204" charset="0"/>
                <a:cs typeface="Calibri Light" panose="020F0302020204030204" charset="0"/>
              </a:rPr>
              <a:t>Innovation 1: Adaptive split strategy </a:t>
            </a:r>
            <a:endParaRPr lang="en-US" b="1" baseline="30000" dirty="0">
              <a:solidFill>
                <a:schemeClr val="bg1">
                  <a:lumMod val="50000"/>
                </a:schemeClr>
              </a:solidFill>
              <a:latin typeface="Calibri Light" panose="020F0302020204030204" charset="0"/>
              <a:cs typeface="Calibri Light" panose="020F0302020204030204" charset="0"/>
            </a:endParaRPr>
          </a:p>
        </p:txBody>
      </p:sp>
      <mc:AlternateContent xmlns:mc="http://schemas.openxmlformats.org/markup-compatibility/2006" xmlns:a14="http://schemas.microsoft.com/office/drawing/2010/main">
        <mc:Choice Requires="a14">
          <p:sp>
            <p:nvSpPr>
              <p:cNvPr id="3" name="文本框 2"/>
              <p:cNvSpPr txBox="1"/>
              <p:nvPr>
                <p:custDataLst>
                  <p:tags r:id="rId2"/>
                </p:custDataLst>
              </p:nvPr>
            </p:nvSpPr>
            <p:spPr>
              <a:xfrm>
                <a:off x="862330" y="2620800"/>
                <a:ext cx="6533515" cy="11842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funcPr>
                        <m:fName>
                          <m:limLow>
                            <m:limLow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limLowPr>
                            <m:e>
                              <m:r>
                                <m:rPr>
                                  <m:sty m:val="p"/>
                                </m:rPr>
                                <a:rPr lang="en-US" altLang="zh-CN" sz="3200"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max</m:t>
                              </m:r>
                            </m:e>
                            <m:lim>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𝑐𝑠𝑙</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lim>
                          </m:limLow>
                        </m:fName>
                        <m:e>
                          <m:sSup>
                            <m:sSup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p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𝑒</m:t>
                              </m:r>
                            </m:e>
                            <m:sup>
                              <m:rad>
                                <m:radPr>
                                  <m:degHide m:val="on"/>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radPr>
                                <m:deg/>
                                <m:e>
                                  <m:f>
                                    <m:f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fPr>
                                    <m:num>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1</m:t>
                                      </m:r>
                                    </m:num>
                                    <m:den>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𝑐𝑠𝑙</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den>
                                  </m:f>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𝑉𝑎𝑟</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b>
                                    <m:sSub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b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𝜒</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e>
                                    <m: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𝑁</m:t>
                                      </m:r>
                                    </m:sub>
                                  </m:s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e>
                              </m:rad>
                            </m:sup>
                          </m:sSup>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𝛼</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p>
                            <m:sSup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p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𝑒</m:t>
                              </m:r>
                            </m:e>
                            <m:sup>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−(1+</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𝑜</m:t>
                              </m:r>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m:t>
                              </m:r>
                              <m:sSub>
                                <m:sSubPr>
                                  <m:ctrlP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ctrlPr>
                                </m:sSubPr>
                                <m:e>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𝜎</m:t>
                                  </m:r>
                                </m:e>
                                <m:sub>
                                  <m:r>
                                    <a:rPr lang="en-US" altLang="zh-CN" sz="3200" i="1" dirty="0">
                                      <a:solidFill>
                                        <a:srgbClr val="242424"/>
                                      </a:solidFill>
                                      <a:latin typeface="Cambria Math" panose="02040503050406030204" pitchFamily="18" charset="0"/>
                                      <a:ea typeface="造字工房悦黑体 常规体" charset="-122"/>
                                      <a:cs typeface="Cambria Math" panose="02040503050406030204" pitchFamily="18" charset="0"/>
                                      <a:sym typeface="+mn-lt"/>
                                    </a:rPr>
                                    <m:t>𝐹</m:t>
                                  </m:r>
                                </m:sub>
                              </m:sSub>
                            </m:sup>
                          </m:sSup>
                        </m:e>
                      </m:func>
                    </m:oMath>
                  </m:oMathPara>
                </a14:m>
                <a:endParaRPr lang="en-US" altLang="zh-CN" sz="3200" dirty="0">
                  <a:solidFill>
                    <a:srgbClr val="242424"/>
                  </a:solidFill>
                  <a:latin typeface="Times New Roman" panose="02020603050405020304" charset="0"/>
                  <a:ea typeface="造字工房悦黑体 常规体" charset="-122"/>
                  <a:cs typeface="Times New Roman" panose="02020603050405020304" charset="0"/>
                  <a:sym typeface="+mn-lt"/>
                </a:endParaRPr>
              </a:p>
            </p:txBody>
          </p:sp>
        </mc:Choice>
        <mc:Fallback xmlns="">
          <p:sp>
            <p:nvSpPr>
              <p:cNvPr id="3" name="文本框 2"/>
              <p:cNvSpPr txBox="1">
                <a:spLocks noRot="1" noChangeAspect="1" noMove="1" noResize="1" noEditPoints="1" noAdjustHandles="1" noChangeArrowheads="1" noChangeShapeType="1" noTextEdit="1"/>
              </p:cNvSpPr>
              <p:nvPr>
                <p:custDataLst>
                  <p:tags r:id="rId131"/>
                </p:custDataLst>
              </p:nvPr>
            </p:nvSpPr>
            <p:spPr>
              <a:xfrm>
                <a:off x="862330" y="2620800"/>
                <a:ext cx="6533515" cy="1184275"/>
              </a:xfrm>
              <a:prstGeom prst="rect">
                <a:avLst/>
              </a:prstGeom>
              <a:blipFill rotWithShape="1">
                <a:blip r:embed="rId132"/>
                <a:stretch>
                  <a:fillRect t="-13" b="13"/>
                </a:stretch>
              </a:blipFill>
            </p:spPr>
            <p:txBody>
              <a:bodyPr/>
              <a:lstStyle/>
              <a:p>
                <a:r>
                  <a:rPr lang="zh-CN" altLang="en-US">
                    <a:noFill/>
                  </a:rPr>
                  <a:t> </a:t>
                </a:r>
              </a:p>
            </p:txBody>
          </p:sp>
        </mc:Fallback>
      </mc:AlternateContent>
      <p:sp>
        <p:nvSpPr>
          <p:cNvPr id="4" name="Rectangle 6"/>
          <p:cNvSpPr>
            <a:spLocks noChangeArrowheads="1"/>
          </p:cNvSpPr>
          <p:nvPr>
            <p:custDataLst>
              <p:tags r:id="rId3"/>
            </p:custDataLst>
          </p:nvPr>
        </p:nvSpPr>
        <p:spPr bwMode="auto">
          <a:xfrm>
            <a:off x="4799965" y="3862070"/>
            <a:ext cx="3392805" cy="430530"/>
          </a:xfrm>
          <a:prstGeom prst="rect">
            <a:avLst/>
          </a:prstGeom>
          <a:solidFill>
            <a:schemeClr val="bg1"/>
          </a:solidFill>
          <a:ln w="9525">
            <a:noFill/>
            <a:miter lim="800000"/>
          </a:ln>
        </p:spPr>
        <p:txBody>
          <a:bodyPr wrap="square" lIns="0" tIns="0" rIns="0" bIns="0">
            <a:spAutoFit/>
          </a:bodyPr>
          <a:lstStyle/>
          <a:p>
            <a:pPr algn="ctr"/>
            <a:r>
              <a:rPr lang="en-US" sz="2800" dirty="0">
                <a:solidFill>
                  <a:srgbClr val="000000"/>
                </a:solidFill>
                <a:latin typeface="Open Sans" panose="020B0604020202020204"/>
                <a:cs typeface="Gill Sans"/>
              </a:rPr>
              <a:t>Compactness term</a:t>
            </a:r>
            <a:endParaRPr lang="en-US" sz="2800" i="1" dirty="0">
              <a:latin typeface="Cambria Math" panose="02040503050406030204" pitchFamily="18" charset="0"/>
              <a:cs typeface="Gill Sans"/>
            </a:endParaRPr>
          </a:p>
        </p:txBody>
      </p:sp>
      <p:sp>
        <p:nvSpPr>
          <p:cNvPr id="12" name="矩形 11"/>
          <p:cNvSpPr/>
          <p:nvPr>
            <p:custDataLst>
              <p:tags r:id="rId4"/>
            </p:custDataLst>
          </p:nvPr>
        </p:nvSpPr>
        <p:spPr>
          <a:xfrm>
            <a:off x="5583555" y="2633345"/>
            <a:ext cx="1711960" cy="1085215"/>
          </a:xfrm>
          <a:prstGeom prst="rect">
            <a:avLst/>
          </a:prstGeom>
          <a:solidFill>
            <a:srgbClr val="FFFF00">
              <a:alpha val="7000"/>
            </a:srgbClr>
          </a:solidFill>
          <a:ln w="12700" cap="flat" cmpd="sng" algn="ctr">
            <a:solidFill>
              <a:schemeClr val="tx1">
                <a:alpha val="31000"/>
              </a:scheme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3" name="矩形 52"/>
          <p:cNvSpPr/>
          <p:nvPr>
            <p:custDataLst>
              <p:tags r:id="rId5"/>
            </p:custDataLst>
          </p:nvPr>
        </p:nvSpPr>
        <p:spPr>
          <a:xfrm>
            <a:off x="2760345" y="5853430"/>
            <a:ext cx="3124835" cy="164782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54" name="直接箭头连接符 53"/>
          <p:cNvCxnSpPr/>
          <p:nvPr>
            <p:custDataLst>
              <p:tags r:id="rId6"/>
            </p:custDataLst>
          </p:nvPr>
        </p:nvCxnSpPr>
        <p:spPr>
          <a:xfrm flipV="1">
            <a:off x="2630170" y="5560060"/>
            <a:ext cx="0" cy="2601595"/>
          </a:xfrm>
          <a:prstGeom prst="straightConnector1">
            <a:avLst/>
          </a:prstGeom>
          <a:noFill/>
          <a:ln w="38100" cap="flat" cmpd="sng" algn="ctr">
            <a:solidFill>
              <a:sysClr val="windowText" lastClr="000000"/>
            </a:solidFill>
            <a:prstDash val="solid"/>
            <a:miter lim="800000"/>
            <a:tailEnd type="triangle"/>
          </a:ln>
          <a:effectLst/>
        </p:spPr>
      </p:cxnSp>
      <p:cxnSp>
        <p:nvCxnSpPr>
          <p:cNvPr id="55" name="直接箭头连接符 54"/>
          <p:cNvCxnSpPr/>
          <p:nvPr>
            <p:custDataLst>
              <p:tags r:id="rId7"/>
            </p:custDataLst>
          </p:nvPr>
        </p:nvCxnSpPr>
        <p:spPr>
          <a:xfrm>
            <a:off x="2328545" y="7919085"/>
            <a:ext cx="4573270" cy="0"/>
          </a:xfrm>
          <a:prstGeom prst="straightConnector1">
            <a:avLst/>
          </a:prstGeom>
          <a:noFill/>
          <a:ln w="38100" cap="flat" cmpd="sng" algn="ctr">
            <a:solidFill>
              <a:sysClr val="windowText" lastClr="000000"/>
            </a:solidFill>
            <a:prstDash val="solid"/>
            <a:miter lim="800000"/>
            <a:tailEnd type="triangle"/>
          </a:ln>
          <a:effectLst/>
        </p:spPr>
      </p:cxnSp>
      <p:cxnSp>
        <p:nvCxnSpPr>
          <p:cNvPr id="56" name="直接连接符 55"/>
          <p:cNvCxnSpPr/>
          <p:nvPr>
            <p:custDataLst>
              <p:tags r:id="rId8"/>
            </p:custDataLst>
          </p:nvPr>
        </p:nvCxnSpPr>
        <p:spPr>
          <a:xfrm>
            <a:off x="2433955" y="6350000"/>
            <a:ext cx="4518660" cy="0"/>
          </a:xfrm>
          <a:prstGeom prst="line">
            <a:avLst/>
          </a:prstGeom>
          <a:noFill/>
          <a:ln w="38100" cap="flat" cmpd="sng" algn="ctr">
            <a:solidFill>
              <a:srgbClr val="FF0000"/>
            </a:solidFill>
            <a:prstDash val="dash"/>
            <a:round/>
            <a:headEnd type="none" w="med" len="med"/>
            <a:tailEnd type="none" w="med" len="med"/>
          </a:ln>
          <a:effectLst/>
        </p:spPr>
      </p:cxnSp>
      <p:sp>
        <p:nvSpPr>
          <p:cNvPr id="58" name="文本框 57"/>
          <p:cNvSpPr txBox="1"/>
          <p:nvPr>
            <p:custDataLst>
              <p:tags r:id="rId9"/>
            </p:custDataLst>
          </p:nvPr>
        </p:nvSpPr>
        <p:spPr>
          <a:xfrm>
            <a:off x="6123305" y="7940675"/>
            <a:ext cx="1085215" cy="521970"/>
          </a:xfrm>
          <a:prstGeom prst="rect">
            <a:avLst/>
          </a:prstGeom>
          <a:noFill/>
        </p:spPr>
        <p:txBody>
          <a:bodyPr wrap="square" rtlCol="0">
            <a:spAutoFit/>
          </a:bodyPr>
          <a:lstStyle>
            <a:defPPr>
              <a:defRPr lang="zh-CN"/>
            </a:defPPr>
            <a:lvl1pPr>
              <a:defRPr sz="2800">
                <a:latin typeface="Calibri" panose="020F0502020204030204" pitchFamily="34" charset="0"/>
                <a:cs typeface="Calibri" panose="020F0502020204030204" pitchFamily="34" charset="0"/>
              </a:defRPr>
            </a:lvl1pPr>
          </a:lstStyle>
          <a:p>
            <a:r>
              <a:rPr lang="en-US" altLang="zh-CN" b="0" dirty="0"/>
              <a:t>seg 1</a:t>
            </a:r>
          </a:p>
        </p:txBody>
      </p:sp>
      <p:cxnSp>
        <p:nvCxnSpPr>
          <p:cNvPr id="59" name="直接连接符 58"/>
          <p:cNvCxnSpPr/>
          <p:nvPr>
            <p:custDataLst>
              <p:tags r:id="rId10"/>
            </p:custDataLst>
          </p:nvPr>
        </p:nvCxnSpPr>
        <p:spPr>
          <a:xfrm>
            <a:off x="2302510" y="5851525"/>
            <a:ext cx="4784090" cy="0"/>
          </a:xfrm>
          <a:prstGeom prst="line">
            <a:avLst/>
          </a:prstGeom>
          <a:noFill/>
          <a:ln w="28575" cap="flat" cmpd="sng" algn="ctr">
            <a:solidFill>
              <a:srgbClr val="7030A0"/>
            </a:solidFill>
            <a:prstDash val="dash"/>
            <a:round/>
            <a:headEnd type="none" w="med" len="med"/>
            <a:tailEnd type="none" w="med" len="med"/>
          </a:ln>
          <a:effectLst/>
        </p:spPr>
      </p:cxnSp>
      <p:cxnSp>
        <p:nvCxnSpPr>
          <p:cNvPr id="60" name="直接连接符 59"/>
          <p:cNvCxnSpPr/>
          <p:nvPr>
            <p:custDataLst>
              <p:tags r:id="rId11"/>
            </p:custDataLst>
          </p:nvPr>
        </p:nvCxnSpPr>
        <p:spPr>
          <a:xfrm>
            <a:off x="2488565" y="7501255"/>
            <a:ext cx="4573270" cy="22225"/>
          </a:xfrm>
          <a:prstGeom prst="line">
            <a:avLst/>
          </a:prstGeom>
          <a:noFill/>
          <a:ln w="28575" cap="flat" cmpd="sng" algn="ctr">
            <a:solidFill>
              <a:srgbClr val="7030A0"/>
            </a:solidFill>
            <a:prstDash val="dash"/>
            <a:round/>
            <a:headEnd type="none" w="med" len="med"/>
            <a:tailEnd type="none" w="med" len="med"/>
          </a:ln>
          <a:effectLst/>
        </p:spPr>
      </p:cxnSp>
      <p:sp>
        <p:nvSpPr>
          <p:cNvPr id="61" name="文本框 60"/>
          <p:cNvSpPr txBox="1"/>
          <p:nvPr>
            <p:custDataLst>
              <p:tags r:id="rId12"/>
            </p:custDataLst>
          </p:nvPr>
        </p:nvSpPr>
        <p:spPr>
          <a:xfrm rot="16200000">
            <a:off x="1460500" y="5734685"/>
            <a:ext cx="1207770" cy="521970"/>
          </a:xfrm>
          <a:prstGeom prst="rect">
            <a:avLst/>
          </a:prstGeom>
          <a:noFill/>
        </p:spPr>
        <p:txBody>
          <a:bodyPr wrap="square" rtlCol="0">
            <a:spAutoFit/>
          </a:bodyPr>
          <a:lstStyle>
            <a:defPPr>
              <a:defRPr lang="zh-CN"/>
            </a:defPPr>
            <a:lvl1pPr>
              <a:defRPr sz="2800" b="0" i="1">
                <a:latin typeface="Cambria Math" panose="02040503050406030204" pitchFamily="18" charset="0"/>
                <a:cs typeface="Calibri" panose="020F0502020204030204" pitchFamily="34" charset="0"/>
              </a:defRPr>
            </a:lvl1pPr>
          </a:lstStyle>
          <a:p>
            <a:r>
              <a:rPr lang="en-US" altLang="zh-CN" dirty="0"/>
              <a:t> </a:t>
            </a:r>
            <a:r>
              <a:rPr lang="en-US" altLang="zh-CN" i="0" dirty="0">
                <a:latin typeface="Calibri" panose="020F0502020204030204" pitchFamily="34" charset="0"/>
              </a:rPr>
              <a:t>seg 2</a:t>
            </a:r>
            <a:endParaRPr lang="zh-CN" altLang="en-US" i="0" dirty="0">
              <a:latin typeface="Calibri" panose="020F0502020204030204" pitchFamily="34" charset="0"/>
            </a:endParaRPr>
          </a:p>
        </p:txBody>
      </p:sp>
      <p:sp>
        <p:nvSpPr>
          <p:cNvPr id="62" name="椭圆 61"/>
          <p:cNvSpPr/>
          <p:nvPr>
            <p:custDataLst>
              <p:tags r:id="rId13"/>
            </p:custDataLst>
          </p:nvPr>
        </p:nvSpPr>
        <p:spPr>
          <a:xfrm>
            <a:off x="2857500" y="705739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3" name="椭圆 62"/>
          <p:cNvSpPr/>
          <p:nvPr>
            <p:custDataLst>
              <p:tags r:id="rId14"/>
            </p:custDataLst>
          </p:nvPr>
        </p:nvSpPr>
        <p:spPr>
          <a:xfrm>
            <a:off x="3155950" y="71018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4" name="椭圆 63"/>
          <p:cNvSpPr/>
          <p:nvPr>
            <p:custDataLst>
              <p:tags r:id="rId15"/>
            </p:custDataLst>
          </p:nvPr>
        </p:nvSpPr>
        <p:spPr>
          <a:xfrm>
            <a:off x="3256280" y="726186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5" name="椭圆 64"/>
          <p:cNvSpPr/>
          <p:nvPr>
            <p:custDataLst>
              <p:tags r:id="rId16"/>
            </p:custDataLst>
          </p:nvPr>
        </p:nvSpPr>
        <p:spPr>
          <a:xfrm>
            <a:off x="3488690" y="711200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6" name="椭圆 65"/>
          <p:cNvSpPr/>
          <p:nvPr>
            <p:custDataLst>
              <p:tags r:id="rId17"/>
            </p:custDataLst>
          </p:nvPr>
        </p:nvSpPr>
        <p:spPr>
          <a:xfrm>
            <a:off x="3001010" y="60515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8" name="椭圆 67"/>
          <p:cNvSpPr/>
          <p:nvPr>
            <p:custDataLst>
              <p:tags r:id="rId18"/>
            </p:custDataLst>
          </p:nvPr>
        </p:nvSpPr>
        <p:spPr>
          <a:xfrm>
            <a:off x="2893695" y="59493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9" name="椭圆 68"/>
          <p:cNvSpPr/>
          <p:nvPr>
            <p:custDataLst>
              <p:tags r:id="rId19"/>
            </p:custDataLst>
          </p:nvPr>
        </p:nvSpPr>
        <p:spPr>
          <a:xfrm>
            <a:off x="3369310" y="70497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2" name="椭圆 71"/>
          <p:cNvSpPr/>
          <p:nvPr>
            <p:custDataLst>
              <p:tags r:id="rId20"/>
            </p:custDataLst>
          </p:nvPr>
        </p:nvSpPr>
        <p:spPr>
          <a:xfrm>
            <a:off x="4629785" y="69202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4" name="椭圆 73"/>
          <p:cNvSpPr/>
          <p:nvPr>
            <p:custDataLst>
              <p:tags r:id="rId21"/>
            </p:custDataLst>
          </p:nvPr>
        </p:nvSpPr>
        <p:spPr>
          <a:xfrm>
            <a:off x="3184525" y="60369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5" name="椭圆 74"/>
          <p:cNvSpPr/>
          <p:nvPr>
            <p:custDataLst>
              <p:tags r:id="rId22"/>
            </p:custDataLst>
          </p:nvPr>
        </p:nvSpPr>
        <p:spPr>
          <a:xfrm>
            <a:off x="4736465" y="59118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7" name="椭圆 76"/>
          <p:cNvSpPr/>
          <p:nvPr>
            <p:custDataLst>
              <p:tags r:id="rId23"/>
            </p:custDataLst>
          </p:nvPr>
        </p:nvSpPr>
        <p:spPr>
          <a:xfrm>
            <a:off x="5283200" y="60420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2" name="椭圆 81"/>
          <p:cNvSpPr/>
          <p:nvPr>
            <p:custDataLst>
              <p:tags r:id="rId24"/>
            </p:custDataLst>
          </p:nvPr>
        </p:nvSpPr>
        <p:spPr>
          <a:xfrm>
            <a:off x="5454650" y="58883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3" name="椭圆 82"/>
          <p:cNvSpPr/>
          <p:nvPr>
            <p:custDataLst>
              <p:tags r:id="rId25"/>
            </p:custDataLst>
          </p:nvPr>
        </p:nvSpPr>
        <p:spPr>
          <a:xfrm>
            <a:off x="2825115" y="60763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5" name="椭圆 84"/>
          <p:cNvSpPr/>
          <p:nvPr>
            <p:custDataLst>
              <p:tags r:id="rId26"/>
            </p:custDataLst>
          </p:nvPr>
        </p:nvSpPr>
        <p:spPr>
          <a:xfrm>
            <a:off x="3252470" y="59728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7" name="椭圆 86"/>
          <p:cNvSpPr/>
          <p:nvPr>
            <p:custDataLst>
              <p:tags r:id="rId27"/>
            </p:custDataLst>
          </p:nvPr>
        </p:nvSpPr>
        <p:spPr>
          <a:xfrm>
            <a:off x="4813935" y="68999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8" name="椭圆 87"/>
          <p:cNvSpPr/>
          <p:nvPr>
            <p:custDataLst>
              <p:tags r:id="rId28"/>
            </p:custDataLst>
          </p:nvPr>
        </p:nvSpPr>
        <p:spPr>
          <a:xfrm>
            <a:off x="4885690" y="60318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0" name="椭圆 89"/>
          <p:cNvSpPr/>
          <p:nvPr>
            <p:custDataLst>
              <p:tags r:id="rId29"/>
            </p:custDataLst>
          </p:nvPr>
        </p:nvSpPr>
        <p:spPr>
          <a:xfrm>
            <a:off x="5204460" y="60458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1" name="椭圆 90"/>
          <p:cNvSpPr/>
          <p:nvPr>
            <p:custDataLst>
              <p:tags r:id="rId30"/>
            </p:custDataLst>
          </p:nvPr>
        </p:nvSpPr>
        <p:spPr>
          <a:xfrm>
            <a:off x="5607685" y="59150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2" name="椭圆 91"/>
          <p:cNvSpPr/>
          <p:nvPr>
            <p:custDataLst>
              <p:tags r:id="rId31"/>
            </p:custDataLst>
          </p:nvPr>
        </p:nvSpPr>
        <p:spPr>
          <a:xfrm>
            <a:off x="3362960" y="738949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4" name="椭圆 93"/>
          <p:cNvSpPr/>
          <p:nvPr>
            <p:custDataLst>
              <p:tags r:id="rId32"/>
            </p:custDataLst>
          </p:nvPr>
        </p:nvSpPr>
        <p:spPr>
          <a:xfrm>
            <a:off x="3417570" y="58870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95" name="直接连接符 94"/>
          <p:cNvCxnSpPr/>
          <p:nvPr>
            <p:custDataLst>
              <p:tags r:id="rId33"/>
            </p:custDataLst>
          </p:nvPr>
        </p:nvCxnSpPr>
        <p:spPr>
          <a:xfrm flipH="1">
            <a:off x="2760980" y="4939030"/>
            <a:ext cx="13970" cy="3630930"/>
          </a:xfrm>
          <a:prstGeom prst="line">
            <a:avLst/>
          </a:prstGeom>
          <a:noFill/>
          <a:ln w="28575" cap="flat" cmpd="sng" algn="ctr">
            <a:solidFill>
              <a:srgbClr val="7030A0"/>
            </a:solidFill>
            <a:prstDash val="dash"/>
            <a:round/>
            <a:headEnd type="none" w="med" len="med"/>
            <a:tailEnd type="none" w="med" len="med"/>
          </a:ln>
          <a:effectLst/>
        </p:spPr>
      </p:cxnSp>
      <p:cxnSp>
        <p:nvCxnSpPr>
          <p:cNvPr id="96" name="直接连接符 95"/>
          <p:cNvCxnSpPr/>
          <p:nvPr>
            <p:custDataLst>
              <p:tags r:id="rId34"/>
            </p:custDataLst>
          </p:nvPr>
        </p:nvCxnSpPr>
        <p:spPr>
          <a:xfrm flipH="1">
            <a:off x="5902325" y="4987290"/>
            <a:ext cx="13970" cy="3630930"/>
          </a:xfrm>
          <a:prstGeom prst="line">
            <a:avLst/>
          </a:prstGeom>
          <a:noFill/>
          <a:ln w="28575" cap="flat" cmpd="sng" algn="ctr">
            <a:solidFill>
              <a:srgbClr val="7030A0"/>
            </a:solidFill>
            <a:prstDash val="dash"/>
            <a:round/>
            <a:headEnd type="none" w="med" len="med"/>
            <a:tailEnd type="none" w="med" len="med"/>
          </a:ln>
          <a:effectLst/>
        </p:spPr>
      </p:cxnSp>
      <p:cxnSp>
        <p:nvCxnSpPr>
          <p:cNvPr id="97" name="连接符: 肘形 85"/>
          <p:cNvCxnSpPr>
            <a:endCxn id="102" idx="1"/>
          </p:cNvCxnSpPr>
          <p:nvPr>
            <p:custDataLst>
              <p:tags r:id="rId35"/>
            </p:custDataLst>
          </p:nvPr>
        </p:nvCxnSpPr>
        <p:spPr>
          <a:xfrm>
            <a:off x="2854960" y="8491855"/>
            <a:ext cx="528320" cy="21907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99" name="连接符: 肘形 88"/>
          <p:cNvCxnSpPr>
            <a:endCxn id="102" idx="3"/>
          </p:cNvCxnSpPr>
          <p:nvPr>
            <p:custDataLst>
              <p:tags r:id="rId36"/>
            </p:custDataLst>
          </p:nvPr>
        </p:nvCxnSpPr>
        <p:spPr>
          <a:xfrm rot="10800000" flipV="1">
            <a:off x="5496560" y="8520430"/>
            <a:ext cx="325755" cy="190500"/>
          </a:xfrm>
          <a:prstGeom prst="bentConnector3">
            <a:avLst>
              <a:gd name="adj1" fmla="val 50000"/>
            </a:avLst>
          </a:prstGeom>
          <a:noFill/>
          <a:ln w="6350" cap="flat" cmpd="sng" algn="ctr">
            <a:solidFill>
              <a:srgbClr val="4472C4"/>
            </a:solidFill>
            <a:prstDash val="solid"/>
            <a:miter lim="800000"/>
            <a:tailEnd type="triangle"/>
          </a:ln>
          <a:effectLst/>
        </p:spPr>
      </p:cxnSp>
      <p:sp>
        <p:nvSpPr>
          <p:cNvPr id="102" name="文本框 101"/>
          <p:cNvSpPr txBox="1"/>
          <p:nvPr>
            <p:custDataLst>
              <p:tags r:id="rId37"/>
            </p:custDataLst>
          </p:nvPr>
        </p:nvSpPr>
        <p:spPr>
          <a:xfrm>
            <a:off x="3383280" y="8526145"/>
            <a:ext cx="2113280" cy="369570"/>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previous breakpoint </a:t>
            </a:r>
            <a:endParaRPr lang="zh-CN" altLang="en-US" dirty="0">
              <a:latin typeface="Calibri" panose="020F0502020204030204" pitchFamily="34" charset="0"/>
              <a:cs typeface="Calibri" panose="020F0502020204030204" pitchFamily="34" charset="0"/>
            </a:endParaRPr>
          </a:p>
        </p:txBody>
      </p:sp>
      <p:cxnSp>
        <p:nvCxnSpPr>
          <p:cNvPr id="106" name="直接连接符 105"/>
          <p:cNvCxnSpPr/>
          <p:nvPr>
            <p:custDataLst>
              <p:tags r:id="rId38"/>
            </p:custDataLst>
          </p:nvPr>
        </p:nvCxnSpPr>
        <p:spPr>
          <a:xfrm>
            <a:off x="4239260" y="5397500"/>
            <a:ext cx="1905" cy="3061335"/>
          </a:xfrm>
          <a:prstGeom prst="line">
            <a:avLst/>
          </a:prstGeom>
          <a:noFill/>
          <a:ln w="38100" cap="flat" cmpd="sng" algn="ctr">
            <a:solidFill>
              <a:srgbClr val="FF0000"/>
            </a:solidFill>
            <a:prstDash val="dash"/>
            <a:round/>
            <a:headEnd type="none" w="med" len="med"/>
            <a:tailEnd type="none" w="med" len="med"/>
          </a:ln>
          <a:effectLst/>
        </p:spPr>
      </p:cxnSp>
      <p:sp>
        <p:nvSpPr>
          <p:cNvPr id="107" name="文本框 106"/>
          <p:cNvSpPr txBox="1"/>
          <p:nvPr>
            <p:custDataLst>
              <p:tags r:id="rId39"/>
            </p:custDataLst>
          </p:nvPr>
        </p:nvSpPr>
        <p:spPr>
          <a:xfrm>
            <a:off x="3391535" y="4690745"/>
            <a:ext cx="2279650" cy="369570"/>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next breakpoint</a:t>
            </a:r>
            <a:endParaRPr lang="zh-CN" altLang="en-US" dirty="0">
              <a:latin typeface="Calibri" panose="020F0502020204030204" pitchFamily="34" charset="0"/>
              <a:cs typeface="Calibri" panose="020F0502020204030204" pitchFamily="34" charset="0"/>
            </a:endParaRPr>
          </a:p>
        </p:txBody>
      </p:sp>
      <p:cxnSp>
        <p:nvCxnSpPr>
          <p:cNvPr id="115" name="直接箭头连接符 114"/>
          <p:cNvCxnSpPr/>
          <p:nvPr>
            <p:custDataLst>
              <p:tags r:id="rId40"/>
            </p:custDataLst>
          </p:nvPr>
        </p:nvCxnSpPr>
        <p:spPr>
          <a:xfrm flipV="1">
            <a:off x="4248150" y="5060315"/>
            <a:ext cx="3175" cy="259715"/>
          </a:xfrm>
          <a:prstGeom prst="straightConnector1">
            <a:avLst/>
          </a:prstGeom>
          <a:noFill/>
          <a:ln w="6350" cap="flat" cmpd="sng" algn="ctr">
            <a:solidFill>
              <a:srgbClr val="4472C4"/>
            </a:solidFill>
            <a:prstDash val="solid"/>
            <a:miter lim="800000"/>
            <a:tailEnd type="triangle"/>
          </a:ln>
          <a:effectLst/>
        </p:spPr>
      </p:cxnSp>
      <p:sp>
        <p:nvSpPr>
          <p:cNvPr id="116" name="椭圆 115"/>
          <p:cNvSpPr/>
          <p:nvPr>
            <p:custDataLst>
              <p:tags r:id="rId41"/>
            </p:custDataLst>
          </p:nvPr>
        </p:nvSpPr>
        <p:spPr>
          <a:xfrm>
            <a:off x="3027680" y="72910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7" name="椭圆 116"/>
          <p:cNvSpPr/>
          <p:nvPr>
            <p:custDataLst>
              <p:tags r:id="rId42"/>
            </p:custDataLst>
          </p:nvPr>
        </p:nvSpPr>
        <p:spPr>
          <a:xfrm>
            <a:off x="4782185" y="70726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3" name="椭圆 132"/>
          <p:cNvSpPr/>
          <p:nvPr>
            <p:custDataLst>
              <p:tags r:id="rId43"/>
            </p:custDataLst>
          </p:nvPr>
        </p:nvSpPr>
        <p:spPr>
          <a:xfrm>
            <a:off x="4934585" y="72250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4" name="椭圆 133"/>
          <p:cNvSpPr/>
          <p:nvPr>
            <p:custDataLst>
              <p:tags r:id="rId44"/>
            </p:custDataLst>
          </p:nvPr>
        </p:nvSpPr>
        <p:spPr>
          <a:xfrm>
            <a:off x="5086985" y="73774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5" name="椭圆 134"/>
          <p:cNvSpPr/>
          <p:nvPr>
            <p:custDataLst>
              <p:tags r:id="rId45"/>
            </p:custDataLst>
          </p:nvPr>
        </p:nvSpPr>
        <p:spPr>
          <a:xfrm>
            <a:off x="3569970" y="69005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6" name="椭圆 135"/>
          <p:cNvSpPr/>
          <p:nvPr>
            <p:custDataLst>
              <p:tags r:id="rId46"/>
            </p:custDataLst>
          </p:nvPr>
        </p:nvSpPr>
        <p:spPr>
          <a:xfrm>
            <a:off x="3722370" y="61918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7" name="椭圆 136"/>
          <p:cNvSpPr/>
          <p:nvPr>
            <p:custDataLst>
              <p:tags r:id="rId47"/>
            </p:custDataLst>
          </p:nvPr>
        </p:nvSpPr>
        <p:spPr>
          <a:xfrm>
            <a:off x="5668645" y="73488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8" name="椭圆 137"/>
          <p:cNvSpPr/>
          <p:nvPr>
            <p:custDataLst>
              <p:tags r:id="rId48"/>
            </p:custDataLst>
          </p:nvPr>
        </p:nvSpPr>
        <p:spPr>
          <a:xfrm>
            <a:off x="4966335" y="70523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39" name="椭圆 138"/>
          <p:cNvSpPr/>
          <p:nvPr>
            <p:custDataLst>
              <p:tags r:id="rId49"/>
            </p:custDataLst>
          </p:nvPr>
        </p:nvSpPr>
        <p:spPr>
          <a:xfrm>
            <a:off x="3324860" y="62001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0" name="椭圆 139"/>
          <p:cNvSpPr/>
          <p:nvPr>
            <p:custDataLst>
              <p:tags r:id="rId50"/>
            </p:custDataLst>
          </p:nvPr>
        </p:nvSpPr>
        <p:spPr>
          <a:xfrm>
            <a:off x="5271135" y="735711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1" name="椭圆 140"/>
          <p:cNvSpPr/>
          <p:nvPr>
            <p:custDataLst>
              <p:tags r:id="rId51"/>
            </p:custDataLst>
          </p:nvPr>
        </p:nvSpPr>
        <p:spPr>
          <a:xfrm>
            <a:off x="3597910" y="62623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2" name="椭圆 141"/>
          <p:cNvSpPr/>
          <p:nvPr>
            <p:custDataLst>
              <p:tags r:id="rId52"/>
            </p:custDataLst>
          </p:nvPr>
        </p:nvSpPr>
        <p:spPr>
          <a:xfrm>
            <a:off x="3192145" y="67659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3" name="椭圆 142"/>
          <p:cNvSpPr/>
          <p:nvPr>
            <p:custDataLst>
              <p:tags r:id="rId53"/>
            </p:custDataLst>
          </p:nvPr>
        </p:nvSpPr>
        <p:spPr>
          <a:xfrm>
            <a:off x="3057525" y="69183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4" name="椭圆 143"/>
          <p:cNvSpPr/>
          <p:nvPr>
            <p:custDataLst>
              <p:tags r:id="rId54"/>
            </p:custDataLst>
          </p:nvPr>
        </p:nvSpPr>
        <p:spPr>
          <a:xfrm>
            <a:off x="3468370" y="61836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5" name="椭圆 144"/>
          <p:cNvSpPr/>
          <p:nvPr>
            <p:custDataLst>
              <p:tags r:id="rId55"/>
            </p:custDataLst>
          </p:nvPr>
        </p:nvSpPr>
        <p:spPr>
          <a:xfrm>
            <a:off x="4719955" y="71913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6" name="椭圆 145"/>
          <p:cNvSpPr/>
          <p:nvPr>
            <p:custDataLst>
              <p:tags r:id="rId56"/>
            </p:custDataLst>
          </p:nvPr>
        </p:nvSpPr>
        <p:spPr>
          <a:xfrm>
            <a:off x="4872355" y="73437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7" name="椭圆 146"/>
          <p:cNvSpPr/>
          <p:nvPr>
            <p:custDataLst>
              <p:tags r:id="rId57"/>
            </p:custDataLst>
          </p:nvPr>
        </p:nvSpPr>
        <p:spPr>
          <a:xfrm>
            <a:off x="4996815" y="73856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8" name="椭圆 147"/>
          <p:cNvSpPr/>
          <p:nvPr>
            <p:custDataLst>
              <p:tags r:id="rId58"/>
            </p:custDataLst>
          </p:nvPr>
        </p:nvSpPr>
        <p:spPr>
          <a:xfrm>
            <a:off x="5781675" y="59429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49" name="椭圆 148"/>
          <p:cNvSpPr/>
          <p:nvPr>
            <p:custDataLst>
              <p:tags r:id="rId59"/>
            </p:custDataLst>
          </p:nvPr>
        </p:nvSpPr>
        <p:spPr>
          <a:xfrm>
            <a:off x="5096510" y="59810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0" name="椭圆 149"/>
          <p:cNvSpPr/>
          <p:nvPr>
            <p:custDataLst>
              <p:tags r:id="rId60"/>
            </p:custDataLst>
          </p:nvPr>
        </p:nvSpPr>
        <p:spPr>
          <a:xfrm>
            <a:off x="5627370" y="60515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1" name="椭圆 150"/>
          <p:cNvSpPr/>
          <p:nvPr>
            <p:custDataLst>
              <p:tags r:id="rId61"/>
            </p:custDataLst>
          </p:nvPr>
        </p:nvSpPr>
        <p:spPr>
          <a:xfrm>
            <a:off x="5356860" y="61982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2" name="椭圆 151"/>
          <p:cNvSpPr/>
          <p:nvPr>
            <p:custDataLst>
              <p:tags r:id="rId62"/>
            </p:custDataLst>
          </p:nvPr>
        </p:nvSpPr>
        <p:spPr>
          <a:xfrm>
            <a:off x="5464810" y="603440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70" name="文本框 469"/>
          <p:cNvSpPr txBox="1"/>
          <p:nvPr>
            <p:custDataLst>
              <p:tags r:id="rId63"/>
            </p:custDataLst>
          </p:nvPr>
        </p:nvSpPr>
        <p:spPr>
          <a:xfrm>
            <a:off x="12618720" y="5890895"/>
            <a:ext cx="3013075" cy="1300480"/>
          </a:xfrm>
          <a:prstGeom prst="rect">
            <a:avLst/>
          </a:prstGeom>
          <a:noFill/>
        </p:spPr>
        <p:txBody>
          <a:bodyPr wrap="square" rtlCol="0">
            <a:noAutofit/>
          </a:bodyPr>
          <a:lstStyle/>
          <a:p>
            <a:r>
              <a:rPr lang="en-US" altLang="zh-CN" sz="2400" i="1" dirty="0">
                <a:latin typeface="Calibri" panose="020F0502020204030204" pitchFamily="34" charset="0"/>
                <a:cs typeface="Calibri" panose="020F0502020204030204" pitchFamily="34" charset="0"/>
                <a:sym typeface="+mn-ea"/>
              </a:rPr>
              <a:t>only few candidates when visiting this node</a:t>
            </a:r>
          </a:p>
        </p:txBody>
      </p:sp>
      <p:sp>
        <p:nvSpPr>
          <p:cNvPr id="27" name="矩形 26"/>
          <p:cNvSpPr/>
          <p:nvPr>
            <p:custDataLst>
              <p:tags r:id="rId64"/>
            </p:custDataLst>
          </p:nvPr>
        </p:nvSpPr>
        <p:spPr>
          <a:xfrm>
            <a:off x="8207375" y="5851525"/>
            <a:ext cx="3124835" cy="1647825"/>
          </a:xfrm>
          <a:prstGeom prst="rect">
            <a:avLst/>
          </a:prstGeom>
          <a:solidFill>
            <a:srgbClr val="FFC000">
              <a:lumMod val="20000"/>
              <a:lumOff val="80000"/>
            </a:srgbClr>
          </a:solidFill>
          <a:ln w="12700" cap="flat" cmpd="sng" algn="ctr">
            <a:noFill/>
            <a:prstDash val="solid"/>
            <a:miter lim="800000"/>
          </a:ln>
          <a:effectLst/>
        </p:spPr>
        <p:txBody>
          <a:bodyPr rtlCol="0" anchor="ctr"/>
          <a:lstStyle/>
          <a:p>
            <a:pPr algn="ctr"/>
            <a:endParaRPr lang="zh-CN" altLang="en-US"/>
          </a:p>
        </p:txBody>
      </p:sp>
      <p:cxnSp>
        <p:nvCxnSpPr>
          <p:cNvPr id="28" name="直接箭头连接符 27"/>
          <p:cNvCxnSpPr/>
          <p:nvPr>
            <p:custDataLst>
              <p:tags r:id="rId65"/>
            </p:custDataLst>
          </p:nvPr>
        </p:nvCxnSpPr>
        <p:spPr>
          <a:xfrm flipV="1">
            <a:off x="8040370" y="5560060"/>
            <a:ext cx="0" cy="2601595"/>
          </a:xfrm>
          <a:prstGeom prst="straightConnector1">
            <a:avLst/>
          </a:prstGeom>
          <a:noFill/>
          <a:ln w="38100" cap="flat" cmpd="sng" algn="ctr">
            <a:solidFill>
              <a:sysClr val="windowText" lastClr="000000"/>
            </a:solidFill>
            <a:prstDash val="solid"/>
            <a:miter lim="800000"/>
            <a:tailEnd type="triangle"/>
          </a:ln>
          <a:effectLst/>
        </p:spPr>
      </p:cxnSp>
      <p:cxnSp>
        <p:nvCxnSpPr>
          <p:cNvPr id="29" name="直接箭头连接符 28"/>
          <p:cNvCxnSpPr/>
          <p:nvPr>
            <p:custDataLst>
              <p:tags r:id="rId66"/>
            </p:custDataLst>
          </p:nvPr>
        </p:nvCxnSpPr>
        <p:spPr>
          <a:xfrm>
            <a:off x="7738745" y="7919085"/>
            <a:ext cx="4573270" cy="0"/>
          </a:xfrm>
          <a:prstGeom prst="straightConnector1">
            <a:avLst/>
          </a:prstGeom>
          <a:noFill/>
          <a:ln w="38100" cap="flat" cmpd="sng" algn="ctr">
            <a:solidFill>
              <a:sysClr val="windowText" lastClr="000000"/>
            </a:solidFill>
            <a:prstDash val="solid"/>
            <a:miter lim="800000"/>
            <a:tailEnd type="triangle"/>
          </a:ln>
          <a:effectLst/>
        </p:spPr>
      </p:cxnSp>
      <p:cxnSp>
        <p:nvCxnSpPr>
          <p:cNvPr id="30" name="直接连接符 29"/>
          <p:cNvCxnSpPr/>
          <p:nvPr>
            <p:custDataLst>
              <p:tags r:id="rId67"/>
            </p:custDataLst>
          </p:nvPr>
        </p:nvCxnSpPr>
        <p:spPr>
          <a:xfrm>
            <a:off x="7844155" y="6350000"/>
            <a:ext cx="4518660" cy="0"/>
          </a:xfrm>
          <a:prstGeom prst="line">
            <a:avLst/>
          </a:prstGeom>
          <a:noFill/>
          <a:ln w="38100" cap="flat" cmpd="sng" algn="ctr">
            <a:solidFill>
              <a:srgbClr val="FF0000"/>
            </a:solidFill>
            <a:prstDash val="dash"/>
            <a:round/>
            <a:headEnd type="none" w="med" len="med"/>
            <a:tailEnd type="none" w="med" len="med"/>
          </a:ln>
          <a:effectLst/>
        </p:spPr>
      </p:cxnSp>
      <p:sp>
        <p:nvSpPr>
          <p:cNvPr id="31" name="文本框 30"/>
          <p:cNvSpPr txBox="1"/>
          <p:nvPr>
            <p:custDataLst>
              <p:tags r:id="rId68"/>
            </p:custDataLst>
          </p:nvPr>
        </p:nvSpPr>
        <p:spPr>
          <a:xfrm>
            <a:off x="11533505" y="7940675"/>
            <a:ext cx="1085215" cy="521970"/>
          </a:xfrm>
          <a:prstGeom prst="rect">
            <a:avLst/>
          </a:prstGeom>
          <a:noFill/>
        </p:spPr>
        <p:txBody>
          <a:bodyPr wrap="square" rtlCol="0">
            <a:spAutoFit/>
          </a:bodyPr>
          <a:lstStyle>
            <a:defPPr>
              <a:defRPr lang="zh-CN"/>
            </a:defPPr>
            <a:lvl1pPr>
              <a:defRPr sz="2800">
                <a:latin typeface="Calibri" panose="020F0502020204030204" pitchFamily="34" charset="0"/>
                <a:cs typeface="Calibri" panose="020F0502020204030204" pitchFamily="34" charset="0"/>
              </a:defRPr>
            </a:lvl1pPr>
          </a:lstStyle>
          <a:p>
            <a:r>
              <a:rPr lang="en-US" altLang="zh-CN" b="0" dirty="0"/>
              <a:t>seg 3</a:t>
            </a:r>
          </a:p>
        </p:txBody>
      </p:sp>
      <p:cxnSp>
        <p:nvCxnSpPr>
          <p:cNvPr id="32" name="直接连接符 31"/>
          <p:cNvCxnSpPr/>
          <p:nvPr>
            <p:custDataLst>
              <p:tags r:id="rId69"/>
            </p:custDataLst>
          </p:nvPr>
        </p:nvCxnSpPr>
        <p:spPr>
          <a:xfrm>
            <a:off x="7712710" y="5851525"/>
            <a:ext cx="4784090" cy="0"/>
          </a:xfrm>
          <a:prstGeom prst="line">
            <a:avLst/>
          </a:prstGeom>
          <a:noFill/>
          <a:ln w="28575" cap="flat" cmpd="sng" algn="ctr">
            <a:solidFill>
              <a:srgbClr val="7030A0"/>
            </a:solidFill>
            <a:prstDash val="dash"/>
            <a:round/>
            <a:headEnd type="none" w="med" len="med"/>
            <a:tailEnd type="none" w="med" len="med"/>
          </a:ln>
          <a:effectLst/>
        </p:spPr>
      </p:cxnSp>
      <p:cxnSp>
        <p:nvCxnSpPr>
          <p:cNvPr id="33" name="直接连接符 32"/>
          <p:cNvCxnSpPr/>
          <p:nvPr>
            <p:custDataLst>
              <p:tags r:id="rId70"/>
            </p:custDataLst>
          </p:nvPr>
        </p:nvCxnSpPr>
        <p:spPr>
          <a:xfrm>
            <a:off x="7898765" y="7501255"/>
            <a:ext cx="4573270" cy="22225"/>
          </a:xfrm>
          <a:prstGeom prst="line">
            <a:avLst/>
          </a:prstGeom>
          <a:noFill/>
          <a:ln w="28575" cap="flat" cmpd="sng" algn="ctr">
            <a:solidFill>
              <a:srgbClr val="7030A0"/>
            </a:solidFill>
            <a:prstDash val="dash"/>
            <a:round/>
            <a:headEnd type="none" w="med" len="med"/>
            <a:tailEnd type="none" w="med" len="med"/>
          </a:ln>
          <a:effectLst/>
        </p:spPr>
      </p:cxnSp>
      <p:sp>
        <p:nvSpPr>
          <p:cNvPr id="35" name="文本框 34"/>
          <p:cNvSpPr txBox="1"/>
          <p:nvPr>
            <p:custDataLst>
              <p:tags r:id="rId71"/>
            </p:custDataLst>
          </p:nvPr>
        </p:nvSpPr>
        <p:spPr>
          <a:xfrm rot="16200000">
            <a:off x="6870700" y="5734685"/>
            <a:ext cx="1207770" cy="521970"/>
          </a:xfrm>
          <a:prstGeom prst="rect">
            <a:avLst/>
          </a:prstGeom>
          <a:noFill/>
        </p:spPr>
        <p:txBody>
          <a:bodyPr wrap="square" rtlCol="0">
            <a:spAutoFit/>
          </a:bodyPr>
          <a:lstStyle>
            <a:defPPr>
              <a:defRPr lang="zh-CN"/>
            </a:defPPr>
            <a:lvl1pPr>
              <a:defRPr sz="2800" b="0" i="1">
                <a:latin typeface="Cambria Math" panose="02040503050406030204" pitchFamily="18" charset="0"/>
                <a:cs typeface="Calibri" panose="020F0502020204030204" pitchFamily="34" charset="0"/>
              </a:defRPr>
            </a:lvl1pPr>
          </a:lstStyle>
          <a:p>
            <a:r>
              <a:rPr lang="en-US" altLang="zh-CN" dirty="0"/>
              <a:t> </a:t>
            </a:r>
            <a:r>
              <a:rPr lang="en-US" altLang="zh-CN" i="0" dirty="0">
                <a:latin typeface="Calibri" panose="020F0502020204030204" pitchFamily="34" charset="0"/>
              </a:rPr>
              <a:t>seg 4</a:t>
            </a:r>
            <a:endParaRPr lang="zh-CN" altLang="en-US" i="0" dirty="0">
              <a:latin typeface="Calibri" panose="020F0502020204030204" pitchFamily="34" charset="0"/>
            </a:endParaRPr>
          </a:p>
        </p:txBody>
      </p:sp>
      <p:sp>
        <p:nvSpPr>
          <p:cNvPr id="36" name="椭圆 35"/>
          <p:cNvSpPr/>
          <p:nvPr>
            <p:custDataLst>
              <p:tags r:id="rId72"/>
            </p:custDataLst>
          </p:nvPr>
        </p:nvSpPr>
        <p:spPr>
          <a:xfrm>
            <a:off x="8985250" y="59810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37" name="椭圆 36"/>
          <p:cNvSpPr/>
          <p:nvPr>
            <p:custDataLst>
              <p:tags r:id="rId73"/>
            </p:custDataLst>
          </p:nvPr>
        </p:nvSpPr>
        <p:spPr>
          <a:xfrm>
            <a:off x="8924925" y="68865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38" name="椭圆 37"/>
          <p:cNvSpPr/>
          <p:nvPr>
            <p:custDataLst>
              <p:tags r:id="rId74"/>
            </p:custDataLst>
          </p:nvPr>
        </p:nvSpPr>
        <p:spPr>
          <a:xfrm>
            <a:off x="9886315" y="69030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39" name="椭圆 38"/>
          <p:cNvSpPr/>
          <p:nvPr>
            <p:custDataLst>
              <p:tags r:id="rId75"/>
            </p:custDataLst>
          </p:nvPr>
        </p:nvSpPr>
        <p:spPr>
          <a:xfrm>
            <a:off x="9831705" y="67532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0" name="椭圆 39"/>
          <p:cNvSpPr/>
          <p:nvPr>
            <p:custDataLst>
              <p:tags r:id="rId76"/>
            </p:custDataLst>
          </p:nvPr>
        </p:nvSpPr>
        <p:spPr>
          <a:xfrm>
            <a:off x="10061575" y="71278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1" name="椭圆 40"/>
          <p:cNvSpPr/>
          <p:nvPr>
            <p:custDataLst>
              <p:tags r:id="rId77"/>
            </p:custDataLst>
          </p:nvPr>
        </p:nvSpPr>
        <p:spPr>
          <a:xfrm>
            <a:off x="9954260" y="70256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2" name="椭圆 41"/>
          <p:cNvSpPr/>
          <p:nvPr>
            <p:custDataLst>
              <p:tags r:id="rId78"/>
            </p:custDataLst>
          </p:nvPr>
        </p:nvSpPr>
        <p:spPr>
          <a:xfrm>
            <a:off x="10214610" y="72650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3" name="椭圆 42"/>
          <p:cNvSpPr/>
          <p:nvPr>
            <p:custDataLst>
              <p:tags r:id="rId79"/>
            </p:custDataLst>
          </p:nvPr>
        </p:nvSpPr>
        <p:spPr>
          <a:xfrm>
            <a:off x="9824720" y="677672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4" name="椭圆 43"/>
          <p:cNvSpPr/>
          <p:nvPr>
            <p:custDataLst>
              <p:tags r:id="rId80"/>
            </p:custDataLst>
          </p:nvPr>
        </p:nvSpPr>
        <p:spPr>
          <a:xfrm>
            <a:off x="10245090" y="711327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5" name="椭圆 44"/>
          <p:cNvSpPr/>
          <p:nvPr>
            <p:custDataLst>
              <p:tags r:id="rId81"/>
            </p:custDataLst>
          </p:nvPr>
        </p:nvSpPr>
        <p:spPr>
          <a:xfrm>
            <a:off x="10074910" y="70599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6" name="椭圆 45"/>
          <p:cNvSpPr/>
          <p:nvPr>
            <p:custDataLst>
              <p:tags r:id="rId82"/>
            </p:custDataLst>
          </p:nvPr>
        </p:nvSpPr>
        <p:spPr>
          <a:xfrm>
            <a:off x="10262870" y="704659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7" name="椭圆 46"/>
          <p:cNvSpPr/>
          <p:nvPr>
            <p:custDataLst>
              <p:tags r:id="rId83"/>
            </p:custDataLst>
          </p:nvPr>
        </p:nvSpPr>
        <p:spPr>
          <a:xfrm>
            <a:off x="10434320" y="696468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8" name="椭圆 47"/>
          <p:cNvSpPr/>
          <p:nvPr>
            <p:custDataLst>
              <p:tags r:id="rId84"/>
            </p:custDataLst>
          </p:nvPr>
        </p:nvSpPr>
        <p:spPr>
          <a:xfrm>
            <a:off x="9885680" y="71526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49" name="椭圆 48"/>
          <p:cNvSpPr/>
          <p:nvPr>
            <p:custDataLst>
              <p:tags r:id="rId85"/>
            </p:custDataLst>
          </p:nvPr>
        </p:nvSpPr>
        <p:spPr>
          <a:xfrm>
            <a:off x="10026015" y="70491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0" name="椭圆 49"/>
          <p:cNvSpPr/>
          <p:nvPr>
            <p:custDataLst>
              <p:tags r:id="rId86"/>
            </p:custDataLst>
          </p:nvPr>
        </p:nvSpPr>
        <p:spPr>
          <a:xfrm>
            <a:off x="10008870" y="675640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1" name="椭圆 50"/>
          <p:cNvSpPr/>
          <p:nvPr>
            <p:custDataLst>
              <p:tags r:id="rId87"/>
            </p:custDataLst>
          </p:nvPr>
        </p:nvSpPr>
        <p:spPr>
          <a:xfrm>
            <a:off x="10224135" y="71799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2" name="椭圆 51"/>
          <p:cNvSpPr/>
          <p:nvPr>
            <p:custDataLst>
              <p:tags r:id="rId88"/>
            </p:custDataLst>
          </p:nvPr>
        </p:nvSpPr>
        <p:spPr>
          <a:xfrm>
            <a:off x="10184130" y="705040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57" name="椭圆 56"/>
          <p:cNvSpPr/>
          <p:nvPr>
            <p:custDataLst>
              <p:tags r:id="rId89"/>
            </p:custDataLst>
          </p:nvPr>
        </p:nvSpPr>
        <p:spPr>
          <a:xfrm>
            <a:off x="10156825" y="69913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67" name="椭圆 66"/>
          <p:cNvSpPr/>
          <p:nvPr>
            <p:custDataLst>
              <p:tags r:id="rId90"/>
            </p:custDataLst>
          </p:nvPr>
        </p:nvSpPr>
        <p:spPr>
          <a:xfrm>
            <a:off x="9992995" y="72459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70" name="椭圆 69"/>
          <p:cNvSpPr/>
          <p:nvPr>
            <p:custDataLst>
              <p:tags r:id="rId91"/>
            </p:custDataLst>
          </p:nvPr>
        </p:nvSpPr>
        <p:spPr>
          <a:xfrm>
            <a:off x="10119360" y="67481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71" name="直接连接符 70"/>
          <p:cNvCxnSpPr/>
          <p:nvPr>
            <p:custDataLst>
              <p:tags r:id="rId92"/>
            </p:custDataLst>
          </p:nvPr>
        </p:nvCxnSpPr>
        <p:spPr>
          <a:xfrm flipH="1">
            <a:off x="8171180" y="4939030"/>
            <a:ext cx="13970" cy="3630930"/>
          </a:xfrm>
          <a:prstGeom prst="line">
            <a:avLst/>
          </a:prstGeom>
          <a:noFill/>
          <a:ln w="28575" cap="flat" cmpd="sng" algn="ctr">
            <a:solidFill>
              <a:srgbClr val="7030A0"/>
            </a:solidFill>
            <a:prstDash val="dash"/>
            <a:round/>
            <a:headEnd type="none" w="med" len="med"/>
            <a:tailEnd type="none" w="med" len="med"/>
          </a:ln>
          <a:effectLst/>
        </p:spPr>
      </p:cxnSp>
      <p:cxnSp>
        <p:nvCxnSpPr>
          <p:cNvPr id="73" name="直接连接符 72"/>
          <p:cNvCxnSpPr/>
          <p:nvPr>
            <p:custDataLst>
              <p:tags r:id="rId93"/>
            </p:custDataLst>
          </p:nvPr>
        </p:nvCxnSpPr>
        <p:spPr>
          <a:xfrm flipH="1">
            <a:off x="11312525" y="4987290"/>
            <a:ext cx="13970" cy="3630930"/>
          </a:xfrm>
          <a:prstGeom prst="line">
            <a:avLst/>
          </a:prstGeom>
          <a:noFill/>
          <a:ln w="28575" cap="flat" cmpd="sng" algn="ctr">
            <a:solidFill>
              <a:srgbClr val="7030A0"/>
            </a:solidFill>
            <a:prstDash val="dash"/>
            <a:round/>
            <a:headEnd type="none" w="med" len="med"/>
            <a:tailEnd type="none" w="med" len="med"/>
          </a:ln>
          <a:effectLst/>
        </p:spPr>
      </p:cxnSp>
      <p:cxnSp>
        <p:nvCxnSpPr>
          <p:cNvPr id="76" name="连接符: 肘形 85"/>
          <p:cNvCxnSpPr>
            <a:endCxn id="79" idx="1"/>
          </p:cNvCxnSpPr>
          <p:nvPr>
            <p:custDataLst>
              <p:tags r:id="rId94"/>
            </p:custDataLst>
          </p:nvPr>
        </p:nvCxnSpPr>
        <p:spPr>
          <a:xfrm>
            <a:off x="8265160" y="8491855"/>
            <a:ext cx="528320" cy="219075"/>
          </a:xfrm>
          <a:prstGeom prst="bentConnector3">
            <a:avLst>
              <a:gd name="adj1" fmla="val 50000"/>
            </a:avLst>
          </a:prstGeom>
          <a:noFill/>
          <a:ln w="6350" cap="flat" cmpd="sng" algn="ctr">
            <a:solidFill>
              <a:srgbClr val="4472C4"/>
            </a:solidFill>
            <a:prstDash val="solid"/>
            <a:miter lim="800000"/>
            <a:tailEnd type="triangle"/>
          </a:ln>
          <a:effectLst/>
        </p:spPr>
      </p:cxnSp>
      <p:cxnSp>
        <p:nvCxnSpPr>
          <p:cNvPr id="78" name="连接符: 肘形 88"/>
          <p:cNvCxnSpPr>
            <a:endCxn id="79" idx="3"/>
          </p:cNvCxnSpPr>
          <p:nvPr>
            <p:custDataLst>
              <p:tags r:id="rId95"/>
            </p:custDataLst>
          </p:nvPr>
        </p:nvCxnSpPr>
        <p:spPr>
          <a:xfrm rot="10800000" flipV="1">
            <a:off x="10906760" y="8520430"/>
            <a:ext cx="325755" cy="190500"/>
          </a:xfrm>
          <a:prstGeom prst="bentConnector3">
            <a:avLst>
              <a:gd name="adj1" fmla="val 50000"/>
            </a:avLst>
          </a:prstGeom>
          <a:noFill/>
          <a:ln w="6350" cap="flat" cmpd="sng" algn="ctr">
            <a:solidFill>
              <a:srgbClr val="4472C4"/>
            </a:solidFill>
            <a:prstDash val="solid"/>
            <a:miter lim="800000"/>
            <a:tailEnd type="triangle"/>
          </a:ln>
          <a:effectLst/>
        </p:spPr>
      </p:cxnSp>
      <p:sp>
        <p:nvSpPr>
          <p:cNvPr id="79" name="文本框 78"/>
          <p:cNvSpPr txBox="1"/>
          <p:nvPr>
            <p:custDataLst>
              <p:tags r:id="rId96"/>
            </p:custDataLst>
          </p:nvPr>
        </p:nvSpPr>
        <p:spPr>
          <a:xfrm>
            <a:off x="8793480" y="8526145"/>
            <a:ext cx="2113280" cy="369570"/>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previous breakpoint </a:t>
            </a:r>
            <a:endParaRPr lang="zh-CN" altLang="en-US" dirty="0">
              <a:latin typeface="Calibri" panose="020F0502020204030204" pitchFamily="34" charset="0"/>
              <a:cs typeface="Calibri" panose="020F0502020204030204" pitchFamily="34" charset="0"/>
            </a:endParaRPr>
          </a:p>
        </p:txBody>
      </p:sp>
      <p:cxnSp>
        <p:nvCxnSpPr>
          <p:cNvPr id="80" name="直接连接符 79"/>
          <p:cNvCxnSpPr/>
          <p:nvPr>
            <p:custDataLst>
              <p:tags r:id="rId97"/>
            </p:custDataLst>
          </p:nvPr>
        </p:nvCxnSpPr>
        <p:spPr>
          <a:xfrm>
            <a:off x="9649460" y="5397500"/>
            <a:ext cx="1905" cy="3061335"/>
          </a:xfrm>
          <a:prstGeom prst="line">
            <a:avLst/>
          </a:prstGeom>
          <a:noFill/>
          <a:ln w="38100" cap="flat" cmpd="sng" algn="ctr">
            <a:solidFill>
              <a:srgbClr val="FF0000"/>
            </a:solidFill>
            <a:prstDash val="dash"/>
            <a:round/>
            <a:headEnd type="none" w="med" len="med"/>
            <a:tailEnd type="none" w="med" len="med"/>
          </a:ln>
          <a:effectLst/>
        </p:spPr>
      </p:cxnSp>
      <p:sp>
        <p:nvSpPr>
          <p:cNvPr id="81" name="文本框 80"/>
          <p:cNvSpPr txBox="1"/>
          <p:nvPr>
            <p:custDataLst>
              <p:tags r:id="rId98"/>
            </p:custDataLst>
          </p:nvPr>
        </p:nvSpPr>
        <p:spPr>
          <a:xfrm>
            <a:off x="8801735" y="4690745"/>
            <a:ext cx="2279650" cy="369570"/>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next breakpoint</a:t>
            </a:r>
            <a:endParaRPr lang="zh-CN" altLang="en-US" dirty="0">
              <a:latin typeface="Calibri" panose="020F0502020204030204" pitchFamily="34" charset="0"/>
              <a:cs typeface="Calibri" panose="020F0502020204030204" pitchFamily="34" charset="0"/>
            </a:endParaRPr>
          </a:p>
        </p:txBody>
      </p:sp>
      <p:cxnSp>
        <p:nvCxnSpPr>
          <p:cNvPr id="84" name="直接箭头连接符 83"/>
          <p:cNvCxnSpPr/>
          <p:nvPr>
            <p:custDataLst>
              <p:tags r:id="rId99"/>
            </p:custDataLst>
          </p:nvPr>
        </p:nvCxnSpPr>
        <p:spPr>
          <a:xfrm flipV="1">
            <a:off x="9658350" y="5060315"/>
            <a:ext cx="3175" cy="259715"/>
          </a:xfrm>
          <a:prstGeom prst="straightConnector1">
            <a:avLst/>
          </a:prstGeom>
          <a:noFill/>
          <a:ln w="6350" cap="flat" cmpd="sng" algn="ctr">
            <a:solidFill>
              <a:srgbClr val="4472C4"/>
            </a:solidFill>
            <a:prstDash val="solid"/>
            <a:miter lim="800000"/>
            <a:tailEnd type="triangle"/>
          </a:ln>
          <a:effectLst/>
        </p:spPr>
      </p:cxnSp>
      <p:sp>
        <p:nvSpPr>
          <p:cNvPr id="86" name="椭圆 85"/>
          <p:cNvSpPr/>
          <p:nvPr>
            <p:custDataLst>
              <p:tags r:id="rId100"/>
            </p:custDataLst>
          </p:nvPr>
        </p:nvSpPr>
        <p:spPr>
          <a:xfrm>
            <a:off x="10016490" y="693229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9" name="椭圆 88"/>
          <p:cNvSpPr/>
          <p:nvPr>
            <p:custDataLst>
              <p:tags r:id="rId101"/>
            </p:custDataLst>
          </p:nvPr>
        </p:nvSpPr>
        <p:spPr>
          <a:xfrm>
            <a:off x="9977120" y="692912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3" name="椭圆 92"/>
          <p:cNvSpPr/>
          <p:nvPr>
            <p:custDataLst>
              <p:tags r:id="rId102"/>
            </p:custDataLst>
          </p:nvPr>
        </p:nvSpPr>
        <p:spPr>
          <a:xfrm>
            <a:off x="10057765" y="600519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98" name="椭圆 97"/>
          <p:cNvSpPr/>
          <p:nvPr>
            <p:custDataLst>
              <p:tags r:id="rId103"/>
            </p:custDataLst>
          </p:nvPr>
        </p:nvSpPr>
        <p:spPr>
          <a:xfrm>
            <a:off x="8918575" y="70186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0" name="椭圆 99"/>
          <p:cNvSpPr/>
          <p:nvPr>
            <p:custDataLst>
              <p:tags r:id="rId104"/>
            </p:custDataLst>
          </p:nvPr>
        </p:nvSpPr>
        <p:spPr>
          <a:xfrm>
            <a:off x="9912985" y="67570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1" name="椭圆 100"/>
          <p:cNvSpPr/>
          <p:nvPr>
            <p:custDataLst>
              <p:tags r:id="rId105"/>
            </p:custDataLst>
          </p:nvPr>
        </p:nvSpPr>
        <p:spPr>
          <a:xfrm>
            <a:off x="10065385" y="690943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3" name="椭圆 102"/>
          <p:cNvSpPr/>
          <p:nvPr>
            <p:custDataLst>
              <p:tags r:id="rId106"/>
            </p:custDataLst>
          </p:nvPr>
        </p:nvSpPr>
        <p:spPr>
          <a:xfrm>
            <a:off x="10217785" y="727710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4" name="椭圆 103"/>
          <p:cNvSpPr/>
          <p:nvPr>
            <p:custDataLst>
              <p:tags r:id="rId107"/>
            </p:custDataLst>
          </p:nvPr>
        </p:nvSpPr>
        <p:spPr>
          <a:xfrm>
            <a:off x="9874250" y="690880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5" name="椭圆 104"/>
          <p:cNvSpPr/>
          <p:nvPr>
            <p:custDataLst>
              <p:tags r:id="rId108"/>
            </p:custDataLst>
          </p:nvPr>
        </p:nvSpPr>
        <p:spPr>
          <a:xfrm>
            <a:off x="10026650" y="727646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8" name="椭圆 107"/>
          <p:cNvSpPr/>
          <p:nvPr>
            <p:custDataLst>
              <p:tags r:id="rId109"/>
            </p:custDataLst>
          </p:nvPr>
        </p:nvSpPr>
        <p:spPr>
          <a:xfrm>
            <a:off x="9963785" y="685482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09" name="椭圆 108"/>
          <p:cNvSpPr/>
          <p:nvPr>
            <p:custDataLst>
              <p:tags r:id="rId110"/>
            </p:custDataLst>
          </p:nvPr>
        </p:nvSpPr>
        <p:spPr>
          <a:xfrm>
            <a:off x="9940925" y="697992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0" name="椭圆 109"/>
          <p:cNvSpPr/>
          <p:nvPr>
            <p:custDataLst>
              <p:tags r:id="rId111"/>
            </p:custDataLst>
          </p:nvPr>
        </p:nvSpPr>
        <p:spPr>
          <a:xfrm>
            <a:off x="10396220" y="71964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1" name="椭圆 110"/>
          <p:cNvSpPr/>
          <p:nvPr>
            <p:custDataLst>
              <p:tags r:id="rId112"/>
            </p:custDataLst>
          </p:nvPr>
        </p:nvSpPr>
        <p:spPr>
          <a:xfrm>
            <a:off x="10333355" y="677481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2" name="椭圆 111"/>
          <p:cNvSpPr/>
          <p:nvPr>
            <p:custDataLst>
              <p:tags r:id="rId113"/>
            </p:custDataLst>
          </p:nvPr>
        </p:nvSpPr>
        <p:spPr>
          <a:xfrm>
            <a:off x="10170160" y="725995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3" name="椭圆 112"/>
          <p:cNvSpPr/>
          <p:nvPr>
            <p:custDataLst>
              <p:tags r:id="rId114"/>
            </p:custDataLst>
          </p:nvPr>
        </p:nvSpPr>
        <p:spPr>
          <a:xfrm>
            <a:off x="9914890" y="726313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4" name="椭圆 113"/>
          <p:cNvSpPr/>
          <p:nvPr>
            <p:custDataLst>
              <p:tags r:id="rId115"/>
            </p:custDataLst>
          </p:nvPr>
        </p:nvSpPr>
        <p:spPr>
          <a:xfrm>
            <a:off x="9062720" y="612394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18" name="椭圆 117"/>
          <p:cNvSpPr/>
          <p:nvPr>
            <p:custDataLst>
              <p:tags r:id="rId116"/>
            </p:custDataLst>
          </p:nvPr>
        </p:nvSpPr>
        <p:spPr>
          <a:xfrm>
            <a:off x="10119995" y="616585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57" name="椭圆 156"/>
          <p:cNvSpPr/>
          <p:nvPr>
            <p:custDataLst>
              <p:tags r:id="rId117"/>
            </p:custDataLst>
          </p:nvPr>
        </p:nvSpPr>
        <p:spPr>
          <a:xfrm>
            <a:off x="10330815" y="701929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60" name="椭圆 159"/>
          <p:cNvSpPr/>
          <p:nvPr>
            <p:custDataLst>
              <p:tags r:id="rId118"/>
            </p:custDataLst>
          </p:nvPr>
        </p:nvSpPr>
        <p:spPr>
          <a:xfrm>
            <a:off x="10434955" y="712914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63" name="椭圆 162"/>
          <p:cNvSpPr/>
          <p:nvPr>
            <p:custDataLst>
              <p:tags r:id="rId119"/>
            </p:custDataLst>
          </p:nvPr>
        </p:nvSpPr>
        <p:spPr>
          <a:xfrm>
            <a:off x="10176510" y="7056120"/>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64" name="椭圆 163"/>
          <p:cNvSpPr/>
          <p:nvPr>
            <p:custDataLst>
              <p:tags r:id="rId120"/>
            </p:custDataLst>
          </p:nvPr>
        </p:nvSpPr>
        <p:spPr>
          <a:xfrm>
            <a:off x="10193020" y="691578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171" name="椭圆 170"/>
          <p:cNvSpPr/>
          <p:nvPr>
            <p:custDataLst>
              <p:tags r:id="rId121"/>
            </p:custDataLst>
          </p:nvPr>
        </p:nvSpPr>
        <p:spPr>
          <a:xfrm>
            <a:off x="10444480" y="7038975"/>
            <a:ext cx="63500" cy="793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cxnSp>
        <p:nvCxnSpPr>
          <p:cNvPr id="191" name="直接箭头连接符 190"/>
          <p:cNvCxnSpPr/>
          <p:nvPr>
            <p:custDataLst>
              <p:tags r:id="rId122"/>
            </p:custDataLst>
          </p:nvPr>
        </p:nvCxnSpPr>
        <p:spPr>
          <a:xfrm flipH="1" flipV="1">
            <a:off x="10511790" y="6227445"/>
            <a:ext cx="2087880" cy="360045"/>
          </a:xfrm>
          <a:prstGeom prst="straightConnector1">
            <a:avLst/>
          </a:prstGeom>
          <a:noFill/>
          <a:ln w="76200" cap="flat" cmpd="sng" algn="ctr">
            <a:solidFill>
              <a:srgbClr val="FF0000"/>
            </a:solidFill>
            <a:prstDash val="solid"/>
            <a:miter lim="800000"/>
            <a:headEnd type="none" w="lg" len="lg"/>
            <a:tailEnd type="triangle" w="lg" len="lg"/>
          </a:ln>
          <a:effectLst/>
        </p:spPr>
      </p:cxnSp>
      <p:pic>
        <p:nvPicPr>
          <p:cNvPr id="196" name="图片 195"/>
          <p:cNvPicPr>
            <a:picLocks noChangeAspect="1"/>
          </p:cNvPicPr>
          <p:nvPr>
            <p:custDataLst>
              <p:tags r:id="rId123"/>
            </p:custDataLst>
          </p:nvPr>
        </p:nvPicPr>
        <p:blipFill>
          <a:blip r:embed="rId133"/>
          <a:stretch>
            <a:fillRect/>
          </a:stretch>
        </p:blipFill>
        <p:spPr>
          <a:xfrm>
            <a:off x="1413510" y="4427855"/>
            <a:ext cx="889000" cy="839470"/>
          </a:xfrm>
          <a:prstGeom prst="rect">
            <a:avLst/>
          </a:prstGeom>
        </p:spPr>
      </p:pic>
      <p:pic>
        <p:nvPicPr>
          <p:cNvPr id="197" name="图片 196" descr="PinClipart.com_crying-smiley-face-clip_1169970"/>
          <p:cNvPicPr>
            <a:picLocks noChangeAspect="1"/>
          </p:cNvPicPr>
          <p:nvPr>
            <p:custDataLst>
              <p:tags r:id="rId124"/>
            </p:custDataLst>
          </p:nvPr>
        </p:nvPicPr>
        <p:blipFill>
          <a:blip r:embed="rId134"/>
          <a:stretch>
            <a:fillRect/>
          </a:stretch>
        </p:blipFill>
        <p:spPr>
          <a:xfrm>
            <a:off x="11879580" y="4427855"/>
            <a:ext cx="915035" cy="915035"/>
          </a:xfrm>
          <a:prstGeom prst="rect">
            <a:avLst/>
          </a:prstGeom>
        </p:spPr>
      </p:pic>
      <p:sp>
        <p:nvSpPr>
          <p:cNvPr id="198" name="文本框 197"/>
          <p:cNvSpPr txBox="1"/>
          <p:nvPr>
            <p:custDataLst>
              <p:tags r:id="rId125"/>
            </p:custDataLst>
          </p:nvPr>
        </p:nvSpPr>
        <p:spPr>
          <a:xfrm>
            <a:off x="8207494" y="3780155"/>
            <a:ext cx="6048454" cy="640715"/>
          </a:xfrm>
          <a:prstGeom prst="rect">
            <a:avLst/>
          </a:prstGeom>
          <a:noFill/>
        </p:spPr>
        <p:txBody>
          <a:bodyPr wrap="square" rtlCol="0">
            <a:noAutofit/>
          </a:bodyPr>
          <a:lstStyle/>
          <a:p>
            <a:r>
              <a:rPr lang="en-US" altLang="zh-CN" sz="3200" i="1" dirty="0">
                <a:solidFill>
                  <a:srgbClr val="FF0000"/>
                </a:solidFill>
                <a:latin typeface="Calibri" panose="020F0502020204030204" pitchFamily="34" charset="0"/>
                <a:cs typeface="Calibri" panose="020F0502020204030204" pitchFamily="34" charset="0"/>
                <a:sym typeface="+mn-ea"/>
              </a:rPr>
              <a:t>stdev of fill factors of child nodes</a:t>
            </a:r>
          </a:p>
        </p:txBody>
      </p:sp>
      <p:sp>
        <p:nvSpPr>
          <p:cNvPr id="5" name="标题 1"/>
          <p:cNvSpPr>
            <a:spLocks noGrp="1"/>
          </p:cNvSpPr>
          <p:nvPr>
            <p:ph type="title"/>
            <p:custDataLst>
              <p:tags r:id="rId126"/>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7-Dumpy’s Adaptive Split Strategy</a:t>
            </a:r>
            <a:endParaRPr lang="en-US" altLang="zh-CN" sz="4800" dirty="0">
              <a:latin typeface="Times New Roman" panose="02020603050405020304" charset="0"/>
              <a:cs typeface="Times New Roman" panose="02020603050405020304" charset="0"/>
            </a:endParaRPr>
          </a:p>
        </p:txBody>
      </p:sp>
      <p:sp>
        <p:nvSpPr>
          <p:cNvPr id="2" name="椭圆 1"/>
          <p:cNvSpPr/>
          <p:nvPr>
            <p:custDataLst>
              <p:tags r:id="rId127"/>
            </p:custDataLst>
          </p:nvPr>
        </p:nvSpPr>
        <p:spPr>
          <a:xfrm>
            <a:off x="4941570" y="9395460"/>
            <a:ext cx="121285" cy="12001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a:endParaRPr lang="zh-CN" altLang="en-US" dirty="0"/>
          </a:p>
        </p:txBody>
      </p:sp>
      <p:sp>
        <p:nvSpPr>
          <p:cNvPr id="8" name="Title 9"/>
          <p:cNvSpPr>
            <a:spLocks noGrp="1"/>
          </p:cNvSpPr>
          <p:nvPr>
            <p:custDataLst>
              <p:tags r:id="rId128"/>
            </p:custDataLst>
          </p:nvPr>
        </p:nvSpPr>
        <p:spPr>
          <a:xfrm>
            <a:off x="5311140" y="9398635"/>
            <a:ext cx="6732905" cy="36385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600" baseline="30000" dirty="0">
                <a:latin typeface="Calibri" panose="020F0502020204030204" pitchFamily="34" charset="0"/>
                <a:cs typeface="Calibri" panose="020F0502020204030204" pitchFamily="34" charset="0"/>
                <a:sym typeface="+mn-lt"/>
              </a:rPr>
              <a:t>PAA points projected on the segments of the plan</a:t>
            </a:r>
            <a:endParaRPr lang="en-US" sz="1800" i="1" baseline="30000" dirty="0">
              <a:solidFill>
                <a:schemeClr val="tx1"/>
              </a:solidFill>
              <a:latin typeface="Cambria Math" panose="02040503050406030204" pitchFamily="18" charset="0"/>
              <a:cs typeface="Cambria Math" panose="02040503050406030204" pitchFamily="18" charset="0"/>
              <a:sym typeface="+mn-lt"/>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6"/>
          <a:stretch>
            <a:fillRect/>
          </a:stretch>
        </p:blipFill>
        <p:spPr>
          <a:xfrm>
            <a:off x="2158365" y="2777490"/>
            <a:ext cx="3887470" cy="863600"/>
          </a:xfrm>
          <a:prstGeom prst="rect">
            <a:avLst/>
          </a:prstGeom>
        </p:spPr>
      </p:pic>
      <p:grpSp>
        <p:nvGrpSpPr>
          <p:cNvPr id="29" name="组合 28"/>
          <p:cNvGrpSpPr/>
          <p:nvPr/>
        </p:nvGrpSpPr>
        <p:grpSpPr>
          <a:xfrm>
            <a:off x="490220" y="1982470"/>
            <a:ext cx="3972560" cy="647700"/>
            <a:chOff x="772" y="4704"/>
            <a:chExt cx="6256" cy="1020"/>
          </a:xfrm>
        </p:grpSpPr>
        <p:sp>
          <p:nvSpPr>
            <p:cNvPr id="26" name="矩形 25"/>
            <p:cNvSpPr/>
            <p:nvPr/>
          </p:nvSpPr>
          <p:spPr>
            <a:xfrm>
              <a:off x="772" y="4704"/>
              <a:ext cx="6256" cy="1021"/>
            </a:xfrm>
            <a:prstGeom prst="rect">
              <a:avLst/>
            </a:prstGeom>
            <a:solidFill>
              <a:srgbClr val="E9F4FF"/>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7" name="文本框 6"/>
            <p:cNvSpPr txBox="1"/>
            <p:nvPr/>
          </p:nvSpPr>
          <p:spPr>
            <a:xfrm>
              <a:off x="908" y="4821"/>
              <a:ext cx="6050" cy="822"/>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1. pre-compute variance</a:t>
              </a:r>
            </a:p>
          </p:txBody>
        </p:sp>
      </p:grpSp>
      <p:sp>
        <p:nvSpPr>
          <p:cNvPr id="15" name="文本框 14"/>
          <p:cNvSpPr txBox="1"/>
          <p:nvPr>
            <p:custDataLst>
              <p:tags r:id="rId2"/>
            </p:custDataLst>
          </p:nvPr>
        </p:nvSpPr>
        <p:spPr>
          <a:xfrm>
            <a:off x="8779510" y="2777490"/>
            <a:ext cx="479234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ONE time scan for all split plans</a:t>
            </a:r>
          </a:p>
        </p:txBody>
      </p:sp>
      <p:sp>
        <p:nvSpPr>
          <p:cNvPr id="4" name="标题 1"/>
          <p:cNvSpPr>
            <a:spLocks noGrp="1"/>
          </p:cNvSpPr>
          <p:nvPr>
            <p:ph type="title"/>
            <p:custDataLst>
              <p:tags r:id="rId3"/>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8-Fast search for optimal split</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502285" y="3938270"/>
            <a:ext cx="4201795" cy="648335"/>
          </a:xfrm>
          <a:prstGeom prst="rect">
            <a:avLst/>
          </a:prstGeom>
          <a:solidFill>
            <a:srgbClr val="E9F4FF"/>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pic>
        <p:nvPicPr>
          <p:cNvPr id="14" name="图片 13"/>
          <p:cNvPicPr>
            <a:picLocks noChangeAspect="1"/>
          </p:cNvPicPr>
          <p:nvPr>
            <p:custDataLst>
              <p:tags r:id="rId2"/>
            </p:custDataLst>
          </p:nvPr>
        </p:nvPicPr>
        <p:blipFill>
          <a:blip r:embed="rId10"/>
          <a:stretch>
            <a:fillRect/>
          </a:stretch>
        </p:blipFill>
        <p:spPr>
          <a:xfrm>
            <a:off x="2158365" y="2777490"/>
            <a:ext cx="3887470" cy="863600"/>
          </a:xfrm>
          <a:prstGeom prst="rect">
            <a:avLst/>
          </a:prstGeom>
        </p:spPr>
      </p:pic>
      <p:grpSp>
        <p:nvGrpSpPr>
          <p:cNvPr id="29" name="组合 28"/>
          <p:cNvGrpSpPr/>
          <p:nvPr/>
        </p:nvGrpSpPr>
        <p:grpSpPr>
          <a:xfrm>
            <a:off x="490220" y="1982470"/>
            <a:ext cx="3972560" cy="647700"/>
            <a:chOff x="772" y="4704"/>
            <a:chExt cx="6256" cy="1020"/>
          </a:xfrm>
        </p:grpSpPr>
        <p:sp>
          <p:nvSpPr>
            <p:cNvPr id="26" name="矩形 25"/>
            <p:cNvSpPr/>
            <p:nvPr/>
          </p:nvSpPr>
          <p:spPr>
            <a:xfrm>
              <a:off x="772" y="4704"/>
              <a:ext cx="6256" cy="1021"/>
            </a:xfrm>
            <a:prstGeom prst="rect">
              <a:avLst/>
            </a:prstGeom>
            <a:solidFill>
              <a:srgbClr val="E9F4FF"/>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7" name="文本框 6"/>
            <p:cNvSpPr txBox="1"/>
            <p:nvPr/>
          </p:nvSpPr>
          <p:spPr>
            <a:xfrm>
              <a:off x="908" y="4821"/>
              <a:ext cx="6050" cy="822"/>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1. pre-compute variance</a:t>
              </a:r>
            </a:p>
          </p:txBody>
        </p:sp>
      </p:grpSp>
      <p:sp>
        <p:nvSpPr>
          <p:cNvPr id="15" name="文本框 14"/>
          <p:cNvSpPr txBox="1"/>
          <p:nvPr>
            <p:custDataLst>
              <p:tags r:id="rId3"/>
            </p:custDataLst>
          </p:nvPr>
        </p:nvSpPr>
        <p:spPr>
          <a:xfrm>
            <a:off x="8779510" y="2777490"/>
            <a:ext cx="479234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ONE time scan for all split plans</a:t>
            </a:r>
          </a:p>
        </p:txBody>
      </p:sp>
      <p:sp>
        <p:nvSpPr>
          <p:cNvPr id="18" name="文本框 17"/>
          <p:cNvSpPr txBox="1"/>
          <p:nvPr>
            <p:custDataLst>
              <p:tags r:id="rId4"/>
            </p:custDataLst>
          </p:nvPr>
        </p:nvSpPr>
        <p:spPr>
          <a:xfrm>
            <a:off x="576580" y="4002405"/>
            <a:ext cx="489458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2. restrict the search space</a:t>
            </a:r>
          </a:p>
        </p:txBody>
      </p:sp>
      <p:pic>
        <p:nvPicPr>
          <p:cNvPr id="19" name="图片 18"/>
          <p:cNvPicPr>
            <a:picLocks noChangeAspect="1"/>
          </p:cNvPicPr>
          <p:nvPr>
            <p:custDataLst>
              <p:tags r:id="rId5"/>
            </p:custDataLst>
          </p:nvPr>
        </p:nvPicPr>
        <p:blipFill>
          <a:blip r:embed="rId11"/>
          <a:stretch>
            <a:fillRect/>
          </a:stretch>
        </p:blipFill>
        <p:spPr>
          <a:xfrm>
            <a:off x="862330" y="4670425"/>
            <a:ext cx="6269355" cy="878840"/>
          </a:xfrm>
          <a:prstGeom prst="rect">
            <a:avLst/>
          </a:prstGeom>
        </p:spPr>
      </p:pic>
      <p:sp>
        <p:nvSpPr>
          <p:cNvPr id="20" name="文本框 19"/>
          <p:cNvSpPr txBox="1"/>
          <p:nvPr>
            <p:custDataLst>
              <p:tags r:id="rId6"/>
            </p:custDataLst>
          </p:nvPr>
        </p:nvSpPr>
        <p:spPr>
          <a:xfrm>
            <a:off x="8779510" y="4670425"/>
            <a:ext cx="5801995"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skip the split plan whose fanout is </a:t>
            </a:r>
          </a:p>
          <a:p>
            <a:r>
              <a:rPr lang="en-US" altLang="zh-CN" sz="2800">
                <a:latin typeface="Calibri" panose="020F0502020204030204" pitchFamily="34" charset="0"/>
                <a:cs typeface="Calibri" panose="020F0502020204030204" pitchFamily="34" charset="0"/>
              </a:rPr>
              <a:t>too large or small</a:t>
            </a:r>
          </a:p>
        </p:txBody>
      </p:sp>
      <p:sp>
        <p:nvSpPr>
          <p:cNvPr id="4" name="标题 1"/>
          <p:cNvSpPr>
            <a:spLocks noGrp="1"/>
          </p:cNvSpPr>
          <p:nvPr>
            <p:ph type="title"/>
            <p:custDataLst>
              <p:tags r:id="rId7"/>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8-Fast search for optimal split</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custDataLst>
              <p:tags r:id="rId1"/>
            </p:custDataLst>
          </p:nvPr>
        </p:nvSpPr>
        <p:spPr>
          <a:xfrm>
            <a:off x="490220" y="5965190"/>
            <a:ext cx="6845300" cy="648335"/>
          </a:xfrm>
          <a:prstGeom prst="rect">
            <a:avLst/>
          </a:prstGeom>
          <a:solidFill>
            <a:srgbClr val="E9F4FF"/>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7" name="矩形 26"/>
          <p:cNvSpPr/>
          <p:nvPr>
            <p:custDataLst>
              <p:tags r:id="rId2"/>
            </p:custDataLst>
          </p:nvPr>
        </p:nvSpPr>
        <p:spPr>
          <a:xfrm>
            <a:off x="502285" y="3938270"/>
            <a:ext cx="4201795" cy="648335"/>
          </a:xfrm>
          <a:prstGeom prst="rect">
            <a:avLst/>
          </a:prstGeom>
          <a:solidFill>
            <a:srgbClr val="E9F4FF"/>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pic>
        <p:nvPicPr>
          <p:cNvPr id="14" name="图片 13"/>
          <p:cNvPicPr>
            <a:picLocks noChangeAspect="1"/>
          </p:cNvPicPr>
          <p:nvPr>
            <p:custDataLst>
              <p:tags r:id="rId3"/>
            </p:custDataLst>
          </p:nvPr>
        </p:nvPicPr>
        <p:blipFill>
          <a:blip r:embed="rId14"/>
          <a:stretch>
            <a:fillRect/>
          </a:stretch>
        </p:blipFill>
        <p:spPr>
          <a:xfrm>
            <a:off x="2158365" y="2777490"/>
            <a:ext cx="3887470" cy="863600"/>
          </a:xfrm>
          <a:prstGeom prst="rect">
            <a:avLst/>
          </a:prstGeom>
        </p:spPr>
      </p:pic>
      <p:grpSp>
        <p:nvGrpSpPr>
          <p:cNvPr id="29" name="组合 28"/>
          <p:cNvGrpSpPr/>
          <p:nvPr/>
        </p:nvGrpSpPr>
        <p:grpSpPr>
          <a:xfrm>
            <a:off x="490220" y="1982470"/>
            <a:ext cx="3972560" cy="647700"/>
            <a:chOff x="772" y="4704"/>
            <a:chExt cx="6256" cy="1020"/>
          </a:xfrm>
        </p:grpSpPr>
        <p:sp>
          <p:nvSpPr>
            <p:cNvPr id="26" name="矩形 25"/>
            <p:cNvSpPr/>
            <p:nvPr/>
          </p:nvSpPr>
          <p:spPr>
            <a:xfrm>
              <a:off x="772" y="4704"/>
              <a:ext cx="6256" cy="1021"/>
            </a:xfrm>
            <a:prstGeom prst="rect">
              <a:avLst/>
            </a:prstGeom>
            <a:solidFill>
              <a:srgbClr val="E9F4FF"/>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7" name="文本框 6"/>
            <p:cNvSpPr txBox="1"/>
            <p:nvPr/>
          </p:nvSpPr>
          <p:spPr>
            <a:xfrm>
              <a:off x="908" y="4821"/>
              <a:ext cx="6050" cy="822"/>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1. pre-compute variance</a:t>
              </a:r>
            </a:p>
          </p:txBody>
        </p:sp>
      </p:grpSp>
      <p:sp>
        <p:nvSpPr>
          <p:cNvPr id="15" name="文本框 14"/>
          <p:cNvSpPr txBox="1"/>
          <p:nvPr>
            <p:custDataLst>
              <p:tags r:id="rId4"/>
            </p:custDataLst>
          </p:nvPr>
        </p:nvSpPr>
        <p:spPr>
          <a:xfrm>
            <a:off x="8779510" y="2777490"/>
            <a:ext cx="479234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ONE time scan for all split plans</a:t>
            </a:r>
          </a:p>
        </p:txBody>
      </p:sp>
      <p:sp>
        <p:nvSpPr>
          <p:cNvPr id="18" name="文本框 17"/>
          <p:cNvSpPr txBox="1"/>
          <p:nvPr>
            <p:custDataLst>
              <p:tags r:id="rId5"/>
            </p:custDataLst>
          </p:nvPr>
        </p:nvSpPr>
        <p:spPr>
          <a:xfrm>
            <a:off x="576580" y="4002405"/>
            <a:ext cx="48945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2. restrict the search space</a:t>
            </a:r>
          </a:p>
        </p:txBody>
      </p:sp>
      <p:pic>
        <p:nvPicPr>
          <p:cNvPr id="19" name="图片 18"/>
          <p:cNvPicPr>
            <a:picLocks noChangeAspect="1"/>
          </p:cNvPicPr>
          <p:nvPr>
            <p:custDataLst>
              <p:tags r:id="rId6"/>
            </p:custDataLst>
          </p:nvPr>
        </p:nvPicPr>
        <p:blipFill>
          <a:blip r:embed="rId15"/>
          <a:stretch>
            <a:fillRect/>
          </a:stretch>
        </p:blipFill>
        <p:spPr>
          <a:xfrm>
            <a:off x="862330" y="4670425"/>
            <a:ext cx="6269355" cy="878840"/>
          </a:xfrm>
          <a:prstGeom prst="rect">
            <a:avLst/>
          </a:prstGeom>
        </p:spPr>
      </p:pic>
      <p:sp>
        <p:nvSpPr>
          <p:cNvPr id="20" name="文本框 19"/>
          <p:cNvSpPr txBox="1"/>
          <p:nvPr>
            <p:custDataLst>
              <p:tags r:id="rId7"/>
            </p:custDataLst>
          </p:nvPr>
        </p:nvSpPr>
        <p:spPr>
          <a:xfrm>
            <a:off x="8779510" y="4670425"/>
            <a:ext cx="5801995"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skip the split plan whose fanout is </a:t>
            </a:r>
          </a:p>
          <a:p>
            <a:r>
              <a:rPr lang="en-US" altLang="zh-CN" sz="2800">
                <a:latin typeface="Calibri" panose="020F0502020204030204" pitchFamily="34" charset="0"/>
                <a:cs typeface="Calibri" panose="020F0502020204030204" pitchFamily="34" charset="0"/>
              </a:rPr>
              <a:t>too large or small</a:t>
            </a:r>
          </a:p>
        </p:txBody>
      </p:sp>
      <p:sp>
        <p:nvSpPr>
          <p:cNvPr id="22" name="文本框 21"/>
          <p:cNvSpPr txBox="1"/>
          <p:nvPr>
            <p:custDataLst>
              <p:tags r:id="rId8"/>
            </p:custDataLst>
          </p:nvPr>
        </p:nvSpPr>
        <p:spPr>
          <a:xfrm>
            <a:off x="576580" y="6017895"/>
            <a:ext cx="742696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3. hierarchically compute sizes of child nodes</a:t>
            </a:r>
          </a:p>
        </p:txBody>
      </p:sp>
      <p:pic>
        <p:nvPicPr>
          <p:cNvPr id="23" name="图片 22"/>
          <p:cNvPicPr>
            <a:picLocks noChangeAspect="1"/>
          </p:cNvPicPr>
          <p:nvPr>
            <p:custDataLst>
              <p:tags r:id="rId9"/>
            </p:custDataLst>
          </p:nvPr>
        </p:nvPicPr>
        <p:blipFill>
          <a:blip r:embed="rId16"/>
          <a:stretch>
            <a:fillRect/>
          </a:stretch>
        </p:blipFill>
        <p:spPr>
          <a:xfrm>
            <a:off x="358140" y="6757035"/>
            <a:ext cx="8171180" cy="3173730"/>
          </a:xfrm>
          <a:prstGeom prst="rect">
            <a:avLst/>
          </a:prstGeom>
        </p:spPr>
      </p:pic>
      <p:sp>
        <p:nvSpPr>
          <p:cNvPr id="24" name="文本框 23"/>
          <p:cNvSpPr txBox="1"/>
          <p:nvPr>
            <p:custDataLst>
              <p:tags r:id="rId10"/>
            </p:custDataLst>
          </p:nvPr>
        </p:nvSpPr>
        <p:spPr>
          <a:xfrm>
            <a:off x="8779510" y="7166610"/>
            <a:ext cx="6378575"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recursive computing:</a:t>
            </a:r>
          </a:p>
          <a:p>
            <a:r>
              <a:rPr lang="en-US" altLang="zh-CN" sz="2800">
                <a:latin typeface="Calibri" panose="020F0502020204030204" pitchFamily="34" charset="0"/>
                <a:cs typeface="Calibri" panose="020F0502020204030204" pitchFamily="34" charset="0"/>
              </a:rPr>
              <a:t>CONSTANT complexity for most split plans</a:t>
            </a:r>
          </a:p>
        </p:txBody>
      </p:sp>
      <p:sp>
        <p:nvSpPr>
          <p:cNvPr id="4" name="标题 1"/>
          <p:cNvSpPr>
            <a:spLocks noGrp="1"/>
          </p:cNvSpPr>
          <p:nvPr>
            <p:ph type="title"/>
            <p:custDataLst>
              <p:tags r:id="rId11"/>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8-Fast search for optimal split</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9-Data Skewness of iSAX Index</a:t>
            </a:r>
            <a:endParaRPr lang="en-US" altLang="zh-CN" sz="4800" dirty="0">
              <a:latin typeface="Times New Roman" panose="02020603050405020304" charset="0"/>
              <a:cs typeface="Times New Roman" panose="02020603050405020304" charset="0"/>
            </a:endParaRPr>
          </a:p>
        </p:txBody>
      </p:sp>
      <p:pic>
        <p:nvPicPr>
          <p:cNvPr id="5" name="图片 4" descr="dist-dna"/>
          <p:cNvPicPr>
            <a:picLocks noChangeAspect="1"/>
          </p:cNvPicPr>
          <p:nvPr>
            <p:custDataLst>
              <p:tags r:id="rId1"/>
            </p:custDataLst>
          </p:nvPr>
        </p:nvPicPr>
        <p:blipFill>
          <a:blip r:embed="rId9"/>
          <a:stretch>
            <a:fillRect/>
          </a:stretch>
        </p:blipFill>
        <p:spPr>
          <a:xfrm>
            <a:off x="4027170" y="2344420"/>
            <a:ext cx="6822440" cy="4341495"/>
          </a:xfrm>
          <a:prstGeom prst="rect">
            <a:avLst/>
          </a:prstGeom>
        </p:spPr>
      </p:pic>
      <mc:AlternateContent xmlns:mc="http://schemas.openxmlformats.org/markup-compatibility/2006" xmlns:a14="http://schemas.microsoft.com/office/drawing/2010/main">
        <mc:Choice Requires="a14">
          <p:sp>
            <p:nvSpPr>
              <p:cNvPr id="6" name="Title 9"/>
              <p:cNvSpPr>
                <a:spLocks noGrp="1"/>
              </p:cNvSpPr>
              <p:nvPr>
                <p:custDataLst>
                  <p:tags r:id="rId2"/>
                </p:custDataLst>
              </p:nvPr>
            </p:nvSpPr>
            <p:spPr>
              <a:xfrm>
                <a:off x="5327015" y="7033895"/>
                <a:ext cx="5345430" cy="105537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Node size distribution on the 1</a:t>
                </a:r>
                <a:r>
                  <a:rPr lang="en-US" sz="3200" baseline="30000" dirty="0">
                    <a:latin typeface="Calibri" panose="020F0502020204030204" pitchFamily="34" charset="0"/>
                    <a:cs typeface="Calibri" panose="020F0502020204030204" pitchFamily="34" charset="0"/>
                  </a:rPr>
                  <a:t>st</a:t>
                </a:r>
                <a:r>
                  <a:rPr lang="en-US" sz="3200" dirty="0">
                    <a:latin typeface="Calibri" panose="020F0502020204030204" pitchFamily="34" charset="0"/>
                    <a:cs typeface="Calibri" panose="020F0502020204030204" pitchFamily="34" charset="0"/>
                  </a:rPr>
                  <a:t> layer of iSAX (</a:t>
                </a:r>
                <a14:m>
                  <m:oMath xmlns:m="http://schemas.openxmlformats.org/officeDocument/2006/math">
                    <m:r>
                      <a:rPr lang="en-US" sz="3200" i="1" dirty="0">
                        <a:latin typeface="Cambria Math" panose="02040503050406030204" pitchFamily="18" charset="0"/>
                        <a:cs typeface="Cambria Math" panose="02040503050406030204" pitchFamily="18" charset="0"/>
                      </a:rPr>
                      <m:t>𝑤</m:t>
                    </m:r>
                  </m:oMath>
                </a14:m>
                <a:r>
                  <a:rPr lang="en-US" sz="3200" dirty="0">
                    <a:latin typeface="Calibri" panose="020F0502020204030204" pitchFamily="34" charset="0"/>
                    <a:cs typeface="Calibri" panose="020F0502020204030204" pitchFamily="34" charset="0"/>
                  </a:rPr>
                  <a:t>=16)</a:t>
                </a:r>
                <a:r>
                  <a:rPr lang="en-US" sz="3200" baseline="30000" dirty="0">
                    <a:latin typeface="Calibri" panose="020F0502020204030204" pitchFamily="34" charset="0"/>
                    <a:cs typeface="Calibri" panose="020F0502020204030204" pitchFamily="34" charset="0"/>
                  </a:rPr>
                  <a:t> </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mc:Choice>
        <mc:Fallback xmlns="">
          <p:sp>
            <p:nvSpPr>
              <p:cNvPr id="6" name="Title 9"/>
              <p:cNvSpPr>
                <a:spLocks noRot="1" noChangeAspect="1" noMove="1" noResize="1" noEditPoints="1" noAdjustHandles="1" noChangeArrowheads="1" noChangeShapeType="1" noTextEdit="1"/>
              </p:cNvSpPr>
              <p:nvPr>
                <p:custDataLst>
                  <p:tags r:id="rId10"/>
                </p:custDataLst>
              </p:nvPr>
            </p:nvSpPr>
            <p:spPr>
              <a:xfrm>
                <a:off x="5327015" y="7033895"/>
                <a:ext cx="5345430" cy="1055370"/>
              </a:xfrm>
              <a:prstGeom prst="rect">
                <a:avLst/>
              </a:prstGeom>
              <a:blipFill rotWithShape="1">
                <a:blip r:embed="rId11"/>
                <a:stretch>
                  <a:fillRect/>
                </a:stretch>
              </a:blipFill>
            </p:spPr>
            <p:txBody>
              <a:bodyPr/>
              <a:lstStyle/>
              <a:p>
                <a:r>
                  <a:rPr lang="zh-CN" altLang="en-US">
                    <a:noFill/>
                  </a:rPr>
                  <a:t> </a:t>
                </a:r>
              </a:p>
            </p:txBody>
          </p:sp>
        </mc:Fallback>
      </mc:AlternateContent>
      <p:sp>
        <p:nvSpPr>
          <p:cNvPr id="7" name="矩形 6"/>
          <p:cNvSpPr/>
          <p:nvPr>
            <p:custDataLst>
              <p:tags r:id="rId3"/>
            </p:custDataLst>
          </p:nvPr>
        </p:nvSpPr>
        <p:spPr>
          <a:xfrm>
            <a:off x="5264150" y="2416175"/>
            <a:ext cx="1584325" cy="3816350"/>
          </a:xfrm>
          <a:prstGeom prst="rect">
            <a:avLst/>
          </a:prstGeom>
          <a:noFill/>
          <a:ln w="762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8" name="Straight Arrow Connector 29"/>
          <p:cNvCxnSpPr/>
          <p:nvPr>
            <p:custDataLst>
              <p:tags r:id="rId4"/>
            </p:custDataLst>
          </p:nvPr>
        </p:nvCxnSpPr>
        <p:spPr>
          <a:xfrm flipH="1">
            <a:off x="3742608" y="6083365"/>
            <a:ext cx="1368425" cy="432435"/>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 name="Title 9"/>
          <p:cNvSpPr>
            <a:spLocks noGrp="1"/>
          </p:cNvSpPr>
          <p:nvPr>
            <p:custDataLst>
              <p:tags r:id="rId5"/>
            </p:custDataLst>
          </p:nvPr>
        </p:nvSpPr>
        <p:spPr>
          <a:xfrm>
            <a:off x="502285" y="6227445"/>
            <a:ext cx="3200400" cy="1113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Calibri" panose="020F0502020204030204" pitchFamily="34" charset="0"/>
                <a:cs typeface="Calibri" panose="020F0502020204030204" pitchFamily="34" charset="0"/>
              </a:rPr>
              <a:t>Most leaves are very small! </a:t>
            </a:r>
            <a:endParaRPr lang="en-US" sz="3600" b="1" baseline="300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5" name="Title 9"/>
              <p:cNvSpPr>
                <a:spLocks noGrp="1"/>
              </p:cNvSpPr>
              <p:nvPr>
                <p:custDataLst>
                  <p:tags r:id="rId6"/>
                </p:custDataLst>
              </p:nvPr>
            </p:nvSpPr>
            <p:spPr>
              <a:xfrm>
                <a:off x="8495665" y="8070850"/>
                <a:ext cx="3488055" cy="70167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4000" i="1" baseline="30000" dirty="0">
                        <a:solidFill>
                          <a:schemeClr val="tx1"/>
                        </a:solidFill>
                        <a:latin typeface="Cambria Math" panose="02040503050406030204" pitchFamily="18" charset="0"/>
                        <a:cs typeface="Cambria Math" panose="02040503050406030204" pitchFamily="18" charset="0"/>
                      </a:rPr>
                      <m:t>𝑤</m:t>
                    </m:r>
                  </m:oMath>
                </a14:m>
                <a:r>
                  <a:rPr lang="en-US" sz="4000" baseline="30000" dirty="0">
                    <a:solidFill>
                      <a:schemeClr val="tx1"/>
                    </a:solidFill>
                    <a:latin typeface="Calibri" panose="020F0502020204030204" pitchFamily="34" charset="0"/>
                    <a:cs typeface="Calibri" panose="020F0502020204030204" pitchFamily="34" charset="0"/>
                  </a:rPr>
                  <a:t>: number of segments </a:t>
                </a:r>
              </a:p>
            </p:txBody>
          </p:sp>
        </mc:Choice>
        <mc:Fallback xmlns="">
          <p:sp>
            <p:nvSpPr>
              <p:cNvPr id="25" name="Title 9"/>
              <p:cNvSpPr>
                <a:spLocks noRot="1" noChangeAspect="1" noMove="1" noResize="1" noEditPoints="1" noAdjustHandles="1" noChangeArrowheads="1" noChangeShapeType="1" noTextEdit="1"/>
              </p:cNvSpPr>
              <p:nvPr>
                <p:custDataLst>
                  <p:tags r:id="rId12"/>
                </p:custDataLst>
              </p:nvPr>
            </p:nvSpPr>
            <p:spPr>
              <a:xfrm>
                <a:off x="8495665" y="8070850"/>
                <a:ext cx="3488055" cy="701675"/>
              </a:xfrm>
              <a:prstGeom prst="rect">
                <a:avLst/>
              </a:prstGeom>
              <a:blipFill rotWithShape="1">
                <a:blip r:embed="rId13"/>
                <a:stretch>
                  <a:fillRect t="-1357"/>
                </a:stretch>
              </a:blipFill>
            </p:spPr>
            <p:txBody>
              <a:bodyPr/>
              <a:lstStyle/>
              <a:p>
                <a:r>
                  <a:rPr lang="zh-CN" alt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无标题"/>
          <p:cNvPicPr>
            <a:picLocks noChangeAspect="1"/>
          </p:cNvPicPr>
          <p:nvPr>
            <p:custDataLst>
              <p:tags r:id="rId1"/>
            </p:custDataLst>
          </p:nvPr>
        </p:nvPicPr>
        <p:blipFill>
          <a:blip r:embed="rId16"/>
          <a:stretch>
            <a:fillRect/>
          </a:stretch>
        </p:blipFill>
        <p:spPr>
          <a:xfrm>
            <a:off x="197485" y="2058670"/>
            <a:ext cx="8442325" cy="6092190"/>
          </a:xfrm>
          <a:prstGeom prst="rect">
            <a:avLst/>
          </a:prstGeom>
        </p:spPr>
      </p:pic>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cxnSp>
        <p:nvCxnSpPr>
          <p:cNvPr id="4" name="直接箭头连接符 3"/>
          <p:cNvCxnSpPr/>
          <p:nvPr>
            <p:custDataLst>
              <p:tags r:id="rId2"/>
            </p:custDataLst>
          </p:nvPr>
        </p:nvCxnSpPr>
        <p:spPr>
          <a:xfrm flipH="1">
            <a:off x="7487285" y="3131185"/>
            <a:ext cx="1440180" cy="1727835"/>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272" name="直接箭头连接符 271"/>
          <p:cNvCxnSpPr/>
          <p:nvPr>
            <p:custDataLst>
              <p:tags r:id="rId3"/>
            </p:custDataLst>
          </p:nvPr>
        </p:nvCxnSpPr>
        <p:spPr>
          <a:xfrm flipH="1">
            <a:off x="8134985" y="3131185"/>
            <a:ext cx="792480" cy="43180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3" name="文本框 2"/>
          <p:cNvSpPr txBox="1"/>
          <p:nvPr>
            <p:custDataLst>
              <p:tags r:id="rId4"/>
            </p:custDataLst>
          </p:nvPr>
        </p:nvSpPr>
        <p:spPr>
          <a:xfrm>
            <a:off x="8629015" y="2844165"/>
            <a:ext cx="7160895" cy="521970"/>
          </a:xfrm>
          <a:prstGeom prst="rect">
            <a:avLst/>
          </a:prstGeom>
          <a:noFill/>
        </p:spPr>
        <p:txBody>
          <a:bodyPr wrap="square" rtlCol="0">
            <a:spAutoFit/>
          </a:bodyPr>
          <a:lstStyle/>
          <a:p>
            <a:pPr algn="ctr"/>
            <a:r>
              <a:rPr lang="en-US" altLang="zh-CN" sz="2800" b="1" dirty="0">
                <a:solidFill>
                  <a:srgbClr val="242424"/>
                </a:solidFill>
                <a:latin typeface="Calibri" panose="020F0502020204030204" pitchFamily="34" charset="0"/>
                <a:ea typeface="造字工房悦黑体 常规体" charset="-122"/>
                <a:cs typeface="Calibri" panose="020F0502020204030204" pitchFamily="34" charset="0"/>
                <a:sym typeface="+mn-lt"/>
              </a:rPr>
              <a:t> Group small </a:t>
            </a:r>
            <a:r>
              <a:rPr lang="en-US" altLang="zh-CN" sz="2800" b="1" u="sng" dirty="0">
                <a:solidFill>
                  <a:srgbClr val="FF0000"/>
                </a:solidFill>
                <a:latin typeface="Calibri" panose="020F0502020204030204" pitchFamily="34" charset="0"/>
                <a:ea typeface="造字工房悦黑体 常规体" charset="-122"/>
                <a:cs typeface="Calibri" panose="020F0502020204030204" pitchFamily="34" charset="0"/>
                <a:sym typeface="+mn-lt"/>
              </a:rPr>
              <a:t>similar</a:t>
            </a:r>
            <a:r>
              <a:rPr lang="en-US" altLang="zh-CN" sz="2800" b="1" dirty="0">
                <a:solidFill>
                  <a:srgbClr val="242424"/>
                </a:solidFill>
                <a:latin typeface="Calibri" panose="020F0502020204030204" pitchFamily="34" charset="0"/>
                <a:ea typeface="造字工房悦黑体 常规体" charset="-122"/>
                <a:cs typeface="Calibri" panose="020F0502020204030204" pitchFamily="34" charset="0"/>
                <a:sym typeface="+mn-lt"/>
              </a:rPr>
              <a:t> leaf nodes into a pack</a:t>
            </a:r>
          </a:p>
        </p:txBody>
      </p:sp>
      <p:sp>
        <p:nvSpPr>
          <p:cNvPr id="14" name="Title 9"/>
          <p:cNvSpPr>
            <a:spLocks noGrp="1"/>
          </p:cNvSpPr>
          <p:nvPr>
            <p:custDataLst>
              <p:tags r:id="rId5"/>
            </p:custDataLst>
          </p:nvPr>
        </p:nvSpPr>
        <p:spPr>
          <a:xfrm>
            <a:off x="9071610" y="5652135"/>
            <a:ext cx="6443980" cy="2083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chemeClr val="tx1"/>
                </a:solidFill>
                <a:latin typeface="Calibri" panose="020F0502020204030204" pitchFamily="34" charset="0"/>
                <a:ea typeface="MS Mincho" charset="0"/>
                <a:cs typeface="Calibri" panose="020F0502020204030204" pitchFamily="34" charset="0"/>
              </a:rPr>
              <a:t>Input: s</a:t>
            </a:r>
            <a:r>
              <a:rPr lang="en-US" sz="2800" i="1" dirty="0">
                <a:latin typeface="Calibri" panose="020F0502020204030204" pitchFamily="34" charset="0"/>
                <a:ea typeface="MS Mincho" charset="0"/>
                <a:cs typeface="Calibri" panose="020F0502020204030204" pitchFamily="34" charset="0"/>
              </a:rPr>
              <a:t>mall leaf nodes under the same parent (siblings)</a:t>
            </a:r>
          </a:p>
          <a:p>
            <a:endParaRPr lang="en-US" sz="2800" i="1" dirty="0">
              <a:latin typeface="Calibri" panose="020F0502020204030204" pitchFamily="34" charset="0"/>
              <a:ea typeface="MS Mincho" charset="0"/>
              <a:cs typeface="Calibri" panose="020F0502020204030204" pitchFamily="34" charset="0"/>
            </a:endParaRPr>
          </a:p>
          <a:p>
            <a:r>
              <a:rPr lang="en-US" sz="2800" i="1" dirty="0">
                <a:latin typeface="Calibri" panose="020F0502020204030204" pitchFamily="34" charset="0"/>
                <a:ea typeface="MS Mincho" charset="0"/>
                <a:cs typeface="Calibri" panose="020F0502020204030204" pitchFamily="34" charset="0"/>
              </a:rPr>
              <a:t>Output: A group of leaf packs within the size constraints</a:t>
            </a:r>
          </a:p>
        </p:txBody>
      </p:sp>
      <p:graphicFrame>
        <p:nvGraphicFramePr>
          <p:cNvPr id="324" name="表格 23"/>
          <p:cNvGraphicFramePr>
            <a:graphicFrameLocks noGrp="1"/>
          </p:cNvGraphicFramePr>
          <p:nvPr>
            <p:custDataLst>
              <p:tags r:id="rId6"/>
            </p:custDataLst>
          </p:nvPr>
        </p:nvGraphicFramePr>
        <p:xfrm>
          <a:off x="1294130" y="9211310"/>
          <a:ext cx="861695" cy="484505"/>
        </p:xfrm>
        <a:graphic>
          <a:graphicData uri="http://schemas.openxmlformats.org/drawingml/2006/table">
            <a:tbl>
              <a:tblPr firstRow="1" bandRow="1">
                <a:effectLst/>
                <a:tableStyleId>{5940675A-B579-460E-94D1-54222C63F5DA}</a:tableStyleId>
              </a:tblPr>
              <a:tblGrid>
                <a:gridCol w="460375">
                  <a:extLst>
                    <a:ext uri="{9D8B030D-6E8A-4147-A177-3AD203B41FA5}">
                      <a16:colId xmlns:a16="http://schemas.microsoft.com/office/drawing/2014/main" val="20000"/>
                    </a:ext>
                  </a:extLst>
                </a:gridCol>
                <a:gridCol w="401320">
                  <a:extLst>
                    <a:ext uri="{9D8B030D-6E8A-4147-A177-3AD203B41FA5}">
                      <a16:colId xmlns:a16="http://schemas.microsoft.com/office/drawing/2014/main" val="20001"/>
                    </a:ext>
                  </a:extLst>
                </a:gridCol>
              </a:tblGrid>
              <a:tr h="214630">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extLst>
                  <a:ext uri="{0D108BD9-81ED-4DB2-BD59-A6C34878D82A}">
                    <a16:rowId xmlns:a16="http://schemas.microsoft.com/office/drawing/2014/main" val="10000"/>
                  </a:ext>
                </a:extLst>
              </a:tr>
              <a:tr h="269875">
                <a:tc>
                  <a:txBody>
                    <a:bodyPr/>
                    <a:lstStyle/>
                    <a:p>
                      <a:pPr algn="ctr"/>
                      <a:endParaRPr lang="zh-CN" altLang="en-US" sz="400" dirty="0">
                        <a:solidFill>
                          <a:sysClr val="windowText" lastClr="000000"/>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tc>
                  <a:txBody>
                    <a:bodyPr/>
                    <a:lstStyle/>
                    <a:p>
                      <a:pPr algn="ctr">
                        <a:lnSpc>
                          <a:spcPts val="300"/>
                        </a:lnSpc>
                      </a:pPr>
                      <a:endParaRPr lang="zh-CN" altLang="en-US" sz="400" i="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extLst>
                  <a:ext uri="{0D108BD9-81ED-4DB2-BD59-A6C34878D82A}">
                    <a16:rowId xmlns:a16="http://schemas.microsoft.com/office/drawing/2014/main" val="10001"/>
                  </a:ext>
                </a:extLst>
              </a:tr>
            </a:tbl>
          </a:graphicData>
        </a:graphic>
      </p:graphicFrame>
      <p:sp>
        <p:nvSpPr>
          <p:cNvPr id="313" name="矩形: 圆角 312"/>
          <p:cNvSpPr/>
          <p:nvPr>
            <p:custDataLst>
              <p:tags r:id="rId7"/>
            </p:custDataLst>
          </p:nvPr>
        </p:nvSpPr>
        <p:spPr>
          <a:xfrm>
            <a:off x="1294130" y="8510905"/>
            <a:ext cx="861695" cy="487045"/>
          </a:xfrm>
          <a:prstGeom prst="roundRect">
            <a:avLst/>
          </a:prstGeom>
          <a:solidFill>
            <a:srgbClr val="DBDBDB"/>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4" name="文本框 313"/>
          <p:cNvSpPr txBox="1"/>
          <p:nvPr>
            <p:custDataLst>
              <p:tags r:id="rId8"/>
            </p:custDataLst>
          </p:nvPr>
        </p:nvSpPr>
        <p:spPr>
          <a:xfrm>
            <a:off x="2289175" y="8554720"/>
            <a:ext cx="2059940" cy="460375"/>
          </a:xfrm>
          <a:prstGeom prst="rect">
            <a:avLst/>
          </a:prstGeom>
          <a:noFill/>
        </p:spPr>
        <p:txBody>
          <a:bodyPr wrap="square" rtlCol="0">
            <a:spAutoFit/>
          </a:bodyPr>
          <a:lstStyle/>
          <a:p>
            <a:r>
              <a:rPr lang="en-US" altLang="zh-CN" sz="2400" dirty="0"/>
              <a:t>internal node</a:t>
            </a:r>
          </a:p>
        </p:txBody>
      </p:sp>
      <p:sp>
        <p:nvSpPr>
          <p:cNvPr id="315" name="矩形: 圆角 314"/>
          <p:cNvSpPr/>
          <p:nvPr>
            <p:custDataLst>
              <p:tags r:id="rId9"/>
            </p:custDataLst>
          </p:nvPr>
        </p:nvSpPr>
        <p:spPr>
          <a:xfrm>
            <a:off x="4451350" y="8510905"/>
            <a:ext cx="862330" cy="486410"/>
          </a:xfrm>
          <a:prstGeom prst="roundRect">
            <a:avLst>
              <a:gd name="adj" fmla="val 50000"/>
            </a:avLst>
          </a:prstGeom>
          <a:solidFill>
            <a:srgbClr val="70AD47">
              <a:lumMod val="20000"/>
              <a:lumOff val="80000"/>
            </a:srgbClr>
          </a:solidFill>
          <a:ln>
            <a:solidFill>
              <a:sysClr val="window" lastClr="FFFFFF">
                <a:lumMod val="7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6" name="文本框 315"/>
          <p:cNvSpPr txBox="1"/>
          <p:nvPr>
            <p:custDataLst>
              <p:tags r:id="rId10"/>
            </p:custDataLst>
          </p:nvPr>
        </p:nvSpPr>
        <p:spPr>
          <a:xfrm>
            <a:off x="5480685" y="8531860"/>
            <a:ext cx="1661795" cy="460375"/>
          </a:xfrm>
          <a:prstGeom prst="rect">
            <a:avLst/>
          </a:prstGeom>
          <a:noFill/>
        </p:spPr>
        <p:txBody>
          <a:bodyPr wrap="square" rtlCol="0">
            <a:spAutoFit/>
          </a:bodyPr>
          <a:lstStyle/>
          <a:p>
            <a:r>
              <a:rPr lang="en-US" altLang="zh-CN" sz="2400" dirty="0"/>
              <a:t>leaf node</a:t>
            </a:r>
          </a:p>
        </p:txBody>
      </p:sp>
      <p:sp>
        <p:nvSpPr>
          <p:cNvPr id="317" name="矩形 316"/>
          <p:cNvSpPr/>
          <p:nvPr>
            <p:custDataLst>
              <p:tags r:id="rId11"/>
            </p:custDataLst>
          </p:nvPr>
        </p:nvSpPr>
        <p:spPr>
          <a:xfrm>
            <a:off x="4462780" y="9233535"/>
            <a:ext cx="850900" cy="472440"/>
          </a:xfrm>
          <a:prstGeom prst="rect">
            <a:avLst/>
          </a:prstGeom>
          <a:solidFill>
            <a:sysClr val="window" lastClr="FFFFFF">
              <a:lumMod val="95000"/>
            </a:sysClr>
          </a:solidFill>
          <a:ln w="28575">
            <a:solidFill>
              <a:sysClr val="window" lastClr="FFFFFF">
                <a:lumMod val="8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dirty="0"/>
          </a:p>
        </p:txBody>
      </p:sp>
      <p:sp>
        <p:nvSpPr>
          <p:cNvPr id="318" name="文本框 317"/>
          <p:cNvSpPr txBox="1"/>
          <p:nvPr>
            <p:custDataLst>
              <p:tags r:id="rId12"/>
            </p:custDataLst>
          </p:nvPr>
        </p:nvSpPr>
        <p:spPr>
          <a:xfrm>
            <a:off x="5480685" y="9211310"/>
            <a:ext cx="1571625" cy="460375"/>
          </a:xfrm>
          <a:prstGeom prst="rect">
            <a:avLst/>
          </a:prstGeom>
          <a:noFill/>
        </p:spPr>
        <p:txBody>
          <a:bodyPr wrap="square" rtlCol="0">
            <a:spAutoFit/>
          </a:bodyPr>
          <a:lstStyle/>
          <a:p>
            <a:r>
              <a:rPr lang="en-US" altLang="zh-CN" sz="2400" dirty="0"/>
              <a:t>leaf pack</a:t>
            </a:r>
          </a:p>
        </p:txBody>
      </p:sp>
      <p:sp>
        <p:nvSpPr>
          <p:cNvPr id="325" name="文本框 324"/>
          <p:cNvSpPr txBox="1"/>
          <p:nvPr>
            <p:custDataLst>
              <p:tags r:id="rId13"/>
            </p:custDataLst>
          </p:nvPr>
        </p:nvSpPr>
        <p:spPr>
          <a:xfrm>
            <a:off x="2319655" y="9211310"/>
            <a:ext cx="2264410" cy="460375"/>
          </a:xfrm>
          <a:prstGeom prst="rect">
            <a:avLst/>
          </a:prstGeom>
          <a:noFill/>
        </p:spPr>
        <p:txBody>
          <a:bodyPr wrap="square" rtlCol="0">
            <a:spAutoFit/>
          </a:bodyPr>
          <a:lstStyle/>
          <a:p>
            <a:r>
              <a:rPr lang="en-US" altLang="zh-CN" sz="2400" dirty="0"/>
              <a:t>routing table</a:t>
            </a:r>
            <a:endParaRPr lang="en-US" altLang="zh-CN"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无标题"/>
          <p:cNvPicPr>
            <a:picLocks noChangeAspect="1"/>
          </p:cNvPicPr>
          <p:nvPr>
            <p:custDataLst>
              <p:tags r:id="rId1"/>
            </p:custDataLst>
          </p:nvPr>
        </p:nvPicPr>
        <p:blipFill>
          <a:blip r:embed="rId19"/>
          <a:stretch>
            <a:fillRect/>
          </a:stretch>
        </p:blipFill>
        <p:spPr>
          <a:xfrm>
            <a:off x="197485" y="2058670"/>
            <a:ext cx="8442325" cy="6092190"/>
          </a:xfrm>
          <a:prstGeom prst="rect">
            <a:avLst/>
          </a:prstGeom>
        </p:spPr>
      </p:pic>
      <p:sp>
        <p:nvSpPr>
          <p:cNvPr id="3" name="文本框 2"/>
          <p:cNvSpPr txBox="1"/>
          <p:nvPr>
            <p:custDataLst>
              <p:tags r:id="rId2"/>
            </p:custDataLst>
          </p:nvPr>
        </p:nvSpPr>
        <p:spPr>
          <a:xfrm>
            <a:off x="8629015" y="2844165"/>
            <a:ext cx="7160895" cy="521970"/>
          </a:xfrm>
          <a:prstGeom prst="rect">
            <a:avLst/>
          </a:prstGeom>
          <a:noFill/>
        </p:spPr>
        <p:txBody>
          <a:bodyPr wrap="square" rtlCol="0">
            <a:spAutoFit/>
          </a:bodyPr>
          <a:lstStyle/>
          <a:p>
            <a:pPr algn="ctr"/>
            <a:r>
              <a:rPr lang="en-US" altLang="zh-CN" sz="2800" b="1" dirty="0">
                <a:solidFill>
                  <a:srgbClr val="242424"/>
                </a:solidFill>
                <a:latin typeface="Calibri" panose="020F0502020204030204" pitchFamily="34" charset="0"/>
                <a:ea typeface="造字工房悦黑体 常规体" charset="-122"/>
                <a:cs typeface="Calibri" panose="020F0502020204030204" pitchFamily="34" charset="0"/>
                <a:sym typeface="+mn-lt"/>
              </a:rPr>
              <a:t> Group small </a:t>
            </a:r>
            <a:r>
              <a:rPr lang="en-US" altLang="zh-CN" sz="2800" b="1" u="sng" dirty="0">
                <a:solidFill>
                  <a:srgbClr val="FF0000"/>
                </a:solidFill>
                <a:latin typeface="Calibri" panose="020F0502020204030204" pitchFamily="34" charset="0"/>
                <a:ea typeface="造字工房悦黑体 常规体" charset="-122"/>
                <a:cs typeface="Calibri" panose="020F0502020204030204" pitchFamily="34" charset="0"/>
                <a:sym typeface="+mn-lt"/>
              </a:rPr>
              <a:t>close</a:t>
            </a:r>
            <a:r>
              <a:rPr lang="en-US" altLang="zh-CN" sz="2800" b="1" dirty="0">
                <a:solidFill>
                  <a:srgbClr val="242424"/>
                </a:solidFill>
                <a:latin typeface="Calibri" panose="020F0502020204030204" pitchFamily="34" charset="0"/>
                <a:ea typeface="造字工房悦黑体 常规体" charset="-122"/>
                <a:cs typeface="Calibri" panose="020F0502020204030204" pitchFamily="34" charset="0"/>
                <a:sym typeface="+mn-lt"/>
              </a:rPr>
              <a:t> leaf nodes into a pack</a:t>
            </a:r>
          </a:p>
        </p:txBody>
      </p:sp>
      <p:cxnSp>
        <p:nvCxnSpPr>
          <p:cNvPr id="26" name="直接箭头连接符 25"/>
          <p:cNvCxnSpPr/>
          <p:nvPr>
            <p:custDataLst>
              <p:tags r:id="rId3"/>
            </p:custDataLst>
          </p:nvPr>
        </p:nvCxnSpPr>
        <p:spPr>
          <a:xfrm>
            <a:off x="11519535" y="3347175"/>
            <a:ext cx="1270" cy="864000"/>
          </a:xfrm>
          <a:prstGeom prst="straightConnector1">
            <a:avLst/>
          </a:prstGeom>
          <a:solidFill>
            <a:schemeClr val="accent1"/>
          </a:solidFill>
          <a:ln w="38100" cap="flat" cmpd="sng" algn="ctr">
            <a:solidFill>
              <a:srgbClr val="C00000"/>
            </a:solidFill>
            <a:prstDash val="solid"/>
            <a:round/>
            <a:headEnd type="none" w="med" len="med"/>
            <a:tailEnd type="arrow" w="med" len="med"/>
          </a:ln>
        </p:spPr>
      </p:cxnSp>
      <mc:AlternateContent xmlns:mc="http://schemas.openxmlformats.org/markup-compatibility/2006" xmlns:a14="http://schemas.microsoft.com/office/drawing/2010/main">
        <mc:Choice Requires="a14">
          <p:sp>
            <p:nvSpPr>
              <p:cNvPr id="7" name="Title 9"/>
              <p:cNvSpPr>
                <a:spLocks noGrp="1"/>
              </p:cNvSpPr>
              <p:nvPr>
                <p:custDataLst>
                  <p:tags r:id="rId4"/>
                </p:custDataLst>
              </p:nvPr>
            </p:nvSpPr>
            <p:spPr>
              <a:xfrm>
                <a:off x="10007600" y="4427220"/>
                <a:ext cx="3822700" cy="86487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3200" b="1" i="1" dirty="0">
                          <a:solidFill>
                            <a:srgbClr val="FF0000"/>
                          </a:solidFill>
                          <a:latin typeface="Cambria Math" panose="02040503050406030204" pitchFamily="18" charset="0"/>
                          <a:cs typeface="Cambria Math" panose="02040503050406030204" pitchFamily="18" charset="0"/>
                        </a:rPr>
                        <m:t>𝑯𝒐𝒘</m:t>
                      </m:r>
                      <m:r>
                        <a:rPr lang="en-US" sz="3200" b="1" i="1" dirty="0">
                          <a:solidFill>
                            <a:srgbClr val="FF0000"/>
                          </a:solidFill>
                          <a:latin typeface="Cambria Math" panose="02040503050406030204" pitchFamily="18" charset="0"/>
                          <a:cs typeface="Cambria Math" panose="02040503050406030204" pitchFamily="18" charset="0"/>
                        </a:rPr>
                        <m:t> </m:t>
                      </m:r>
                      <m:r>
                        <a:rPr lang="en-US" sz="3200" b="1" i="1" dirty="0">
                          <a:solidFill>
                            <a:srgbClr val="FF0000"/>
                          </a:solidFill>
                          <a:latin typeface="Cambria Math" panose="02040503050406030204" pitchFamily="18" charset="0"/>
                          <a:cs typeface="Cambria Math" panose="02040503050406030204" pitchFamily="18" charset="0"/>
                        </a:rPr>
                        <m:t>𝒕𝒐</m:t>
                      </m:r>
                      <m:r>
                        <a:rPr lang="en-US" sz="3200" b="1" i="1" dirty="0">
                          <a:solidFill>
                            <a:srgbClr val="FF0000"/>
                          </a:solidFill>
                          <a:latin typeface="Cambria Math" panose="02040503050406030204" pitchFamily="18" charset="0"/>
                          <a:cs typeface="Cambria Math" panose="02040503050406030204" pitchFamily="18" charset="0"/>
                        </a:rPr>
                        <m:t> </m:t>
                      </m:r>
                      <m:r>
                        <a:rPr lang="en-US" sz="3200" b="1" i="1" dirty="0">
                          <a:solidFill>
                            <a:srgbClr val="FF0000"/>
                          </a:solidFill>
                          <a:latin typeface="Cambria Math" panose="02040503050406030204" pitchFamily="18" charset="0"/>
                          <a:cs typeface="Cambria Math" panose="02040503050406030204" pitchFamily="18" charset="0"/>
                        </a:rPr>
                        <m:t>𝒎𝒆𝒂𝒔𝒖𝒓𝒆</m:t>
                      </m:r>
                      <m:r>
                        <a:rPr lang="en-US" sz="3200" b="1" i="1" dirty="0">
                          <a:solidFill>
                            <a:srgbClr val="FF0000"/>
                          </a:solidFill>
                          <a:latin typeface="Cambria Math" panose="02040503050406030204" pitchFamily="18" charset="0"/>
                          <a:cs typeface="Cambria Math" panose="02040503050406030204" pitchFamily="18" charset="0"/>
                        </a:rPr>
                        <m:t>?</m:t>
                      </m:r>
                    </m:oMath>
                  </m:oMathPara>
                </a14:m>
                <a:endParaRPr lang="en-US" sz="3200" b="1" i="1" baseline="30000" dirty="0">
                  <a:solidFill>
                    <a:srgbClr val="FF0000"/>
                  </a:solidFill>
                  <a:latin typeface="Cambria Math" panose="02040503050406030204" pitchFamily="18" charset="0"/>
                  <a:ea typeface="MS Mincho" charset="0"/>
                  <a:cs typeface="Cambria Math" panose="02040503050406030204" pitchFamily="18" charset="0"/>
                </a:endParaRPr>
              </a:p>
            </p:txBody>
          </p:sp>
        </mc:Choice>
        <mc:Fallback xmlns="">
          <p:sp>
            <p:nvSpPr>
              <p:cNvPr id="7" name="Title 9"/>
              <p:cNvSpPr>
                <a:spLocks noRot="1" noChangeAspect="1" noMove="1" noResize="1" noEditPoints="1" noAdjustHandles="1" noChangeArrowheads="1" noChangeShapeType="1" noTextEdit="1"/>
              </p:cNvSpPr>
              <p:nvPr>
                <p:custDataLst>
                  <p:tags r:id="rId20"/>
                </p:custDataLst>
              </p:nvPr>
            </p:nvSpPr>
            <p:spPr>
              <a:xfrm>
                <a:off x="10007600" y="4427220"/>
                <a:ext cx="3822700" cy="864870"/>
              </a:xfrm>
              <a:prstGeom prst="rect">
                <a:avLst/>
              </a:prstGeom>
              <a:blipFill rotWithShape="1">
                <a:blip r:embed="rId21"/>
                <a:stretch>
                  <a:fillRect/>
                </a:stretch>
              </a:blipFill>
            </p:spPr>
            <p:txBody>
              <a:bodyPr/>
              <a:lstStyle/>
              <a:p>
                <a:r>
                  <a:rPr lang="zh-CN" altLang="en-US">
                    <a:noFill/>
                  </a:rPr>
                  <a:t> </a:t>
                </a:r>
              </a:p>
            </p:txBody>
          </p:sp>
        </mc:Fallback>
      </mc:AlternateContent>
      <p:sp>
        <p:nvSpPr>
          <p:cNvPr id="5" name="Title 9"/>
          <p:cNvSpPr>
            <a:spLocks noGrp="1"/>
          </p:cNvSpPr>
          <p:nvPr>
            <p:custDataLst>
              <p:tags r:id="rId5"/>
            </p:custDataLst>
          </p:nvPr>
        </p:nvSpPr>
        <p:spPr>
          <a:xfrm>
            <a:off x="9071610" y="5652135"/>
            <a:ext cx="6443980" cy="2083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chemeClr val="tx1"/>
                </a:solidFill>
                <a:latin typeface="Calibri" panose="020F0502020204030204" pitchFamily="34" charset="0"/>
                <a:ea typeface="MS Mincho" charset="0"/>
                <a:cs typeface="Calibri" panose="020F0502020204030204" pitchFamily="34" charset="0"/>
              </a:rPr>
              <a:t>Input: s</a:t>
            </a:r>
            <a:r>
              <a:rPr lang="en-US" sz="2800" i="1" dirty="0">
                <a:latin typeface="Calibri" panose="020F0502020204030204" pitchFamily="34" charset="0"/>
                <a:ea typeface="MS Mincho" charset="0"/>
                <a:cs typeface="Calibri" panose="020F0502020204030204" pitchFamily="34" charset="0"/>
              </a:rPr>
              <a:t>mall leaf nodes under the same parent (siblings)</a:t>
            </a:r>
          </a:p>
          <a:p>
            <a:endParaRPr lang="en-US" sz="2800" i="1" dirty="0">
              <a:latin typeface="Calibri" panose="020F0502020204030204" pitchFamily="34" charset="0"/>
              <a:ea typeface="MS Mincho" charset="0"/>
              <a:cs typeface="Calibri" panose="020F0502020204030204" pitchFamily="34" charset="0"/>
            </a:endParaRPr>
          </a:p>
          <a:p>
            <a:r>
              <a:rPr lang="en-US" sz="2800" i="1" dirty="0">
                <a:latin typeface="Calibri" panose="020F0502020204030204" pitchFamily="34" charset="0"/>
                <a:ea typeface="MS Mincho" charset="0"/>
                <a:cs typeface="Calibri" panose="020F0502020204030204" pitchFamily="34" charset="0"/>
              </a:rPr>
              <a:t>Output: A group of leaf packs within the size constraints</a:t>
            </a:r>
          </a:p>
        </p:txBody>
      </p:sp>
      <p:sp>
        <p:nvSpPr>
          <p:cNvPr id="11" name="标题 1"/>
          <p:cNvSpPr>
            <a:spLocks noGrp="1"/>
          </p:cNvSpPr>
          <p:nvPr>
            <p:ph type="title"/>
            <p:custDataLst>
              <p:tags r:id="rId6"/>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graphicFrame>
        <p:nvGraphicFramePr>
          <p:cNvPr id="324" name="表格 23"/>
          <p:cNvGraphicFramePr>
            <a:graphicFrameLocks noGrp="1"/>
          </p:cNvGraphicFramePr>
          <p:nvPr>
            <p:custDataLst>
              <p:tags r:id="rId7"/>
            </p:custDataLst>
          </p:nvPr>
        </p:nvGraphicFramePr>
        <p:xfrm>
          <a:off x="1294130" y="9211310"/>
          <a:ext cx="861695" cy="484505"/>
        </p:xfrm>
        <a:graphic>
          <a:graphicData uri="http://schemas.openxmlformats.org/drawingml/2006/table">
            <a:tbl>
              <a:tblPr firstRow="1" bandRow="1">
                <a:effectLst/>
                <a:tableStyleId>{5940675A-B579-460E-94D1-54222C63F5DA}</a:tableStyleId>
              </a:tblPr>
              <a:tblGrid>
                <a:gridCol w="460375">
                  <a:extLst>
                    <a:ext uri="{9D8B030D-6E8A-4147-A177-3AD203B41FA5}">
                      <a16:colId xmlns:a16="http://schemas.microsoft.com/office/drawing/2014/main" val="20000"/>
                    </a:ext>
                  </a:extLst>
                </a:gridCol>
                <a:gridCol w="401320">
                  <a:extLst>
                    <a:ext uri="{9D8B030D-6E8A-4147-A177-3AD203B41FA5}">
                      <a16:colId xmlns:a16="http://schemas.microsoft.com/office/drawing/2014/main" val="20001"/>
                    </a:ext>
                  </a:extLst>
                </a:gridCol>
              </a:tblGrid>
              <a:tr h="214630">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tc>
                  <a:txBody>
                    <a:bodyPr/>
                    <a:lstStyle/>
                    <a:p>
                      <a:pPr algn="ctr"/>
                      <a:endParaRPr lang="zh-CN" altLang="en-US" sz="400" b="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D7D31"/>
                    </a:solidFill>
                  </a:tcPr>
                </a:tc>
                <a:extLst>
                  <a:ext uri="{0D108BD9-81ED-4DB2-BD59-A6C34878D82A}">
                    <a16:rowId xmlns:a16="http://schemas.microsoft.com/office/drawing/2014/main" val="10000"/>
                  </a:ext>
                </a:extLst>
              </a:tr>
              <a:tr h="269875">
                <a:tc>
                  <a:txBody>
                    <a:bodyPr/>
                    <a:lstStyle/>
                    <a:p>
                      <a:pPr algn="ctr"/>
                      <a:endParaRPr lang="zh-CN" altLang="en-US" sz="400" dirty="0">
                        <a:solidFill>
                          <a:sysClr val="windowText" lastClr="000000"/>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tc>
                  <a:txBody>
                    <a:bodyPr/>
                    <a:lstStyle/>
                    <a:p>
                      <a:pPr algn="ctr">
                        <a:lnSpc>
                          <a:spcPts val="300"/>
                        </a:lnSpc>
                      </a:pPr>
                      <a:endParaRPr lang="zh-CN" altLang="en-US" sz="400" i="1" dirty="0">
                        <a:solidFill>
                          <a:sysClr val="window" lastClr="FFFFFF"/>
                        </a:solidFill>
                        <a:latin typeface="Calibri" panose="020F0502020204030204" pitchFamily="34" charset="0"/>
                        <a:ea typeface="等线" panose="02010600030101010101" charset="-122"/>
                      </a:endParaRPr>
                    </a:p>
                  </a:txBody>
                  <a:tcPr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ED7D31">
                        <a:tint val="40000"/>
                      </a:srgbClr>
                    </a:solidFill>
                  </a:tcPr>
                </a:tc>
                <a:extLst>
                  <a:ext uri="{0D108BD9-81ED-4DB2-BD59-A6C34878D82A}">
                    <a16:rowId xmlns:a16="http://schemas.microsoft.com/office/drawing/2014/main" val="10001"/>
                  </a:ext>
                </a:extLst>
              </a:tr>
            </a:tbl>
          </a:graphicData>
        </a:graphic>
      </p:graphicFrame>
      <p:sp>
        <p:nvSpPr>
          <p:cNvPr id="313" name="矩形: 圆角 312"/>
          <p:cNvSpPr/>
          <p:nvPr>
            <p:custDataLst>
              <p:tags r:id="rId8"/>
            </p:custDataLst>
          </p:nvPr>
        </p:nvSpPr>
        <p:spPr>
          <a:xfrm>
            <a:off x="1294130" y="8510905"/>
            <a:ext cx="861695" cy="487045"/>
          </a:xfrm>
          <a:prstGeom prst="roundRect">
            <a:avLst/>
          </a:prstGeom>
          <a:solidFill>
            <a:srgbClr val="DBDBDB"/>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4" name="文本框 313"/>
          <p:cNvSpPr txBox="1"/>
          <p:nvPr>
            <p:custDataLst>
              <p:tags r:id="rId9"/>
            </p:custDataLst>
          </p:nvPr>
        </p:nvSpPr>
        <p:spPr>
          <a:xfrm>
            <a:off x="2289175" y="8554720"/>
            <a:ext cx="2059940" cy="460375"/>
          </a:xfrm>
          <a:prstGeom prst="rect">
            <a:avLst/>
          </a:prstGeom>
          <a:noFill/>
        </p:spPr>
        <p:txBody>
          <a:bodyPr wrap="square" rtlCol="0">
            <a:spAutoFit/>
          </a:bodyPr>
          <a:lstStyle/>
          <a:p>
            <a:r>
              <a:rPr lang="en-US" altLang="zh-CN" sz="2400" dirty="0"/>
              <a:t>internal node</a:t>
            </a:r>
          </a:p>
        </p:txBody>
      </p:sp>
      <p:sp>
        <p:nvSpPr>
          <p:cNvPr id="315" name="矩形: 圆角 314"/>
          <p:cNvSpPr/>
          <p:nvPr>
            <p:custDataLst>
              <p:tags r:id="rId10"/>
            </p:custDataLst>
          </p:nvPr>
        </p:nvSpPr>
        <p:spPr>
          <a:xfrm>
            <a:off x="4451350" y="8510905"/>
            <a:ext cx="862330" cy="486410"/>
          </a:xfrm>
          <a:prstGeom prst="roundRect">
            <a:avLst>
              <a:gd name="adj" fmla="val 50000"/>
            </a:avLst>
          </a:prstGeom>
          <a:solidFill>
            <a:srgbClr val="70AD47">
              <a:lumMod val="20000"/>
              <a:lumOff val="80000"/>
            </a:srgbClr>
          </a:solidFill>
          <a:ln>
            <a:solidFill>
              <a:sysClr val="window" lastClr="FFFFFF">
                <a:lumMod val="7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800" dirty="0">
              <a:solidFill>
                <a:sysClr val="windowText" lastClr="000000"/>
              </a:solidFill>
              <a:latin typeface="Calibri" panose="020F0502020204030204" pitchFamily="34" charset="0"/>
              <a:cs typeface="Calibri" panose="020F0502020204030204" pitchFamily="34" charset="0"/>
            </a:endParaRPr>
          </a:p>
        </p:txBody>
      </p:sp>
      <p:sp>
        <p:nvSpPr>
          <p:cNvPr id="316" name="文本框 315"/>
          <p:cNvSpPr txBox="1"/>
          <p:nvPr>
            <p:custDataLst>
              <p:tags r:id="rId11"/>
            </p:custDataLst>
          </p:nvPr>
        </p:nvSpPr>
        <p:spPr>
          <a:xfrm>
            <a:off x="5480685" y="8531860"/>
            <a:ext cx="1661795" cy="460375"/>
          </a:xfrm>
          <a:prstGeom prst="rect">
            <a:avLst/>
          </a:prstGeom>
          <a:noFill/>
        </p:spPr>
        <p:txBody>
          <a:bodyPr wrap="square" rtlCol="0">
            <a:spAutoFit/>
          </a:bodyPr>
          <a:lstStyle/>
          <a:p>
            <a:r>
              <a:rPr lang="en-US" altLang="zh-CN" sz="2400" dirty="0"/>
              <a:t>leaf node</a:t>
            </a:r>
          </a:p>
        </p:txBody>
      </p:sp>
      <p:sp>
        <p:nvSpPr>
          <p:cNvPr id="317" name="矩形 316"/>
          <p:cNvSpPr/>
          <p:nvPr>
            <p:custDataLst>
              <p:tags r:id="rId12"/>
            </p:custDataLst>
          </p:nvPr>
        </p:nvSpPr>
        <p:spPr>
          <a:xfrm>
            <a:off x="4462780" y="9233535"/>
            <a:ext cx="850900" cy="472440"/>
          </a:xfrm>
          <a:prstGeom prst="rect">
            <a:avLst/>
          </a:prstGeom>
          <a:solidFill>
            <a:sysClr val="window" lastClr="FFFFFF">
              <a:lumMod val="95000"/>
            </a:sysClr>
          </a:solidFill>
          <a:ln w="28575">
            <a:solidFill>
              <a:sysClr val="window" lastClr="FFFFFF">
                <a:lumMod val="85000"/>
              </a:sysClr>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dirty="0"/>
          </a:p>
        </p:txBody>
      </p:sp>
      <p:sp>
        <p:nvSpPr>
          <p:cNvPr id="318" name="文本框 317"/>
          <p:cNvSpPr txBox="1"/>
          <p:nvPr>
            <p:custDataLst>
              <p:tags r:id="rId13"/>
            </p:custDataLst>
          </p:nvPr>
        </p:nvSpPr>
        <p:spPr>
          <a:xfrm>
            <a:off x="5480685" y="9211310"/>
            <a:ext cx="1571625" cy="460375"/>
          </a:xfrm>
          <a:prstGeom prst="rect">
            <a:avLst/>
          </a:prstGeom>
          <a:noFill/>
        </p:spPr>
        <p:txBody>
          <a:bodyPr wrap="square" rtlCol="0">
            <a:spAutoFit/>
          </a:bodyPr>
          <a:lstStyle/>
          <a:p>
            <a:r>
              <a:rPr lang="en-US" altLang="zh-CN" sz="2400" dirty="0"/>
              <a:t>leaf pack</a:t>
            </a:r>
          </a:p>
        </p:txBody>
      </p:sp>
      <p:sp>
        <p:nvSpPr>
          <p:cNvPr id="325" name="文本框 324"/>
          <p:cNvSpPr txBox="1"/>
          <p:nvPr>
            <p:custDataLst>
              <p:tags r:id="rId14"/>
            </p:custDataLst>
          </p:nvPr>
        </p:nvSpPr>
        <p:spPr>
          <a:xfrm>
            <a:off x="2319655" y="9211310"/>
            <a:ext cx="2264410" cy="460375"/>
          </a:xfrm>
          <a:prstGeom prst="rect">
            <a:avLst/>
          </a:prstGeom>
          <a:noFill/>
        </p:spPr>
        <p:txBody>
          <a:bodyPr wrap="square" rtlCol="0">
            <a:spAutoFit/>
          </a:bodyPr>
          <a:lstStyle/>
          <a:p>
            <a:r>
              <a:rPr lang="en-US" altLang="zh-CN" sz="2400" dirty="0"/>
              <a:t>routing table</a:t>
            </a:r>
            <a:endParaRPr lang="en-US" altLang="zh-CN" sz="2000" dirty="0"/>
          </a:p>
        </p:txBody>
      </p:sp>
      <p:cxnSp>
        <p:nvCxnSpPr>
          <p:cNvPr id="6" name="直接箭头连接符 5"/>
          <p:cNvCxnSpPr/>
          <p:nvPr>
            <p:custDataLst>
              <p:tags r:id="rId15"/>
            </p:custDataLst>
          </p:nvPr>
        </p:nvCxnSpPr>
        <p:spPr>
          <a:xfrm flipH="1">
            <a:off x="7487285" y="3131185"/>
            <a:ext cx="1440180" cy="1727835"/>
          </a:xfrm>
          <a:prstGeom prst="straightConnector1">
            <a:avLst/>
          </a:prstGeom>
          <a:noFill/>
          <a:ln w="76200" cap="flat" cmpd="sng" algn="ctr">
            <a:solidFill>
              <a:srgbClr val="4472C4"/>
            </a:solidFill>
            <a:prstDash val="solid"/>
            <a:miter lim="800000"/>
            <a:headEnd type="none" w="lg" len="lg"/>
            <a:tailEnd type="triangle" w="lg" len="lg"/>
          </a:ln>
          <a:effectLst/>
        </p:spPr>
      </p:cxnSp>
      <p:cxnSp>
        <p:nvCxnSpPr>
          <p:cNvPr id="9" name="直接箭头连接符 8"/>
          <p:cNvCxnSpPr/>
          <p:nvPr>
            <p:custDataLst>
              <p:tags r:id="rId16"/>
            </p:custDataLst>
          </p:nvPr>
        </p:nvCxnSpPr>
        <p:spPr>
          <a:xfrm flipH="1">
            <a:off x="8134985" y="3131185"/>
            <a:ext cx="792480" cy="431800"/>
          </a:xfrm>
          <a:prstGeom prst="straightConnector1">
            <a:avLst/>
          </a:prstGeom>
          <a:noFill/>
          <a:ln w="76200" cap="flat" cmpd="sng" algn="ctr">
            <a:solidFill>
              <a:srgbClr val="4472C4"/>
            </a:solidFill>
            <a:prstDash val="solid"/>
            <a:miter lim="800000"/>
            <a:headEnd type="none" w="lg" len="lg"/>
            <a:tailEnd type="triangle" w="lg" len="lg"/>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1-Data Series Similarity Search</a:t>
            </a:r>
          </a:p>
        </p:txBody>
      </p:sp>
      <p:sp>
        <p:nvSpPr>
          <p:cNvPr id="14" name="Freeform 13"/>
          <p:cNvSpPr>
            <a:spLocks noChangeAspect="1"/>
          </p:cNvSpPr>
          <p:nvPr>
            <p:custDataLst>
              <p:tags r:id="rId1"/>
            </p:custDataLst>
          </p:nvPr>
        </p:nvSpPr>
        <p:spPr bwMode="auto">
          <a:xfrm>
            <a:off x="1674756" y="3994311"/>
            <a:ext cx="2222479" cy="769950"/>
          </a:xfrm>
          <a:custGeom>
            <a:avLst/>
            <a:gdLst/>
            <a:ahLst/>
            <a:cxnLst>
              <a:cxn ang="0">
                <a:pos x="31" y="282"/>
              </a:cxn>
              <a:cxn ang="0">
                <a:pos x="70" y="282"/>
              </a:cxn>
              <a:cxn ang="0">
                <a:pos x="109" y="262"/>
              </a:cxn>
              <a:cxn ang="0">
                <a:pos x="147" y="311"/>
              </a:cxn>
              <a:cxn ang="0">
                <a:pos x="186" y="311"/>
              </a:cxn>
              <a:cxn ang="0">
                <a:pos x="225" y="311"/>
              </a:cxn>
              <a:cxn ang="0">
                <a:pos x="264" y="282"/>
              </a:cxn>
              <a:cxn ang="0">
                <a:pos x="303" y="272"/>
              </a:cxn>
              <a:cxn ang="0">
                <a:pos x="352" y="252"/>
              </a:cxn>
              <a:cxn ang="0">
                <a:pos x="391" y="243"/>
              </a:cxn>
              <a:cxn ang="0">
                <a:pos x="430" y="252"/>
              </a:cxn>
              <a:cxn ang="0">
                <a:pos x="469" y="252"/>
              </a:cxn>
              <a:cxn ang="0">
                <a:pos x="507" y="243"/>
              </a:cxn>
              <a:cxn ang="0">
                <a:pos x="546" y="204"/>
              </a:cxn>
              <a:cxn ang="0">
                <a:pos x="585" y="174"/>
              </a:cxn>
              <a:cxn ang="0">
                <a:pos x="624" y="165"/>
              </a:cxn>
              <a:cxn ang="0">
                <a:pos x="663" y="155"/>
              </a:cxn>
              <a:cxn ang="0">
                <a:pos x="702" y="127"/>
              </a:cxn>
              <a:cxn ang="0">
                <a:pos x="741" y="135"/>
              </a:cxn>
              <a:cxn ang="0">
                <a:pos x="780" y="96"/>
              </a:cxn>
              <a:cxn ang="0">
                <a:pos x="819" y="88"/>
              </a:cxn>
              <a:cxn ang="0">
                <a:pos x="857" y="39"/>
              </a:cxn>
              <a:cxn ang="0">
                <a:pos x="905" y="39"/>
              </a:cxn>
              <a:cxn ang="0">
                <a:pos x="944" y="19"/>
              </a:cxn>
              <a:cxn ang="0">
                <a:pos x="983" y="78"/>
              </a:cxn>
              <a:cxn ang="0">
                <a:pos x="1022" y="155"/>
              </a:cxn>
              <a:cxn ang="0">
                <a:pos x="1060" y="272"/>
              </a:cxn>
              <a:cxn ang="0">
                <a:pos x="1099" y="321"/>
              </a:cxn>
              <a:cxn ang="0">
                <a:pos x="1138" y="311"/>
              </a:cxn>
              <a:cxn ang="0">
                <a:pos x="1179" y="321"/>
              </a:cxn>
              <a:cxn ang="0">
                <a:pos x="1217" y="302"/>
              </a:cxn>
              <a:cxn ang="0">
                <a:pos x="1256" y="311"/>
              </a:cxn>
              <a:cxn ang="0">
                <a:pos x="1295" y="282"/>
              </a:cxn>
              <a:cxn ang="0">
                <a:pos x="1334" y="282"/>
              </a:cxn>
              <a:cxn ang="0">
                <a:pos x="1373" y="282"/>
              </a:cxn>
              <a:cxn ang="0">
                <a:pos x="1412" y="302"/>
              </a:cxn>
              <a:cxn ang="0">
                <a:pos x="1451" y="282"/>
              </a:cxn>
              <a:cxn ang="0">
                <a:pos x="1500" y="292"/>
              </a:cxn>
              <a:cxn ang="0">
                <a:pos x="1539" y="282"/>
              </a:cxn>
              <a:cxn ang="0">
                <a:pos x="1578" y="311"/>
              </a:cxn>
              <a:cxn ang="0">
                <a:pos x="1616" y="292"/>
              </a:cxn>
              <a:cxn ang="0">
                <a:pos x="1655" y="302"/>
              </a:cxn>
            </a:cxnLst>
            <a:rect l="0" t="0" r="r" b="b"/>
            <a:pathLst>
              <a:path w="1684" h="340">
                <a:moveTo>
                  <a:pt x="0" y="302"/>
                </a:moveTo>
                <a:lnTo>
                  <a:pt x="21" y="282"/>
                </a:lnTo>
                <a:lnTo>
                  <a:pt x="31" y="282"/>
                </a:lnTo>
                <a:lnTo>
                  <a:pt x="41" y="272"/>
                </a:lnTo>
                <a:lnTo>
                  <a:pt x="60" y="282"/>
                </a:lnTo>
                <a:lnTo>
                  <a:pt x="70" y="282"/>
                </a:lnTo>
                <a:lnTo>
                  <a:pt x="80" y="272"/>
                </a:lnTo>
                <a:lnTo>
                  <a:pt x="98" y="282"/>
                </a:lnTo>
                <a:lnTo>
                  <a:pt x="109" y="262"/>
                </a:lnTo>
                <a:lnTo>
                  <a:pt x="127" y="282"/>
                </a:lnTo>
                <a:lnTo>
                  <a:pt x="137" y="302"/>
                </a:lnTo>
                <a:lnTo>
                  <a:pt x="147" y="311"/>
                </a:lnTo>
                <a:lnTo>
                  <a:pt x="166" y="311"/>
                </a:lnTo>
                <a:lnTo>
                  <a:pt x="176" y="302"/>
                </a:lnTo>
                <a:lnTo>
                  <a:pt x="186" y="311"/>
                </a:lnTo>
                <a:lnTo>
                  <a:pt x="205" y="321"/>
                </a:lnTo>
                <a:lnTo>
                  <a:pt x="215" y="311"/>
                </a:lnTo>
                <a:lnTo>
                  <a:pt x="225" y="311"/>
                </a:lnTo>
                <a:lnTo>
                  <a:pt x="244" y="302"/>
                </a:lnTo>
                <a:lnTo>
                  <a:pt x="254" y="282"/>
                </a:lnTo>
                <a:lnTo>
                  <a:pt x="264" y="282"/>
                </a:lnTo>
                <a:lnTo>
                  <a:pt x="283" y="282"/>
                </a:lnTo>
                <a:lnTo>
                  <a:pt x="293" y="272"/>
                </a:lnTo>
                <a:lnTo>
                  <a:pt x="303" y="272"/>
                </a:lnTo>
                <a:lnTo>
                  <a:pt x="322" y="262"/>
                </a:lnTo>
                <a:lnTo>
                  <a:pt x="332" y="252"/>
                </a:lnTo>
                <a:lnTo>
                  <a:pt x="352" y="252"/>
                </a:lnTo>
                <a:lnTo>
                  <a:pt x="361" y="262"/>
                </a:lnTo>
                <a:lnTo>
                  <a:pt x="371" y="252"/>
                </a:lnTo>
                <a:lnTo>
                  <a:pt x="391" y="243"/>
                </a:lnTo>
                <a:lnTo>
                  <a:pt x="399" y="252"/>
                </a:lnTo>
                <a:lnTo>
                  <a:pt x="410" y="262"/>
                </a:lnTo>
                <a:lnTo>
                  <a:pt x="430" y="252"/>
                </a:lnTo>
                <a:lnTo>
                  <a:pt x="438" y="262"/>
                </a:lnTo>
                <a:lnTo>
                  <a:pt x="448" y="262"/>
                </a:lnTo>
                <a:lnTo>
                  <a:pt x="469" y="252"/>
                </a:lnTo>
                <a:lnTo>
                  <a:pt x="477" y="252"/>
                </a:lnTo>
                <a:lnTo>
                  <a:pt x="487" y="252"/>
                </a:lnTo>
                <a:lnTo>
                  <a:pt x="507" y="243"/>
                </a:lnTo>
                <a:lnTo>
                  <a:pt x="516" y="233"/>
                </a:lnTo>
                <a:lnTo>
                  <a:pt x="536" y="213"/>
                </a:lnTo>
                <a:lnTo>
                  <a:pt x="546" y="204"/>
                </a:lnTo>
                <a:lnTo>
                  <a:pt x="555" y="194"/>
                </a:lnTo>
                <a:lnTo>
                  <a:pt x="575" y="184"/>
                </a:lnTo>
                <a:lnTo>
                  <a:pt x="585" y="174"/>
                </a:lnTo>
                <a:lnTo>
                  <a:pt x="594" y="165"/>
                </a:lnTo>
                <a:lnTo>
                  <a:pt x="614" y="155"/>
                </a:lnTo>
                <a:lnTo>
                  <a:pt x="624" y="165"/>
                </a:lnTo>
                <a:lnTo>
                  <a:pt x="633" y="155"/>
                </a:lnTo>
                <a:lnTo>
                  <a:pt x="653" y="165"/>
                </a:lnTo>
                <a:lnTo>
                  <a:pt x="663" y="155"/>
                </a:lnTo>
                <a:lnTo>
                  <a:pt x="672" y="145"/>
                </a:lnTo>
                <a:lnTo>
                  <a:pt x="692" y="135"/>
                </a:lnTo>
                <a:lnTo>
                  <a:pt x="702" y="127"/>
                </a:lnTo>
                <a:lnTo>
                  <a:pt x="721" y="127"/>
                </a:lnTo>
                <a:lnTo>
                  <a:pt x="731" y="127"/>
                </a:lnTo>
                <a:lnTo>
                  <a:pt x="741" y="135"/>
                </a:lnTo>
                <a:lnTo>
                  <a:pt x="759" y="127"/>
                </a:lnTo>
                <a:lnTo>
                  <a:pt x="770" y="117"/>
                </a:lnTo>
                <a:lnTo>
                  <a:pt x="780" y="96"/>
                </a:lnTo>
                <a:lnTo>
                  <a:pt x="798" y="96"/>
                </a:lnTo>
                <a:lnTo>
                  <a:pt x="808" y="88"/>
                </a:lnTo>
                <a:lnTo>
                  <a:pt x="819" y="88"/>
                </a:lnTo>
                <a:lnTo>
                  <a:pt x="837" y="78"/>
                </a:lnTo>
                <a:lnTo>
                  <a:pt x="847" y="68"/>
                </a:lnTo>
                <a:lnTo>
                  <a:pt x="857" y="39"/>
                </a:lnTo>
                <a:lnTo>
                  <a:pt x="876" y="29"/>
                </a:lnTo>
                <a:lnTo>
                  <a:pt x="886" y="39"/>
                </a:lnTo>
                <a:lnTo>
                  <a:pt x="905" y="39"/>
                </a:lnTo>
                <a:lnTo>
                  <a:pt x="915" y="19"/>
                </a:lnTo>
                <a:lnTo>
                  <a:pt x="925" y="10"/>
                </a:lnTo>
                <a:lnTo>
                  <a:pt x="944" y="19"/>
                </a:lnTo>
                <a:lnTo>
                  <a:pt x="954" y="0"/>
                </a:lnTo>
                <a:lnTo>
                  <a:pt x="964" y="29"/>
                </a:lnTo>
                <a:lnTo>
                  <a:pt x="983" y="78"/>
                </a:lnTo>
                <a:lnTo>
                  <a:pt x="993" y="96"/>
                </a:lnTo>
                <a:lnTo>
                  <a:pt x="1003" y="117"/>
                </a:lnTo>
                <a:lnTo>
                  <a:pt x="1022" y="155"/>
                </a:lnTo>
                <a:lnTo>
                  <a:pt x="1032" y="213"/>
                </a:lnTo>
                <a:lnTo>
                  <a:pt x="1042" y="252"/>
                </a:lnTo>
                <a:lnTo>
                  <a:pt x="1060" y="272"/>
                </a:lnTo>
                <a:lnTo>
                  <a:pt x="1071" y="331"/>
                </a:lnTo>
                <a:lnTo>
                  <a:pt x="1091" y="340"/>
                </a:lnTo>
                <a:lnTo>
                  <a:pt x="1099" y="321"/>
                </a:lnTo>
                <a:lnTo>
                  <a:pt x="1109" y="321"/>
                </a:lnTo>
                <a:lnTo>
                  <a:pt x="1130" y="321"/>
                </a:lnTo>
                <a:lnTo>
                  <a:pt x="1138" y="311"/>
                </a:lnTo>
                <a:lnTo>
                  <a:pt x="1148" y="311"/>
                </a:lnTo>
                <a:lnTo>
                  <a:pt x="1169" y="311"/>
                </a:lnTo>
                <a:lnTo>
                  <a:pt x="1179" y="321"/>
                </a:lnTo>
                <a:lnTo>
                  <a:pt x="1189" y="302"/>
                </a:lnTo>
                <a:lnTo>
                  <a:pt x="1207" y="302"/>
                </a:lnTo>
                <a:lnTo>
                  <a:pt x="1217" y="302"/>
                </a:lnTo>
                <a:lnTo>
                  <a:pt x="1228" y="302"/>
                </a:lnTo>
                <a:lnTo>
                  <a:pt x="1246" y="311"/>
                </a:lnTo>
                <a:lnTo>
                  <a:pt x="1256" y="311"/>
                </a:lnTo>
                <a:lnTo>
                  <a:pt x="1266" y="302"/>
                </a:lnTo>
                <a:lnTo>
                  <a:pt x="1285" y="292"/>
                </a:lnTo>
                <a:lnTo>
                  <a:pt x="1295" y="282"/>
                </a:lnTo>
                <a:lnTo>
                  <a:pt x="1314" y="282"/>
                </a:lnTo>
                <a:lnTo>
                  <a:pt x="1324" y="282"/>
                </a:lnTo>
                <a:lnTo>
                  <a:pt x="1334" y="282"/>
                </a:lnTo>
                <a:lnTo>
                  <a:pt x="1353" y="282"/>
                </a:lnTo>
                <a:lnTo>
                  <a:pt x="1363" y="272"/>
                </a:lnTo>
                <a:lnTo>
                  <a:pt x="1373" y="282"/>
                </a:lnTo>
                <a:lnTo>
                  <a:pt x="1392" y="282"/>
                </a:lnTo>
                <a:lnTo>
                  <a:pt x="1402" y="292"/>
                </a:lnTo>
                <a:lnTo>
                  <a:pt x="1412" y="302"/>
                </a:lnTo>
                <a:lnTo>
                  <a:pt x="1431" y="292"/>
                </a:lnTo>
                <a:lnTo>
                  <a:pt x="1441" y="282"/>
                </a:lnTo>
                <a:lnTo>
                  <a:pt x="1451" y="282"/>
                </a:lnTo>
                <a:lnTo>
                  <a:pt x="1470" y="282"/>
                </a:lnTo>
                <a:lnTo>
                  <a:pt x="1480" y="302"/>
                </a:lnTo>
                <a:lnTo>
                  <a:pt x="1500" y="292"/>
                </a:lnTo>
                <a:lnTo>
                  <a:pt x="1508" y="292"/>
                </a:lnTo>
                <a:lnTo>
                  <a:pt x="1518" y="292"/>
                </a:lnTo>
                <a:lnTo>
                  <a:pt x="1539" y="282"/>
                </a:lnTo>
                <a:lnTo>
                  <a:pt x="1547" y="292"/>
                </a:lnTo>
                <a:lnTo>
                  <a:pt x="1557" y="302"/>
                </a:lnTo>
                <a:lnTo>
                  <a:pt x="1578" y="311"/>
                </a:lnTo>
                <a:lnTo>
                  <a:pt x="1586" y="302"/>
                </a:lnTo>
                <a:lnTo>
                  <a:pt x="1596" y="282"/>
                </a:lnTo>
                <a:lnTo>
                  <a:pt x="1616" y="292"/>
                </a:lnTo>
                <a:lnTo>
                  <a:pt x="1625" y="292"/>
                </a:lnTo>
                <a:lnTo>
                  <a:pt x="1635" y="292"/>
                </a:lnTo>
                <a:lnTo>
                  <a:pt x="1655" y="302"/>
                </a:lnTo>
                <a:lnTo>
                  <a:pt x="1664" y="292"/>
                </a:lnTo>
                <a:lnTo>
                  <a:pt x="1684" y="292"/>
                </a:lnTo>
              </a:path>
            </a:pathLst>
          </a:custGeom>
          <a:solidFill>
            <a:schemeClr val="bg1"/>
          </a:solidFill>
          <a:ln w="22225">
            <a:solidFill>
              <a:srgbClr val="FF0000"/>
            </a:solidFill>
            <a:prstDash val="solid"/>
            <a:round/>
          </a:ln>
        </p:spPr>
        <p:txBody>
          <a:bodyPr/>
          <a:lstStyle/>
          <a:p>
            <a:endParaRPr lang="en-US" dirty="0"/>
          </a:p>
        </p:txBody>
      </p:sp>
      <mc:AlternateContent xmlns:mc="http://schemas.openxmlformats.org/markup-compatibility/2006" xmlns:a14="http://schemas.microsoft.com/office/drawing/2010/main">
        <mc:Choice Requires="a14">
          <p:sp>
            <p:nvSpPr>
              <p:cNvPr id="34" name="Rectangle 6"/>
              <p:cNvSpPr>
                <a:spLocks noChangeArrowheads="1"/>
              </p:cNvSpPr>
              <p:nvPr>
                <p:custDataLst>
                  <p:tags r:id="rId2"/>
                </p:custDataLst>
              </p:nvPr>
            </p:nvSpPr>
            <p:spPr bwMode="auto">
              <a:xfrm>
                <a:off x="1766481" y="3432661"/>
                <a:ext cx="2172317" cy="31115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Query series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𝑆</m:t>
                        </m:r>
                      </m:e>
                      <m:sub>
                        <m:r>
                          <a:rPr lang="en-US" sz="2000" i="1" dirty="0">
                            <a:latin typeface="Cambria Math" panose="02040503050406030204" pitchFamily="18" charset="0"/>
                          </a:rPr>
                          <m:t>𝑞</m:t>
                        </m:r>
                      </m:sub>
                    </m:sSub>
                  </m:oMath>
                </a14:m>
                <a:endParaRPr lang="en-US" sz="2000" i="1" dirty="0">
                  <a:latin typeface="Cambria Math" panose="02040503050406030204" pitchFamily="18" charset="0"/>
                  <a:cs typeface="Gill Sans"/>
                </a:endParaRPr>
              </a:p>
            </p:txBody>
          </p:sp>
        </mc:Choice>
        <mc:Fallback xmlns="">
          <p:sp>
            <p:nvSpPr>
              <p:cNvPr id="34" name="Rectangle 6"/>
              <p:cNvSpPr>
                <a:spLocks noRot="1" noChangeAspect="1" noMove="1" noResize="1" noEditPoints="1" noAdjustHandles="1" noChangeArrowheads="1" noChangeShapeType="1" noTextEdit="1"/>
              </p:cNvSpPr>
              <p:nvPr>
                <p:custDataLst>
                  <p:tags r:id="rId6"/>
                </p:custDataLst>
              </p:nvPr>
            </p:nvSpPr>
            <p:spPr bwMode="auto">
              <a:xfrm>
                <a:off x="1766481" y="3432661"/>
                <a:ext cx="2172317" cy="311150"/>
              </a:xfrm>
              <a:prstGeom prst="rect">
                <a:avLst/>
              </a:prstGeom>
              <a:blipFill rotWithShape="1">
                <a:blip r:embed="rId7"/>
                <a:stretch>
                  <a:fillRect l="-25" t="-21789" r="24" b="156"/>
                </a:stretch>
              </a:blipFill>
              <a:ln w="9525">
                <a:noFill/>
                <a:miter lim="800000"/>
              </a:ln>
            </p:spPr>
            <p:txBody>
              <a:bodyPr/>
              <a:lstStyle/>
              <a:p>
                <a:r>
                  <a:rPr lang="zh-CN" altLang="en-US">
                    <a:noFill/>
                  </a:rPr>
                  <a:t> </a:t>
                </a:r>
              </a:p>
            </p:txBody>
          </p:sp>
        </mc:Fallback>
      </mc:AlternateContent>
      <p:sp>
        <p:nvSpPr>
          <p:cNvPr id="35" name="Rectangle 34"/>
          <p:cNvSpPr/>
          <p:nvPr>
            <p:custDataLst>
              <p:tags r:id="rId3"/>
            </p:custDataLst>
          </p:nvPr>
        </p:nvSpPr>
        <p:spPr>
          <a:xfrm>
            <a:off x="978535" y="2939415"/>
            <a:ext cx="7782560" cy="65989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2400" b="1" dirty="0">
              <a:solidFill>
                <a:schemeClr val="tx1"/>
              </a:solidFill>
            </a:endParaRPr>
          </a:p>
          <a:p>
            <a:pPr algn="r"/>
            <a:r>
              <a:rPr lang="en-US" sz="3200" b="1" dirty="0">
                <a:solidFill>
                  <a:schemeClr val="tx1"/>
                </a:solidFill>
                <a:latin typeface="Calibri" panose="020F0502020204030204" pitchFamily="34" charset="0"/>
                <a:cs typeface="Calibri" panose="020F0502020204030204" pitchFamily="34" charset="0"/>
              </a:rPr>
              <a:t>Similarity Search</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507345" y="6835775"/>
            <a:ext cx="2807970" cy="1289050"/>
            <a:chOff x="9409" y="3880"/>
            <a:chExt cx="4422" cy="2030"/>
          </a:xfrm>
        </p:grpSpPr>
        <p:sp>
          <p:nvSpPr>
            <p:cNvPr id="13" name="矩形 12"/>
            <p:cNvSpPr/>
            <p:nvPr>
              <p:custDataLst>
                <p:tags r:id="rId17"/>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14" name="矩形: 圆角 137"/>
            <p:cNvSpPr/>
            <p:nvPr>
              <p:custDataLst>
                <p:tags r:id="rId18"/>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rgbClr val="FF0000"/>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0</a:t>
              </a:r>
              <a:r>
                <a:rPr lang="en-US" altLang="zh-CN" sz="2400" dirty="0">
                  <a:solidFill>
                    <a:srgbClr val="FF0000"/>
                  </a:solidFill>
                  <a:latin typeface="Calibri" panose="020F0502020204030204" pitchFamily="34" charset="0"/>
                  <a:cs typeface="Calibri" panose="020F0502020204030204" pitchFamily="34" charset="0"/>
                </a:rPr>
                <a:t>1</a:t>
              </a:r>
            </a:p>
          </p:txBody>
        </p:sp>
        <p:sp>
          <p:nvSpPr>
            <p:cNvPr id="15" name="矩形: 圆角 142"/>
            <p:cNvSpPr/>
            <p:nvPr>
              <p:custDataLst>
                <p:tags r:id="rId19"/>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rgbClr val="FF0000"/>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1</a:t>
              </a:r>
              <a:r>
                <a:rPr lang="en-US" altLang="zh-CN" sz="2400" dirty="0">
                  <a:solidFill>
                    <a:srgbClr val="FF0000"/>
                  </a:solidFill>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19" name="文本框 18"/>
                <p:cNvSpPr txBox="1"/>
                <p:nvPr>
                  <p:custDataLst>
                    <p:tags r:id="rId20"/>
                  </p:custDataLst>
                </p:nvPr>
              </p:nvSpPr>
              <p:spPr>
                <a:xfrm>
                  <a:off x="9605" y="4057"/>
                  <a:ext cx="4226" cy="853"/>
                </a:xfrm>
                <a:prstGeom prst="rect">
                  <a:avLst/>
                </a:prstGeom>
                <a:noFill/>
              </p:spPr>
              <p:txBody>
                <a:bodyPr wrap="square" rtlCol="0">
                  <a:noAutofit/>
                </a:bodyPr>
                <a:lstStyle/>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1</m:t>
                          </m:r>
                        </m:sub>
                      </m:sSub>
                    </m:oMath>
                  </a14:m>
                  <a:r>
                    <a:rPr lang="en-US" altLang="zh-CN" sz="2400" dirty="0"/>
                    <a:t>: iSAX: 0-1-*-1</a:t>
                  </a:r>
                </a:p>
              </p:txBody>
            </p:sp>
          </mc:Choice>
          <mc:Fallback xmlns="">
            <p:sp>
              <p:nvSpPr>
                <p:cNvPr id="19" name="文本框 18"/>
                <p:cNvSpPr txBox="1">
                  <a:spLocks noRot="1" noChangeAspect="1" noMove="1" noResize="1" noEditPoints="1" noAdjustHandles="1" noChangeArrowheads="1" noChangeShapeType="1" noTextEdit="1"/>
                </p:cNvSpPr>
                <p:nvPr>
                  <p:custDataLst>
                    <p:tags r:id="rId23"/>
                  </p:custDataLst>
                </p:nvPr>
              </p:nvSpPr>
              <p:spPr>
                <a:xfrm>
                  <a:off x="9605" y="4057"/>
                  <a:ext cx="4226" cy="853"/>
                </a:xfrm>
                <a:prstGeom prst="rect">
                  <a:avLst/>
                </a:prstGeom>
                <a:blipFill rotWithShape="1">
                  <a:blip r:embed="rId24"/>
                </a:blipFill>
              </p:spPr>
              <p:txBody>
                <a:bodyPr/>
                <a:lstStyle/>
                <a:p>
                  <a:r>
                    <a:rPr lang="zh-CN" altLang="en-US">
                      <a:noFill/>
                    </a:rPr>
                    <a:t> </a:t>
                  </a:r>
                </a:p>
              </p:txBody>
            </p:sp>
          </mc:Fallback>
        </mc:AlternateContent>
      </p:grpSp>
      <p:sp>
        <p:nvSpPr>
          <p:cNvPr id="22" name="矩形: 圆角 142"/>
          <p:cNvSpPr/>
          <p:nvPr>
            <p:custDataLst>
              <p:tags r:id="rId1"/>
            </p:custDataLst>
          </p:nvPr>
        </p:nvSpPr>
        <p:spPr>
          <a:xfrm>
            <a:off x="7268210" y="680402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0111</a:t>
            </a:r>
          </a:p>
        </p:txBody>
      </p:sp>
      <p:sp>
        <p:nvSpPr>
          <p:cNvPr id="23" name="矩形: 圆角 137"/>
          <p:cNvSpPr/>
          <p:nvPr>
            <p:custDataLst>
              <p:tags r:id="rId2"/>
            </p:custDataLst>
          </p:nvPr>
        </p:nvSpPr>
        <p:spPr>
          <a:xfrm>
            <a:off x="7268210" y="7592060"/>
            <a:ext cx="1195070" cy="532765"/>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0101</a:t>
            </a:r>
          </a:p>
        </p:txBody>
      </p:sp>
      <p:cxnSp>
        <p:nvCxnSpPr>
          <p:cNvPr id="272" name="直接箭头连接符 271"/>
          <p:cNvCxnSpPr/>
          <p:nvPr>
            <p:custDataLst>
              <p:tags r:id="rId3"/>
            </p:custDataLst>
          </p:nvPr>
        </p:nvCxnSpPr>
        <p:spPr>
          <a:xfrm>
            <a:off x="8783320" y="7452360"/>
            <a:ext cx="1440180" cy="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4" name="文本框 23"/>
          <p:cNvSpPr txBox="1"/>
          <p:nvPr>
            <p:custDataLst>
              <p:tags r:id="rId4"/>
            </p:custDataLst>
          </p:nvPr>
        </p:nvSpPr>
        <p:spPr>
          <a:xfrm>
            <a:off x="8833485" y="6732270"/>
            <a:ext cx="142176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packing</a:t>
            </a:r>
          </a:p>
        </p:txBody>
      </p:sp>
      <p:sp>
        <p:nvSpPr>
          <p:cNvPr id="26" name="文本框 25"/>
          <p:cNvSpPr txBox="1"/>
          <p:nvPr>
            <p:custDataLst>
              <p:tags r:id="rId5"/>
            </p:custDataLst>
          </p:nvPr>
        </p:nvSpPr>
        <p:spPr>
          <a:xfrm>
            <a:off x="11519535" y="5723255"/>
            <a:ext cx="2914015"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only </a:t>
            </a:r>
            <a:r>
              <a:rPr lang="en-US" altLang="zh-CN" sz="2800">
                <a:solidFill>
                  <a:srgbClr val="FF0000"/>
                </a:solidFill>
                <a:latin typeface="Calibri" panose="020F0502020204030204" pitchFamily="34" charset="0"/>
                <a:cs typeface="Calibri" panose="020F0502020204030204" pitchFamily="34" charset="0"/>
              </a:rPr>
              <a:t>ONE</a:t>
            </a:r>
            <a:endParaRPr lang="en-US" altLang="zh-CN" sz="2800">
              <a:latin typeface="Calibri" panose="020F0502020204030204" pitchFamily="34" charset="0"/>
              <a:cs typeface="Calibri" panose="020F0502020204030204" pitchFamily="34" charset="0"/>
            </a:endParaRPr>
          </a:p>
          <a:p>
            <a:r>
              <a:rPr lang="en-US" altLang="zh-CN" sz="2800">
                <a:latin typeface="Calibri" panose="020F0502020204030204" pitchFamily="34" charset="0"/>
                <a:cs typeface="Calibri" panose="020F0502020204030204" pitchFamily="34" charset="0"/>
              </a:rPr>
              <a:t>different symbol</a:t>
            </a:r>
          </a:p>
        </p:txBody>
      </p:sp>
      <p:pic>
        <p:nvPicPr>
          <p:cNvPr id="29" name="图片 28"/>
          <p:cNvPicPr>
            <a:picLocks noChangeAspect="1"/>
          </p:cNvPicPr>
          <p:nvPr>
            <p:custDataLst>
              <p:tags r:id="rId6"/>
            </p:custDataLst>
          </p:nvPr>
        </p:nvPicPr>
        <p:blipFill>
          <a:blip r:embed="rId25"/>
          <a:stretch>
            <a:fillRect/>
          </a:stretch>
        </p:blipFill>
        <p:spPr>
          <a:xfrm>
            <a:off x="10582910" y="5811520"/>
            <a:ext cx="818515" cy="772795"/>
          </a:xfrm>
          <a:prstGeom prst="rect">
            <a:avLst/>
          </a:prstGeom>
        </p:spPr>
      </p:pic>
      <p:cxnSp>
        <p:nvCxnSpPr>
          <p:cNvPr id="57" name="直接连接符 56"/>
          <p:cNvCxnSpPr/>
          <p:nvPr/>
        </p:nvCxnSpPr>
        <p:spPr>
          <a:xfrm flipV="1">
            <a:off x="6953250" y="8315960"/>
            <a:ext cx="8582025" cy="0"/>
          </a:xfrm>
          <a:prstGeom prst="line">
            <a:avLst/>
          </a:prstGeom>
          <a:solidFill>
            <a:schemeClr val="accent1"/>
          </a:solidFill>
          <a:ln w="28575" cap="flat" cmpd="sng" algn="ctr">
            <a:solidFill>
              <a:schemeClr val="tx1"/>
            </a:solidFill>
            <a:prstDash val="solid"/>
            <a:round/>
            <a:headEnd type="none" w="med" len="med"/>
            <a:tailEnd type="none" w="med" len="med"/>
          </a:ln>
        </p:spPr>
      </p:cxnSp>
      <p:cxnSp>
        <p:nvCxnSpPr>
          <p:cNvPr id="58" name="直接连接符 57"/>
          <p:cNvCxnSpPr/>
          <p:nvPr>
            <p:custDataLst>
              <p:tags r:id="rId7"/>
            </p:custDataLst>
          </p:nvPr>
        </p:nvCxnSpPr>
        <p:spPr>
          <a:xfrm flipV="1">
            <a:off x="6953250" y="8371205"/>
            <a:ext cx="8582025" cy="0"/>
          </a:xfrm>
          <a:prstGeom prst="line">
            <a:avLst/>
          </a:prstGeom>
          <a:solidFill>
            <a:schemeClr val="accent1"/>
          </a:solidFill>
          <a:ln w="28575" cap="flat" cmpd="sng" algn="ctr">
            <a:solidFill>
              <a:schemeClr val="tx1"/>
            </a:solidFill>
            <a:prstDash val="solid"/>
            <a:round/>
            <a:headEnd type="none" w="med" len="med"/>
            <a:tailEnd type="none" w="med" len="med"/>
          </a:ln>
        </p:spPr>
      </p:cxnSp>
      <p:sp>
        <p:nvSpPr>
          <p:cNvPr id="16" name="矩形: 圆角 142"/>
          <p:cNvSpPr/>
          <p:nvPr>
            <p:custDataLst>
              <p:tags r:id="rId8"/>
            </p:custDataLst>
          </p:nvPr>
        </p:nvSpPr>
        <p:spPr>
          <a:xfrm>
            <a:off x="4678045" y="737933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p:sp>
        <p:nvSpPr>
          <p:cNvPr id="17" name="文本框 16"/>
          <p:cNvSpPr txBox="1"/>
          <p:nvPr>
            <p:custDataLst>
              <p:tags r:id="rId9"/>
            </p:custDataLst>
          </p:nvPr>
        </p:nvSpPr>
        <p:spPr>
          <a:xfrm>
            <a:off x="2590800" y="7307580"/>
            <a:ext cx="2030730" cy="583565"/>
          </a:xfrm>
          <a:prstGeom prst="rect">
            <a:avLst/>
          </a:prstGeom>
          <a:noFill/>
        </p:spPr>
        <p:txBody>
          <a:bodyPr wrap="square" rtlCol="0">
            <a:spAutoFit/>
          </a:bodyPr>
          <a:lstStyle/>
          <a:p>
            <a:r>
              <a:rPr lang="en-US" altLang="zh-CN" sz="3200">
                <a:latin typeface="Calibri" panose="020F0502020204030204" pitchFamily="34" charset="0"/>
                <a:cs typeface="Calibri" panose="020F0502020204030204" pitchFamily="34" charset="0"/>
              </a:rPr>
              <a:t>leaf node:</a:t>
            </a:r>
          </a:p>
        </p:txBody>
      </p:sp>
      <p:sp>
        <p:nvSpPr>
          <p:cNvPr id="3" name="文本框 2"/>
          <p:cNvSpPr txBox="1"/>
          <p:nvPr>
            <p:custDataLst>
              <p:tags r:id="rId10"/>
            </p:custDataLst>
          </p:nvPr>
        </p:nvSpPr>
        <p:spPr>
          <a:xfrm>
            <a:off x="2590800" y="8383270"/>
            <a:ext cx="2030730" cy="583565"/>
          </a:xfrm>
          <a:prstGeom prst="rect">
            <a:avLst/>
          </a:prstGeom>
          <a:noFill/>
        </p:spPr>
        <p:txBody>
          <a:bodyPr wrap="square" rtlCol="0">
            <a:spAutoFit/>
          </a:bodyPr>
          <a:lstStyle/>
          <a:p>
            <a:r>
              <a:rPr lang="en-US" altLang="zh-CN" sz="3200">
                <a:latin typeface="Calibri" panose="020F0502020204030204" pitchFamily="34" charset="0"/>
                <a:cs typeface="Calibri" panose="020F0502020204030204" pitchFamily="34" charset="0"/>
              </a:rPr>
              <a:t>leaf pack:</a:t>
            </a:r>
          </a:p>
        </p:txBody>
      </p:sp>
      <p:grpSp>
        <p:nvGrpSpPr>
          <p:cNvPr id="5" name="组合 4"/>
          <p:cNvGrpSpPr/>
          <p:nvPr/>
        </p:nvGrpSpPr>
        <p:grpSpPr>
          <a:xfrm>
            <a:off x="4385310" y="8219440"/>
            <a:ext cx="1751965" cy="920115"/>
            <a:chOff x="9409" y="3880"/>
            <a:chExt cx="4422" cy="2030"/>
          </a:xfrm>
        </p:grpSpPr>
        <p:sp>
          <p:nvSpPr>
            <p:cNvPr id="6" name="矩形 5"/>
            <p:cNvSpPr/>
            <p:nvPr>
              <p:custDataLst>
                <p:tags r:id="rId13"/>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8" name="矩形: 圆角 137"/>
            <p:cNvSpPr/>
            <p:nvPr>
              <p:custDataLst>
                <p:tags r:id="rId14"/>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p:sp>
          <p:nvSpPr>
            <p:cNvPr id="18" name="矩形: 圆角 142"/>
            <p:cNvSpPr/>
            <p:nvPr>
              <p:custDataLst>
                <p:tags r:id="rId15"/>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mc:AlternateContent xmlns:mc="http://schemas.openxmlformats.org/markup-compatibility/2006" xmlns:a14="http://schemas.microsoft.com/office/drawing/2010/main">
          <mc:Choice Requires="a14">
            <p:sp>
              <p:nvSpPr>
                <p:cNvPr id="21" name="文本框 20"/>
                <p:cNvSpPr txBox="1"/>
                <p:nvPr>
                  <p:custDataLst>
                    <p:tags r:id="rId16"/>
                  </p:custDataLst>
                </p:nvPr>
              </p:nvSpPr>
              <p:spPr>
                <a:xfrm>
                  <a:off x="9605" y="4057"/>
                  <a:ext cx="4226" cy="853"/>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1</m:t>
                            </m:r>
                          </m:sub>
                        </m:sSub>
                      </m:oMath>
                    </m:oMathPara>
                  </a14:m>
                  <a:endParaRPr lang="en-US" altLang="zh-CN" sz="2400" dirty="0"/>
                </a:p>
              </p:txBody>
            </p:sp>
          </mc:Choice>
          <mc:Fallback xmlns="">
            <p:sp>
              <p:nvSpPr>
                <p:cNvPr id="21" name="文本框 20"/>
                <p:cNvSpPr txBox="1">
                  <a:spLocks noRot="1" noChangeAspect="1" noMove="1" noResize="1" noEditPoints="1" noAdjustHandles="1" noChangeArrowheads="1" noChangeShapeType="1" noTextEdit="1"/>
                </p:cNvSpPr>
                <p:nvPr>
                  <p:custDataLst>
                    <p:tags r:id="rId26"/>
                  </p:custDataLst>
                </p:nvPr>
              </p:nvSpPr>
              <p:spPr>
                <a:xfrm>
                  <a:off x="9605" y="4057"/>
                  <a:ext cx="4226" cy="853"/>
                </a:xfrm>
                <a:prstGeom prst="rect">
                  <a:avLst/>
                </a:prstGeom>
                <a:blipFill rotWithShape="1">
                  <a:blip r:embed="rId27"/>
                </a:blipFill>
              </p:spPr>
              <p:txBody>
                <a:bodyPr/>
                <a:lstStyle/>
                <a:p>
                  <a:r>
                    <a:rPr lang="zh-CN" altLang="en-US">
                      <a:noFill/>
                    </a:rPr>
                    <a:t> </a:t>
                  </a:r>
                </a:p>
              </p:txBody>
            </p:sp>
          </mc:Fallback>
        </mc:AlternateContent>
      </p:grpSp>
      <p:sp>
        <p:nvSpPr>
          <p:cNvPr id="10" name="标题 1"/>
          <p:cNvSpPr>
            <a:spLocks noGrp="1"/>
          </p:cNvSpPr>
          <p:nvPr>
            <p:ph type="title"/>
            <p:custDataLst>
              <p:tags r:id="rId11"/>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12" name="内容占位符 6"/>
          <p:cNvSpPr>
            <a:spLocks noGrp="1"/>
          </p:cNvSpPr>
          <p:nvPr>
            <p:custDataLst>
              <p:tags r:id="rId12"/>
            </p:custDataLst>
          </p:nvPr>
        </p:nvSpPr>
        <p:spPr>
          <a:xfrm>
            <a:off x="701040" y="2470785"/>
            <a:ext cx="14123670" cy="3543300"/>
          </a:xfrm>
          <a:prstGeom prst="rect">
            <a:avLst/>
          </a:prstGeom>
          <a:noFill/>
          <a:ln w="9525">
            <a:noFill/>
          </a:ln>
        </p:spPr>
        <p:txBody>
          <a:bodyPr lIns="90488" tIns="44450" rIns="90488" bIns="44450" anchor="t"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r>
              <a:rPr lang="en-US" altLang="zh-CN" sz="3600">
                <a:latin typeface="Calibri" panose="020F0502020204030204" pitchFamily="34" charset="0"/>
                <a:cs typeface="Calibri" panose="020F0502020204030204" pitchFamily="34" charset="0"/>
              </a:rPr>
              <a:t>Input: </a:t>
            </a:r>
            <a:r>
              <a:rPr lang="en-US" altLang="zh-CN" sz="3600" u="sng">
                <a:latin typeface="Calibri" panose="020F0502020204030204" pitchFamily="34" charset="0"/>
                <a:cs typeface="Calibri" panose="020F0502020204030204" pitchFamily="34" charset="0"/>
              </a:rPr>
              <a:t>Small</a:t>
            </a:r>
            <a:r>
              <a:rPr lang="en-US" altLang="zh-CN" sz="3600">
                <a:latin typeface="Calibri" panose="020F0502020204030204" pitchFamily="34" charset="0"/>
                <a:cs typeface="Calibri" panose="020F0502020204030204" pitchFamily="34" charset="0"/>
              </a:rPr>
              <a:t> leaf nodes under the same parent (siblings)</a:t>
            </a:r>
          </a:p>
          <a:p>
            <a:r>
              <a:rPr lang="en-US" altLang="zh-CN" sz="3600">
                <a:latin typeface="Calibri" panose="020F0502020204030204" pitchFamily="34" charset="0"/>
                <a:cs typeface="Calibri" panose="020F0502020204030204" pitchFamily="34" charset="0"/>
              </a:rPr>
              <a:t>Output: A group of leaf node packs within the size constriant</a:t>
            </a:r>
          </a:p>
          <a:p>
            <a:endParaRPr lang="en-US" altLang="zh-CN"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507345" y="6835775"/>
            <a:ext cx="2807970" cy="1289050"/>
            <a:chOff x="9409" y="3880"/>
            <a:chExt cx="4422" cy="2030"/>
          </a:xfrm>
        </p:grpSpPr>
        <p:sp>
          <p:nvSpPr>
            <p:cNvPr id="13" name="矩形 12"/>
            <p:cNvSpPr/>
            <p:nvPr>
              <p:custDataLst>
                <p:tags r:id="rId27"/>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14" name="矩形: 圆角 137"/>
            <p:cNvSpPr/>
            <p:nvPr>
              <p:custDataLst>
                <p:tags r:id="rId28"/>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rgbClr val="FF0000"/>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0</a:t>
              </a:r>
              <a:r>
                <a:rPr lang="en-US" altLang="zh-CN" sz="2400" dirty="0">
                  <a:solidFill>
                    <a:srgbClr val="FF0000"/>
                  </a:solidFill>
                  <a:latin typeface="Calibri" panose="020F0502020204030204" pitchFamily="34" charset="0"/>
                  <a:cs typeface="Calibri" panose="020F0502020204030204" pitchFamily="34" charset="0"/>
                </a:rPr>
                <a:t>1</a:t>
              </a:r>
            </a:p>
          </p:txBody>
        </p:sp>
        <p:sp>
          <p:nvSpPr>
            <p:cNvPr id="15" name="矩形: 圆角 142"/>
            <p:cNvSpPr/>
            <p:nvPr>
              <p:custDataLst>
                <p:tags r:id="rId29"/>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rgbClr val="FF0000"/>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1</a:t>
              </a:r>
              <a:r>
                <a:rPr lang="en-US" altLang="zh-CN" sz="2400" dirty="0">
                  <a:solidFill>
                    <a:srgbClr val="FF0000"/>
                  </a:solidFill>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19" name="文本框 18"/>
                <p:cNvSpPr txBox="1"/>
                <p:nvPr>
                  <p:custDataLst>
                    <p:tags r:id="rId30"/>
                  </p:custDataLst>
                </p:nvPr>
              </p:nvSpPr>
              <p:spPr>
                <a:xfrm>
                  <a:off x="9605" y="4057"/>
                  <a:ext cx="4226" cy="853"/>
                </a:xfrm>
                <a:prstGeom prst="rect">
                  <a:avLst/>
                </a:prstGeom>
                <a:noFill/>
              </p:spPr>
              <p:txBody>
                <a:bodyPr wrap="square" rtlCol="0">
                  <a:noAutofit/>
                </a:bodyPr>
                <a:lstStyle/>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1</m:t>
                          </m:r>
                        </m:sub>
                      </m:sSub>
                    </m:oMath>
                  </a14:m>
                  <a:r>
                    <a:rPr lang="en-US" altLang="zh-CN" sz="2400" dirty="0"/>
                    <a:t>: iSAX: 0-1-*-1</a:t>
                  </a:r>
                </a:p>
              </p:txBody>
            </p:sp>
          </mc:Choice>
          <mc:Fallback xmlns="">
            <p:sp>
              <p:nvSpPr>
                <p:cNvPr id="19" name="文本框 18"/>
                <p:cNvSpPr txBox="1">
                  <a:spLocks noRot="1" noChangeAspect="1" noMove="1" noResize="1" noEditPoints="1" noAdjustHandles="1" noChangeArrowheads="1" noChangeShapeType="1" noTextEdit="1"/>
                </p:cNvSpPr>
                <p:nvPr>
                  <p:custDataLst>
                    <p:tags r:id="rId33"/>
                  </p:custDataLst>
                </p:nvPr>
              </p:nvSpPr>
              <p:spPr>
                <a:xfrm>
                  <a:off x="9605" y="4057"/>
                  <a:ext cx="4226" cy="853"/>
                </a:xfrm>
                <a:prstGeom prst="rect">
                  <a:avLst/>
                </a:prstGeom>
                <a:blipFill rotWithShape="1">
                  <a:blip r:embed="rId34"/>
                </a:blipFill>
              </p:spPr>
              <p:txBody>
                <a:bodyPr/>
                <a:lstStyle/>
                <a:p>
                  <a:r>
                    <a:rPr lang="zh-CN" altLang="en-US">
                      <a:noFill/>
                    </a:rPr>
                    <a:t> </a:t>
                  </a:r>
                </a:p>
              </p:txBody>
            </p:sp>
          </mc:Fallback>
        </mc:AlternateContent>
      </p:grpSp>
      <p:sp>
        <p:nvSpPr>
          <p:cNvPr id="22" name="矩形: 圆角 142"/>
          <p:cNvSpPr/>
          <p:nvPr>
            <p:custDataLst>
              <p:tags r:id="rId1"/>
            </p:custDataLst>
          </p:nvPr>
        </p:nvSpPr>
        <p:spPr>
          <a:xfrm>
            <a:off x="7268210" y="680402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0111</a:t>
            </a:r>
          </a:p>
        </p:txBody>
      </p:sp>
      <p:sp>
        <p:nvSpPr>
          <p:cNvPr id="23" name="矩形: 圆角 137"/>
          <p:cNvSpPr/>
          <p:nvPr>
            <p:custDataLst>
              <p:tags r:id="rId2"/>
            </p:custDataLst>
          </p:nvPr>
        </p:nvSpPr>
        <p:spPr>
          <a:xfrm>
            <a:off x="7268210" y="7592060"/>
            <a:ext cx="1195070" cy="532765"/>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0101</a:t>
            </a:r>
          </a:p>
        </p:txBody>
      </p:sp>
      <p:cxnSp>
        <p:nvCxnSpPr>
          <p:cNvPr id="272" name="直接箭头连接符 271"/>
          <p:cNvCxnSpPr/>
          <p:nvPr>
            <p:custDataLst>
              <p:tags r:id="rId3"/>
            </p:custDataLst>
          </p:nvPr>
        </p:nvCxnSpPr>
        <p:spPr>
          <a:xfrm>
            <a:off x="8783320" y="7452360"/>
            <a:ext cx="1440180" cy="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4" name="文本框 23"/>
          <p:cNvSpPr txBox="1"/>
          <p:nvPr>
            <p:custDataLst>
              <p:tags r:id="rId4"/>
            </p:custDataLst>
          </p:nvPr>
        </p:nvSpPr>
        <p:spPr>
          <a:xfrm>
            <a:off x="8833485" y="6732270"/>
            <a:ext cx="142176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packing</a:t>
            </a:r>
          </a:p>
        </p:txBody>
      </p:sp>
      <p:sp>
        <p:nvSpPr>
          <p:cNvPr id="26" name="文本框 25"/>
          <p:cNvSpPr txBox="1"/>
          <p:nvPr>
            <p:custDataLst>
              <p:tags r:id="rId5"/>
            </p:custDataLst>
          </p:nvPr>
        </p:nvSpPr>
        <p:spPr>
          <a:xfrm>
            <a:off x="11519535" y="5723255"/>
            <a:ext cx="2914015"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only </a:t>
            </a:r>
            <a:r>
              <a:rPr lang="en-US" altLang="zh-CN" sz="2800">
                <a:solidFill>
                  <a:srgbClr val="FF0000"/>
                </a:solidFill>
                <a:latin typeface="Calibri" panose="020F0502020204030204" pitchFamily="34" charset="0"/>
                <a:cs typeface="Calibri" panose="020F0502020204030204" pitchFamily="34" charset="0"/>
              </a:rPr>
              <a:t>ONE</a:t>
            </a:r>
            <a:endParaRPr lang="en-US" altLang="zh-CN" sz="2800">
              <a:latin typeface="Calibri" panose="020F0502020204030204" pitchFamily="34" charset="0"/>
              <a:cs typeface="Calibri" panose="020F0502020204030204" pitchFamily="34" charset="0"/>
            </a:endParaRPr>
          </a:p>
          <a:p>
            <a:r>
              <a:rPr lang="en-US" altLang="zh-CN" sz="2800">
                <a:latin typeface="Calibri" panose="020F0502020204030204" pitchFamily="34" charset="0"/>
                <a:cs typeface="Calibri" panose="020F0502020204030204" pitchFamily="34" charset="0"/>
              </a:rPr>
              <a:t>different symbol</a:t>
            </a:r>
          </a:p>
        </p:txBody>
      </p:sp>
      <p:pic>
        <p:nvPicPr>
          <p:cNvPr id="29" name="图片 28"/>
          <p:cNvPicPr>
            <a:picLocks noChangeAspect="1"/>
          </p:cNvPicPr>
          <p:nvPr>
            <p:custDataLst>
              <p:tags r:id="rId6"/>
            </p:custDataLst>
          </p:nvPr>
        </p:nvPicPr>
        <p:blipFill>
          <a:blip r:embed="rId35"/>
          <a:stretch>
            <a:fillRect/>
          </a:stretch>
        </p:blipFill>
        <p:spPr>
          <a:xfrm>
            <a:off x="10582910" y="5811520"/>
            <a:ext cx="818515" cy="772795"/>
          </a:xfrm>
          <a:prstGeom prst="rect">
            <a:avLst/>
          </a:prstGeom>
        </p:spPr>
      </p:pic>
      <p:sp>
        <p:nvSpPr>
          <p:cNvPr id="32" name="矩形: 圆角 142"/>
          <p:cNvSpPr/>
          <p:nvPr>
            <p:custDataLst>
              <p:tags r:id="rId7"/>
            </p:custDataLst>
          </p:nvPr>
        </p:nvSpPr>
        <p:spPr>
          <a:xfrm>
            <a:off x="7270750" y="882332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0111</a:t>
            </a:r>
          </a:p>
        </p:txBody>
      </p:sp>
      <p:sp>
        <p:nvSpPr>
          <p:cNvPr id="36" name="矩形: 圆角 137"/>
          <p:cNvSpPr/>
          <p:nvPr>
            <p:custDataLst>
              <p:tags r:id="rId8"/>
            </p:custDataLst>
          </p:nvPr>
        </p:nvSpPr>
        <p:spPr>
          <a:xfrm>
            <a:off x="7268210" y="9611995"/>
            <a:ext cx="1195070" cy="532765"/>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1001</a:t>
            </a:r>
          </a:p>
        </p:txBody>
      </p:sp>
      <p:cxnSp>
        <p:nvCxnSpPr>
          <p:cNvPr id="37" name="直接箭头连接符 36"/>
          <p:cNvCxnSpPr/>
          <p:nvPr>
            <p:custDataLst>
              <p:tags r:id="rId9"/>
            </p:custDataLst>
          </p:nvPr>
        </p:nvCxnSpPr>
        <p:spPr>
          <a:xfrm>
            <a:off x="8782685" y="9467850"/>
            <a:ext cx="1440180" cy="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46" name="文本框 45"/>
          <p:cNvSpPr txBox="1"/>
          <p:nvPr>
            <p:custDataLst>
              <p:tags r:id="rId10"/>
            </p:custDataLst>
          </p:nvPr>
        </p:nvSpPr>
        <p:spPr>
          <a:xfrm>
            <a:off x="8783320" y="8747760"/>
            <a:ext cx="142176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packing</a:t>
            </a:r>
          </a:p>
        </p:txBody>
      </p:sp>
      <p:grpSp>
        <p:nvGrpSpPr>
          <p:cNvPr id="50" name="组合 49"/>
          <p:cNvGrpSpPr/>
          <p:nvPr/>
        </p:nvGrpSpPr>
        <p:grpSpPr>
          <a:xfrm>
            <a:off x="10511155" y="8844915"/>
            <a:ext cx="2807970" cy="1289050"/>
            <a:chOff x="9409" y="3880"/>
            <a:chExt cx="4422" cy="2030"/>
          </a:xfrm>
        </p:grpSpPr>
        <p:sp>
          <p:nvSpPr>
            <p:cNvPr id="51" name="矩形 50"/>
            <p:cNvSpPr/>
            <p:nvPr>
              <p:custDataLst>
                <p:tags r:id="rId23"/>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52" name="矩形: 圆角 137"/>
            <p:cNvSpPr/>
            <p:nvPr>
              <p:custDataLst>
                <p:tags r:id="rId24"/>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0</a:t>
              </a:r>
              <a:r>
                <a:rPr lang="en-US" altLang="zh-CN" sz="2400" dirty="0">
                  <a:solidFill>
                    <a:srgbClr val="FF0000"/>
                  </a:solidFill>
                  <a:latin typeface="Calibri" panose="020F0502020204030204" pitchFamily="34" charset="0"/>
                  <a:cs typeface="Calibri" panose="020F0502020204030204" pitchFamily="34" charset="0"/>
                </a:rPr>
                <a:t>1</a:t>
              </a:r>
            </a:p>
          </p:txBody>
        </p:sp>
        <p:sp>
          <p:nvSpPr>
            <p:cNvPr id="53" name="矩形: 圆角 142"/>
            <p:cNvSpPr/>
            <p:nvPr>
              <p:custDataLst>
                <p:tags r:id="rId25"/>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011</a:t>
              </a:r>
              <a:r>
                <a:rPr lang="en-US" altLang="zh-CN" sz="2400" dirty="0">
                  <a:solidFill>
                    <a:srgbClr val="FF0000"/>
                  </a:solidFill>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54" name="文本框 53"/>
                <p:cNvSpPr txBox="1"/>
                <p:nvPr>
                  <p:custDataLst>
                    <p:tags r:id="rId26"/>
                  </p:custDataLst>
                </p:nvPr>
              </p:nvSpPr>
              <p:spPr>
                <a:xfrm>
                  <a:off x="9605" y="4057"/>
                  <a:ext cx="4226" cy="853"/>
                </a:xfrm>
                <a:prstGeom prst="rect">
                  <a:avLst/>
                </a:prstGeom>
                <a:noFill/>
              </p:spPr>
              <p:txBody>
                <a:bodyPr wrap="square" rtlCol="0">
                  <a:noAutofit/>
                </a:bodyPr>
                <a:lstStyle/>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2</m:t>
                          </m:r>
                        </m:sub>
                      </m:sSub>
                    </m:oMath>
                  </a14:m>
                  <a:r>
                    <a:rPr lang="en-US" altLang="zh-CN" sz="2400" dirty="0"/>
                    <a:t>: iSAX: *-*-*-1</a:t>
                  </a:r>
                </a:p>
              </p:txBody>
            </p:sp>
          </mc:Choice>
          <mc:Fallback xmlns="">
            <p:sp>
              <p:nvSpPr>
                <p:cNvPr id="54" name="文本框 53"/>
                <p:cNvSpPr txBox="1">
                  <a:spLocks noRot="1" noChangeAspect="1" noMove="1" noResize="1" noEditPoints="1" noAdjustHandles="1" noChangeArrowheads="1" noChangeShapeType="1" noTextEdit="1"/>
                </p:cNvSpPr>
                <p:nvPr>
                  <p:custDataLst>
                    <p:tags r:id="rId36"/>
                  </p:custDataLst>
                </p:nvPr>
              </p:nvSpPr>
              <p:spPr>
                <a:xfrm>
                  <a:off x="9605" y="4057"/>
                  <a:ext cx="4226" cy="853"/>
                </a:xfrm>
                <a:prstGeom prst="rect">
                  <a:avLst/>
                </a:prstGeom>
                <a:blipFill rotWithShape="1">
                  <a:blip r:embed="rId37"/>
                </a:blipFill>
              </p:spPr>
              <p:txBody>
                <a:bodyPr/>
                <a:lstStyle/>
                <a:p>
                  <a:r>
                    <a:rPr lang="zh-CN" altLang="en-US">
                      <a:noFill/>
                    </a:rPr>
                    <a:t> </a:t>
                  </a:r>
                </a:p>
              </p:txBody>
            </p:sp>
          </mc:Fallback>
        </mc:AlternateContent>
      </p:grpSp>
      <p:sp>
        <p:nvSpPr>
          <p:cNvPr id="55" name="文本框 54"/>
          <p:cNvSpPr txBox="1"/>
          <p:nvPr>
            <p:custDataLst>
              <p:tags r:id="rId11"/>
            </p:custDataLst>
          </p:nvPr>
        </p:nvSpPr>
        <p:spPr>
          <a:xfrm>
            <a:off x="13491210" y="8562340"/>
            <a:ext cx="1963420"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3 different symbols</a:t>
            </a:r>
          </a:p>
        </p:txBody>
      </p:sp>
      <p:pic>
        <p:nvPicPr>
          <p:cNvPr id="56" name="图片 55" descr="PinClipart.com_crying-smiley-face-clip_1169970"/>
          <p:cNvPicPr>
            <a:picLocks noChangeAspect="1"/>
          </p:cNvPicPr>
          <p:nvPr>
            <p:custDataLst>
              <p:tags r:id="rId12"/>
            </p:custDataLst>
          </p:nvPr>
        </p:nvPicPr>
        <p:blipFill>
          <a:blip r:embed="rId38"/>
          <a:stretch>
            <a:fillRect/>
          </a:stretch>
        </p:blipFill>
        <p:spPr>
          <a:xfrm>
            <a:off x="14039215" y="9756140"/>
            <a:ext cx="689610" cy="689610"/>
          </a:xfrm>
          <a:prstGeom prst="rect">
            <a:avLst/>
          </a:prstGeom>
        </p:spPr>
      </p:pic>
      <p:cxnSp>
        <p:nvCxnSpPr>
          <p:cNvPr id="57" name="直接连接符 56"/>
          <p:cNvCxnSpPr/>
          <p:nvPr/>
        </p:nvCxnSpPr>
        <p:spPr>
          <a:xfrm flipV="1">
            <a:off x="6953250" y="8315960"/>
            <a:ext cx="8582025" cy="0"/>
          </a:xfrm>
          <a:prstGeom prst="line">
            <a:avLst/>
          </a:prstGeom>
          <a:solidFill>
            <a:schemeClr val="accent1"/>
          </a:solidFill>
          <a:ln w="28575" cap="flat" cmpd="sng" algn="ctr">
            <a:solidFill>
              <a:schemeClr val="tx1"/>
            </a:solidFill>
            <a:prstDash val="solid"/>
            <a:round/>
            <a:headEnd type="none" w="med" len="med"/>
            <a:tailEnd type="none" w="med" len="med"/>
          </a:ln>
        </p:spPr>
      </p:cxnSp>
      <p:cxnSp>
        <p:nvCxnSpPr>
          <p:cNvPr id="58" name="直接连接符 57"/>
          <p:cNvCxnSpPr/>
          <p:nvPr>
            <p:custDataLst>
              <p:tags r:id="rId13"/>
            </p:custDataLst>
          </p:nvPr>
        </p:nvCxnSpPr>
        <p:spPr>
          <a:xfrm flipV="1">
            <a:off x="6953250" y="8371205"/>
            <a:ext cx="8582025" cy="0"/>
          </a:xfrm>
          <a:prstGeom prst="line">
            <a:avLst/>
          </a:prstGeom>
          <a:solidFill>
            <a:schemeClr val="accent1"/>
          </a:solidFill>
          <a:ln w="28575" cap="flat" cmpd="sng" algn="ctr">
            <a:solidFill>
              <a:schemeClr val="tx1"/>
            </a:solidFill>
            <a:prstDash val="solid"/>
            <a:round/>
            <a:headEnd type="none" w="med" len="med"/>
            <a:tailEnd type="none" w="med" len="med"/>
          </a:ln>
        </p:spPr>
      </p:cxnSp>
      <p:sp>
        <p:nvSpPr>
          <p:cNvPr id="16" name="矩形: 圆角 142"/>
          <p:cNvSpPr/>
          <p:nvPr>
            <p:custDataLst>
              <p:tags r:id="rId14"/>
            </p:custDataLst>
          </p:nvPr>
        </p:nvSpPr>
        <p:spPr>
          <a:xfrm>
            <a:off x="4678045" y="737933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p:sp>
        <p:nvSpPr>
          <p:cNvPr id="17" name="文本框 16"/>
          <p:cNvSpPr txBox="1"/>
          <p:nvPr>
            <p:custDataLst>
              <p:tags r:id="rId15"/>
            </p:custDataLst>
          </p:nvPr>
        </p:nvSpPr>
        <p:spPr>
          <a:xfrm>
            <a:off x="2590800" y="7307580"/>
            <a:ext cx="2030730" cy="583565"/>
          </a:xfrm>
          <a:prstGeom prst="rect">
            <a:avLst/>
          </a:prstGeom>
          <a:noFill/>
        </p:spPr>
        <p:txBody>
          <a:bodyPr wrap="square" rtlCol="0">
            <a:spAutoFit/>
          </a:bodyPr>
          <a:lstStyle/>
          <a:p>
            <a:r>
              <a:rPr lang="en-US" altLang="zh-CN" sz="3200">
                <a:latin typeface="Calibri" panose="020F0502020204030204" pitchFamily="34" charset="0"/>
                <a:cs typeface="Calibri" panose="020F0502020204030204" pitchFamily="34" charset="0"/>
              </a:rPr>
              <a:t>leaf node:</a:t>
            </a:r>
          </a:p>
        </p:txBody>
      </p:sp>
      <p:sp>
        <p:nvSpPr>
          <p:cNvPr id="3" name="文本框 2"/>
          <p:cNvSpPr txBox="1"/>
          <p:nvPr>
            <p:custDataLst>
              <p:tags r:id="rId16"/>
            </p:custDataLst>
          </p:nvPr>
        </p:nvSpPr>
        <p:spPr>
          <a:xfrm>
            <a:off x="2590800" y="8383270"/>
            <a:ext cx="2030730" cy="583565"/>
          </a:xfrm>
          <a:prstGeom prst="rect">
            <a:avLst/>
          </a:prstGeom>
          <a:noFill/>
        </p:spPr>
        <p:txBody>
          <a:bodyPr wrap="square" rtlCol="0">
            <a:spAutoFit/>
          </a:bodyPr>
          <a:lstStyle/>
          <a:p>
            <a:r>
              <a:rPr lang="en-US" altLang="zh-CN" sz="3200">
                <a:latin typeface="Calibri" panose="020F0502020204030204" pitchFamily="34" charset="0"/>
                <a:cs typeface="Calibri" panose="020F0502020204030204" pitchFamily="34" charset="0"/>
              </a:rPr>
              <a:t>leaf pack:</a:t>
            </a:r>
          </a:p>
        </p:txBody>
      </p:sp>
      <p:grpSp>
        <p:nvGrpSpPr>
          <p:cNvPr id="5" name="组合 4"/>
          <p:cNvGrpSpPr/>
          <p:nvPr/>
        </p:nvGrpSpPr>
        <p:grpSpPr>
          <a:xfrm>
            <a:off x="4385310" y="8219440"/>
            <a:ext cx="1751965" cy="920115"/>
            <a:chOff x="9409" y="3880"/>
            <a:chExt cx="4422" cy="2030"/>
          </a:xfrm>
        </p:grpSpPr>
        <p:sp>
          <p:nvSpPr>
            <p:cNvPr id="6" name="矩形 5"/>
            <p:cNvSpPr/>
            <p:nvPr>
              <p:custDataLst>
                <p:tags r:id="rId19"/>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8" name="矩形: 圆角 137"/>
            <p:cNvSpPr/>
            <p:nvPr>
              <p:custDataLst>
                <p:tags r:id="rId20"/>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p:sp>
          <p:nvSpPr>
            <p:cNvPr id="18" name="矩形: 圆角 142"/>
            <p:cNvSpPr/>
            <p:nvPr>
              <p:custDataLst>
                <p:tags r:id="rId21"/>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mc:AlternateContent xmlns:mc="http://schemas.openxmlformats.org/markup-compatibility/2006" xmlns:a14="http://schemas.microsoft.com/office/drawing/2010/main">
          <mc:Choice Requires="a14">
            <p:sp>
              <p:nvSpPr>
                <p:cNvPr id="21" name="文本框 20"/>
                <p:cNvSpPr txBox="1"/>
                <p:nvPr>
                  <p:custDataLst>
                    <p:tags r:id="rId22"/>
                  </p:custDataLst>
                </p:nvPr>
              </p:nvSpPr>
              <p:spPr>
                <a:xfrm>
                  <a:off x="9605" y="4057"/>
                  <a:ext cx="4226" cy="853"/>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1</m:t>
                            </m:r>
                          </m:sub>
                        </m:sSub>
                      </m:oMath>
                    </m:oMathPara>
                  </a14:m>
                  <a:endParaRPr lang="en-US" altLang="zh-CN" sz="2400" dirty="0"/>
                </a:p>
              </p:txBody>
            </p:sp>
          </mc:Choice>
          <mc:Fallback xmlns="">
            <p:sp>
              <p:nvSpPr>
                <p:cNvPr id="21" name="文本框 20"/>
                <p:cNvSpPr txBox="1">
                  <a:spLocks noRot="1" noChangeAspect="1" noMove="1" noResize="1" noEditPoints="1" noAdjustHandles="1" noChangeArrowheads="1" noChangeShapeType="1" noTextEdit="1"/>
                </p:cNvSpPr>
                <p:nvPr>
                  <p:custDataLst>
                    <p:tags r:id="rId39"/>
                  </p:custDataLst>
                </p:nvPr>
              </p:nvSpPr>
              <p:spPr>
                <a:xfrm>
                  <a:off x="9605" y="4057"/>
                  <a:ext cx="4226" cy="853"/>
                </a:xfrm>
                <a:prstGeom prst="rect">
                  <a:avLst/>
                </a:prstGeom>
                <a:blipFill rotWithShape="1">
                  <a:blip r:embed="rId40"/>
                </a:blipFill>
              </p:spPr>
              <p:txBody>
                <a:bodyPr/>
                <a:lstStyle/>
                <a:p>
                  <a:r>
                    <a:rPr lang="zh-CN" altLang="en-US">
                      <a:noFill/>
                    </a:rPr>
                    <a:t> </a:t>
                  </a:r>
                </a:p>
              </p:txBody>
            </p:sp>
          </mc:Fallback>
        </mc:AlternateContent>
      </p:grpSp>
      <p:sp>
        <p:nvSpPr>
          <p:cNvPr id="4" name="内容占位符 6"/>
          <p:cNvSpPr>
            <a:spLocks noGrp="1"/>
          </p:cNvSpPr>
          <p:nvPr>
            <p:custDataLst>
              <p:tags r:id="rId17"/>
            </p:custDataLst>
          </p:nvPr>
        </p:nvSpPr>
        <p:spPr>
          <a:xfrm>
            <a:off x="701040" y="2470785"/>
            <a:ext cx="14123670" cy="3543300"/>
          </a:xfrm>
          <a:prstGeom prst="rect">
            <a:avLst/>
          </a:prstGeom>
          <a:noFill/>
          <a:ln w="9525">
            <a:noFill/>
          </a:ln>
        </p:spPr>
        <p:txBody>
          <a:bodyPr lIns="90488" tIns="44450" rIns="90488" bIns="44450" anchor="t"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r>
              <a:rPr lang="en-US" altLang="zh-CN" sz="3600">
                <a:latin typeface="Calibri" panose="020F0502020204030204" pitchFamily="34" charset="0"/>
                <a:cs typeface="Calibri" panose="020F0502020204030204" pitchFamily="34" charset="0"/>
              </a:rPr>
              <a:t>Input: </a:t>
            </a:r>
            <a:r>
              <a:rPr lang="en-US" altLang="zh-CN" sz="3600" u="sng">
                <a:latin typeface="Calibri" panose="020F0502020204030204" pitchFamily="34" charset="0"/>
                <a:cs typeface="Calibri" panose="020F0502020204030204" pitchFamily="34" charset="0"/>
              </a:rPr>
              <a:t>Small</a:t>
            </a:r>
            <a:r>
              <a:rPr lang="en-US" altLang="zh-CN" sz="3600">
                <a:latin typeface="Calibri" panose="020F0502020204030204" pitchFamily="34" charset="0"/>
                <a:cs typeface="Calibri" panose="020F0502020204030204" pitchFamily="34" charset="0"/>
              </a:rPr>
              <a:t> leaf nodes under the same parent (siblings)</a:t>
            </a:r>
          </a:p>
          <a:p>
            <a:r>
              <a:rPr lang="en-US" altLang="zh-CN" sz="3600">
                <a:latin typeface="Calibri" panose="020F0502020204030204" pitchFamily="34" charset="0"/>
                <a:cs typeface="Calibri" panose="020F0502020204030204" pitchFamily="34" charset="0"/>
              </a:rPr>
              <a:t>Output: A group of leaf node packs within the size constriant</a:t>
            </a:r>
          </a:p>
          <a:p>
            <a:endParaRPr lang="en-US" altLang="zh-CN" sz="2800"/>
          </a:p>
        </p:txBody>
      </p:sp>
      <p:sp>
        <p:nvSpPr>
          <p:cNvPr id="11" name="标题 1"/>
          <p:cNvSpPr>
            <a:spLocks noGrp="1"/>
          </p:cNvSpPr>
          <p:nvPr>
            <p:ph type="title"/>
            <p:custDataLst>
              <p:tags r:id="rId18"/>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507345" y="6835775"/>
            <a:ext cx="2807970" cy="1289050"/>
            <a:chOff x="9409" y="3880"/>
            <a:chExt cx="4422" cy="2030"/>
          </a:xfrm>
        </p:grpSpPr>
        <p:sp>
          <p:nvSpPr>
            <p:cNvPr id="13" name="矩形 12"/>
            <p:cNvSpPr/>
            <p:nvPr>
              <p:custDataLst>
                <p:tags r:id="rId29"/>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14" name="矩形: 圆角 137"/>
            <p:cNvSpPr/>
            <p:nvPr>
              <p:custDataLst>
                <p:tags r:id="rId30"/>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rgbClr val="FF0000"/>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0</a:t>
              </a:r>
              <a:r>
                <a:rPr lang="en-US" altLang="zh-CN" sz="2400" dirty="0">
                  <a:solidFill>
                    <a:srgbClr val="FF0000"/>
                  </a:solidFill>
                  <a:latin typeface="Calibri" panose="020F0502020204030204" pitchFamily="34" charset="0"/>
                  <a:cs typeface="Calibri" panose="020F0502020204030204" pitchFamily="34" charset="0"/>
                </a:rPr>
                <a:t>1</a:t>
              </a:r>
            </a:p>
          </p:txBody>
        </p:sp>
        <p:sp>
          <p:nvSpPr>
            <p:cNvPr id="15" name="矩形: 圆角 142"/>
            <p:cNvSpPr/>
            <p:nvPr>
              <p:custDataLst>
                <p:tags r:id="rId31"/>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rgbClr val="FF0000"/>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1</a:t>
              </a:r>
              <a:r>
                <a:rPr lang="en-US" altLang="zh-CN" sz="2400" dirty="0">
                  <a:solidFill>
                    <a:srgbClr val="FF0000"/>
                  </a:solidFill>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19" name="文本框 18"/>
                <p:cNvSpPr txBox="1"/>
                <p:nvPr>
                  <p:custDataLst>
                    <p:tags r:id="rId32"/>
                  </p:custDataLst>
                </p:nvPr>
              </p:nvSpPr>
              <p:spPr>
                <a:xfrm>
                  <a:off x="9605" y="4057"/>
                  <a:ext cx="4226" cy="853"/>
                </a:xfrm>
                <a:prstGeom prst="rect">
                  <a:avLst/>
                </a:prstGeom>
                <a:noFill/>
              </p:spPr>
              <p:txBody>
                <a:bodyPr wrap="square" rtlCol="0">
                  <a:noAutofit/>
                </a:bodyPr>
                <a:lstStyle/>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1</m:t>
                          </m:r>
                        </m:sub>
                      </m:sSub>
                    </m:oMath>
                  </a14:m>
                  <a:r>
                    <a:rPr lang="en-US" altLang="zh-CN" sz="2400" dirty="0"/>
                    <a:t>: iSAX: 0-1-*-1</a:t>
                  </a:r>
                </a:p>
              </p:txBody>
            </p:sp>
          </mc:Choice>
          <mc:Fallback xmlns="">
            <p:sp>
              <p:nvSpPr>
                <p:cNvPr id="19" name="文本框 18"/>
                <p:cNvSpPr txBox="1">
                  <a:spLocks noRot="1" noChangeAspect="1" noMove="1" noResize="1" noEditPoints="1" noAdjustHandles="1" noChangeArrowheads="1" noChangeShapeType="1" noTextEdit="1"/>
                </p:cNvSpPr>
                <p:nvPr>
                  <p:custDataLst>
                    <p:tags r:id="rId35"/>
                  </p:custDataLst>
                </p:nvPr>
              </p:nvSpPr>
              <p:spPr>
                <a:xfrm>
                  <a:off x="9605" y="4057"/>
                  <a:ext cx="4226" cy="853"/>
                </a:xfrm>
                <a:prstGeom prst="rect">
                  <a:avLst/>
                </a:prstGeom>
                <a:blipFill rotWithShape="1">
                  <a:blip r:embed="rId36"/>
                </a:blipFill>
              </p:spPr>
              <p:txBody>
                <a:bodyPr/>
                <a:lstStyle/>
                <a:p>
                  <a:r>
                    <a:rPr lang="zh-CN" altLang="en-US">
                      <a:noFill/>
                    </a:rPr>
                    <a:t> </a:t>
                  </a:r>
                </a:p>
              </p:txBody>
            </p:sp>
          </mc:Fallback>
        </mc:AlternateContent>
      </p:grpSp>
      <p:sp>
        <p:nvSpPr>
          <p:cNvPr id="22" name="矩形: 圆角 142"/>
          <p:cNvSpPr/>
          <p:nvPr>
            <p:custDataLst>
              <p:tags r:id="rId1"/>
            </p:custDataLst>
          </p:nvPr>
        </p:nvSpPr>
        <p:spPr>
          <a:xfrm>
            <a:off x="7268210" y="680402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0111</a:t>
            </a:r>
          </a:p>
        </p:txBody>
      </p:sp>
      <p:sp>
        <p:nvSpPr>
          <p:cNvPr id="23" name="矩形: 圆角 137"/>
          <p:cNvSpPr/>
          <p:nvPr>
            <p:custDataLst>
              <p:tags r:id="rId2"/>
            </p:custDataLst>
          </p:nvPr>
        </p:nvSpPr>
        <p:spPr>
          <a:xfrm>
            <a:off x="7268210" y="7592060"/>
            <a:ext cx="1195070" cy="532765"/>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0101</a:t>
            </a:r>
          </a:p>
        </p:txBody>
      </p:sp>
      <p:cxnSp>
        <p:nvCxnSpPr>
          <p:cNvPr id="272" name="直接箭头连接符 271"/>
          <p:cNvCxnSpPr/>
          <p:nvPr>
            <p:custDataLst>
              <p:tags r:id="rId3"/>
            </p:custDataLst>
          </p:nvPr>
        </p:nvCxnSpPr>
        <p:spPr>
          <a:xfrm>
            <a:off x="8783320" y="7452360"/>
            <a:ext cx="1440180" cy="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24" name="文本框 23"/>
          <p:cNvSpPr txBox="1"/>
          <p:nvPr>
            <p:custDataLst>
              <p:tags r:id="rId4"/>
            </p:custDataLst>
          </p:nvPr>
        </p:nvSpPr>
        <p:spPr>
          <a:xfrm>
            <a:off x="8833485" y="6732270"/>
            <a:ext cx="142176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packing</a:t>
            </a:r>
          </a:p>
        </p:txBody>
      </p:sp>
      <p:sp>
        <p:nvSpPr>
          <p:cNvPr id="26" name="文本框 25"/>
          <p:cNvSpPr txBox="1"/>
          <p:nvPr>
            <p:custDataLst>
              <p:tags r:id="rId5"/>
            </p:custDataLst>
          </p:nvPr>
        </p:nvSpPr>
        <p:spPr>
          <a:xfrm>
            <a:off x="11519535" y="5723255"/>
            <a:ext cx="2914015"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only </a:t>
            </a:r>
            <a:r>
              <a:rPr lang="en-US" altLang="zh-CN" sz="2800">
                <a:solidFill>
                  <a:srgbClr val="FF0000"/>
                </a:solidFill>
                <a:latin typeface="Calibri" panose="020F0502020204030204" pitchFamily="34" charset="0"/>
                <a:cs typeface="Calibri" panose="020F0502020204030204" pitchFamily="34" charset="0"/>
              </a:rPr>
              <a:t>ONE</a:t>
            </a:r>
            <a:endParaRPr lang="en-US" altLang="zh-CN" sz="2800">
              <a:latin typeface="Calibri" panose="020F0502020204030204" pitchFamily="34" charset="0"/>
              <a:cs typeface="Calibri" panose="020F0502020204030204" pitchFamily="34" charset="0"/>
            </a:endParaRPr>
          </a:p>
          <a:p>
            <a:r>
              <a:rPr lang="en-US" altLang="zh-CN" sz="2800">
                <a:latin typeface="Calibri" panose="020F0502020204030204" pitchFamily="34" charset="0"/>
                <a:cs typeface="Calibri" panose="020F0502020204030204" pitchFamily="34" charset="0"/>
              </a:rPr>
              <a:t>different symbol</a:t>
            </a:r>
          </a:p>
        </p:txBody>
      </p:sp>
      <p:cxnSp>
        <p:nvCxnSpPr>
          <p:cNvPr id="27" name="Straight Arrow Connector 37"/>
          <p:cNvCxnSpPr/>
          <p:nvPr>
            <p:custDataLst>
              <p:tags r:id="rId6"/>
            </p:custDataLst>
          </p:nvPr>
        </p:nvCxnSpPr>
        <p:spPr>
          <a:xfrm flipH="1" flipV="1">
            <a:off x="12744124" y="7235898"/>
            <a:ext cx="1007745" cy="360045"/>
          </a:xfrm>
          <a:prstGeom prst="straightConnector1">
            <a:avLst/>
          </a:prstGeom>
          <a:ln w="38100">
            <a:solidFill>
              <a:schemeClr val="bg1">
                <a:lumMod val="5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7"/>
            </p:custDataLst>
          </p:nvPr>
        </p:nvSpPr>
        <p:spPr>
          <a:xfrm>
            <a:off x="13895705" y="7171690"/>
            <a:ext cx="1691640"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wildcard character</a:t>
            </a:r>
          </a:p>
        </p:txBody>
      </p:sp>
      <p:pic>
        <p:nvPicPr>
          <p:cNvPr id="29" name="图片 28"/>
          <p:cNvPicPr>
            <a:picLocks noChangeAspect="1"/>
          </p:cNvPicPr>
          <p:nvPr>
            <p:custDataLst>
              <p:tags r:id="rId8"/>
            </p:custDataLst>
          </p:nvPr>
        </p:nvPicPr>
        <p:blipFill>
          <a:blip r:embed="rId37"/>
          <a:stretch>
            <a:fillRect/>
          </a:stretch>
        </p:blipFill>
        <p:spPr>
          <a:xfrm>
            <a:off x="10582910" y="5811520"/>
            <a:ext cx="818515" cy="772795"/>
          </a:xfrm>
          <a:prstGeom prst="rect">
            <a:avLst/>
          </a:prstGeom>
        </p:spPr>
      </p:pic>
      <p:sp>
        <p:nvSpPr>
          <p:cNvPr id="32" name="矩形: 圆角 142"/>
          <p:cNvSpPr/>
          <p:nvPr>
            <p:custDataLst>
              <p:tags r:id="rId9"/>
            </p:custDataLst>
          </p:nvPr>
        </p:nvSpPr>
        <p:spPr>
          <a:xfrm>
            <a:off x="7270750" y="882332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0111</a:t>
            </a:r>
          </a:p>
        </p:txBody>
      </p:sp>
      <p:sp>
        <p:nvSpPr>
          <p:cNvPr id="36" name="矩形: 圆角 137"/>
          <p:cNvSpPr/>
          <p:nvPr>
            <p:custDataLst>
              <p:tags r:id="rId10"/>
            </p:custDataLst>
          </p:nvPr>
        </p:nvSpPr>
        <p:spPr>
          <a:xfrm>
            <a:off x="7268210" y="9611995"/>
            <a:ext cx="1195070" cy="532765"/>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1001</a:t>
            </a:r>
          </a:p>
        </p:txBody>
      </p:sp>
      <p:cxnSp>
        <p:nvCxnSpPr>
          <p:cNvPr id="37" name="直接箭头连接符 36"/>
          <p:cNvCxnSpPr/>
          <p:nvPr>
            <p:custDataLst>
              <p:tags r:id="rId11"/>
            </p:custDataLst>
          </p:nvPr>
        </p:nvCxnSpPr>
        <p:spPr>
          <a:xfrm>
            <a:off x="8782685" y="9467850"/>
            <a:ext cx="1440180" cy="0"/>
          </a:xfrm>
          <a:prstGeom prst="straightConnector1">
            <a:avLst/>
          </a:prstGeom>
          <a:noFill/>
          <a:ln w="76200" cap="flat" cmpd="sng" algn="ctr">
            <a:solidFill>
              <a:srgbClr val="4472C4"/>
            </a:solidFill>
            <a:prstDash val="solid"/>
            <a:miter lim="800000"/>
            <a:headEnd type="none" w="lg" len="lg"/>
            <a:tailEnd type="triangle" w="lg" len="lg"/>
          </a:ln>
          <a:effectLst/>
        </p:spPr>
      </p:cxnSp>
      <p:sp>
        <p:nvSpPr>
          <p:cNvPr id="46" name="文本框 45"/>
          <p:cNvSpPr txBox="1"/>
          <p:nvPr>
            <p:custDataLst>
              <p:tags r:id="rId12"/>
            </p:custDataLst>
          </p:nvPr>
        </p:nvSpPr>
        <p:spPr>
          <a:xfrm>
            <a:off x="8783320" y="8747760"/>
            <a:ext cx="1421765"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packing</a:t>
            </a:r>
          </a:p>
        </p:txBody>
      </p:sp>
      <p:grpSp>
        <p:nvGrpSpPr>
          <p:cNvPr id="50" name="组合 49"/>
          <p:cNvGrpSpPr/>
          <p:nvPr/>
        </p:nvGrpSpPr>
        <p:grpSpPr>
          <a:xfrm>
            <a:off x="10511155" y="8844915"/>
            <a:ext cx="2807970" cy="1289050"/>
            <a:chOff x="9409" y="3880"/>
            <a:chExt cx="4422" cy="2030"/>
          </a:xfrm>
        </p:grpSpPr>
        <p:sp>
          <p:nvSpPr>
            <p:cNvPr id="51" name="矩形 50"/>
            <p:cNvSpPr/>
            <p:nvPr>
              <p:custDataLst>
                <p:tags r:id="rId25"/>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52" name="矩形: 圆角 137"/>
            <p:cNvSpPr/>
            <p:nvPr>
              <p:custDataLst>
                <p:tags r:id="rId26"/>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a:t>
              </a:r>
              <a:r>
                <a:rPr lang="en-US" altLang="zh-CN" sz="2400" dirty="0">
                  <a:solidFill>
                    <a:sysClr val="windowText" lastClr="000000"/>
                  </a:solidFill>
                  <a:latin typeface="Calibri" panose="020F0502020204030204" pitchFamily="34" charset="0"/>
                  <a:cs typeface="Calibri" panose="020F0502020204030204" pitchFamily="34" charset="0"/>
                </a:rPr>
                <a:t>0</a:t>
              </a:r>
              <a:r>
                <a:rPr lang="en-US" altLang="zh-CN" sz="2400" dirty="0">
                  <a:solidFill>
                    <a:srgbClr val="FF0000"/>
                  </a:solidFill>
                  <a:latin typeface="Calibri" panose="020F0502020204030204" pitchFamily="34" charset="0"/>
                  <a:cs typeface="Calibri" panose="020F0502020204030204" pitchFamily="34" charset="0"/>
                </a:rPr>
                <a:t>1</a:t>
              </a:r>
            </a:p>
          </p:txBody>
        </p:sp>
        <p:sp>
          <p:nvSpPr>
            <p:cNvPr id="53" name="矩形: 圆角 142"/>
            <p:cNvSpPr/>
            <p:nvPr>
              <p:custDataLst>
                <p:tags r:id="rId27"/>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011</a:t>
              </a:r>
              <a:r>
                <a:rPr lang="en-US" altLang="zh-CN" sz="2400" dirty="0">
                  <a:solidFill>
                    <a:srgbClr val="FF0000"/>
                  </a:solidFill>
                  <a:latin typeface="Calibri" panose="020F0502020204030204" pitchFamily="34" charset="0"/>
                  <a:cs typeface="Calibri" panose="020F0502020204030204" pitchFamily="34" charset="0"/>
                </a:rPr>
                <a:t>1</a:t>
              </a:r>
            </a:p>
          </p:txBody>
        </p:sp>
        <mc:AlternateContent xmlns:mc="http://schemas.openxmlformats.org/markup-compatibility/2006" xmlns:a14="http://schemas.microsoft.com/office/drawing/2010/main">
          <mc:Choice Requires="a14">
            <p:sp>
              <p:nvSpPr>
                <p:cNvPr id="54" name="文本框 53"/>
                <p:cNvSpPr txBox="1"/>
                <p:nvPr>
                  <p:custDataLst>
                    <p:tags r:id="rId28"/>
                  </p:custDataLst>
                </p:nvPr>
              </p:nvSpPr>
              <p:spPr>
                <a:xfrm>
                  <a:off x="9605" y="4057"/>
                  <a:ext cx="4226" cy="853"/>
                </a:xfrm>
                <a:prstGeom prst="rect">
                  <a:avLst/>
                </a:prstGeom>
                <a:noFill/>
              </p:spPr>
              <p:txBody>
                <a:bodyPr wrap="square" rtlCol="0">
                  <a:noAutofit/>
                </a:bodyPr>
                <a:lstStyle/>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2</m:t>
                          </m:r>
                        </m:sub>
                      </m:sSub>
                    </m:oMath>
                  </a14:m>
                  <a:r>
                    <a:rPr lang="en-US" altLang="zh-CN" sz="2400" dirty="0"/>
                    <a:t>: iSAX: *-*-*-1</a:t>
                  </a:r>
                </a:p>
              </p:txBody>
            </p:sp>
          </mc:Choice>
          <mc:Fallback xmlns="">
            <p:sp>
              <p:nvSpPr>
                <p:cNvPr id="54" name="文本框 53"/>
                <p:cNvSpPr txBox="1">
                  <a:spLocks noRot="1" noChangeAspect="1" noMove="1" noResize="1" noEditPoints="1" noAdjustHandles="1" noChangeArrowheads="1" noChangeShapeType="1" noTextEdit="1"/>
                </p:cNvSpPr>
                <p:nvPr>
                  <p:custDataLst>
                    <p:tags r:id="rId38"/>
                  </p:custDataLst>
                </p:nvPr>
              </p:nvSpPr>
              <p:spPr>
                <a:xfrm>
                  <a:off x="9605" y="4057"/>
                  <a:ext cx="4226" cy="853"/>
                </a:xfrm>
                <a:prstGeom prst="rect">
                  <a:avLst/>
                </a:prstGeom>
                <a:blipFill rotWithShape="1">
                  <a:blip r:embed="rId39"/>
                </a:blipFill>
              </p:spPr>
              <p:txBody>
                <a:bodyPr/>
                <a:lstStyle/>
                <a:p>
                  <a:r>
                    <a:rPr lang="zh-CN" altLang="en-US">
                      <a:noFill/>
                    </a:rPr>
                    <a:t> </a:t>
                  </a:r>
                </a:p>
              </p:txBody>
            </p:sp>
          </mc:Fallback>
        </mc:AlternateContent>
      </p:grpSp>
      <p:sp>
        <p:nvSpPr>
          <p:cNvPr id="55" name="文本框 54"/>
          <p:cNvSpPr txBox="1"/>
          <p:nvPr>
            <p:custDataLst>
              <p:tags r:id="rId13"/>
            </p:custDataLst>
          </p:nvPr>
        </p:nvSpPr>
        <p:spPr>
          <a:xfrm>
            <a:off x="13491210" y="8562340"/>
            <a:ext cx="1963420"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3 different symbols</a:t>
            </a:r>
          </a:p>
        </p:txBody>
      </p:sp>
      <p:pic>
        <p:nvPicPr>
          <p:cNvPr id="56" name="图片 55" descr="PinClipart.com_crying-smiley-face-clip_1169970"/>
          <p:cNvPicPr>
            <a:picLocks noChangeAspect="1"/>
          </p:cNvPicPr>
          <p:nvPr>
            <p:custDataLst>
              <p:tags r:id="rId14"/>
            </p:custDataLst>
          </p:nvPr>
        </p:nvPicPr>
        <p:blipFill>
          <a:blip r:embed="rId40"/>
          <a:stretch>
            <a:fillRect/>
          </a:stretch>
        </p:blipFill>
        <p:spPr>
          <a:xfrm>
            <a:off x="14039215" y="9756140"/>
            <a:ext cx="689610" cy="689610"/>
          </a:xfrm>
          <a:prstGeom prst="rect">
            <a:avLst/>
          </a:prstGeom>
        </p:spPr>
      </p:pic>
      <p:cxnSp>
        <p:nvCxnSpPr>
          <p:cNvPr id="57" name="直接连接符 56"/>
          <p:cNvCxnSpPr/>
          <p:nvPr/>
        </p:nvCxnSpPr>
        <p:spPr>
          <a:xfrm flipV="1">
            <a:off x="6953250" y="8315960"/>
            <a:ext cx="8582025" cy="0"/>
          </a:xfrm>
          <a:prstGeom prst="line">
            <a:avLst/>
          </a:prstGeom>
          <a:solidFill>
            <a:schemeClr val="accent1"/>
          </a:solidFill>
          <a:ln w="28575" cap="flat" cmpd="sng" algn="ctr">
            <a:solidFill>
              <a:schemeClr val="tx1"/>
            </a:solidFill>
            <a:prstDash val="solid"/>
            <a:round/>
            <a:headEnd type="none" w="med" len="med"/>
            <a:tailEnd type="none" w="med" len="med"/>
          </a:ln>
        </p:spPr>
      </p:cxnSp>
      <p:cxnSp>
        <p:nvCxnSpPr>
          <p:cNvPr id="58" name="直接连接符 57"/>
          <p:cNvCxnSpPr/>
          <p:nvPr>
            <p:custDataLst>
              <p:tags r:id="rId15"/>
            </p:custDataLst>
          </p:nvPr>
        </p:nvCxnSpPr>
        <p:spPr>
          <a:xfrm flipV="1">
            <a:off x="6953250" y="8371205"/>
            <a:ext cx="8582025" cy="0"/>
          </a:xfrm>
          <a:prstGeom prst="line">
            <a:avLst/>
          </a:prstGeom>
          <a:solidFill>
            <a:schemeClr val="accent1"/>
          </a:solidFill>
          <a:ln w="28575" cap="flat" cmpd="sng" algn="ctr">
            <a:solidFill>
              <a:schemeClr val="tx1"/>
            </a:solidFill>
            <a:prstDash val="solid"/>
            <a:round/>
            <a:headEnd type="none" w="med" len="med"/>
            <a:tailEnd type="none" w="med" len="med"/>
          </a:ln>
        </p:spPr>
      </p:cxnSp>
      <p:sp>
        <p:nvSpPr>
          <p:cNvPr id="16" name="矩形: 圆角 142"/>
          <p:cNvSpPr/>
          <p:nvPr>
            <p:custDataLst>
              <p:tags r:id="rId16"/>
            </p:custDataLst>
          </p:nvPr>
        </p:nvSpPr>
        <p:spPr>
          <a:xfrm>
            <a:off x="4678045" y="7379335"/>
            <a:ext cx="1195070" cy="53276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p:sp>
        <p:nvSpPr>
          <p:cNvPr id="17" name="文本框 16"/>
          <p:cNvSpPr txBox="1"/>
          <p:nvPr>
            <p:custDataLst>
              <p:tags r:id="rId17"/>
            </p:custDataLst>
          </p:nvPr>
        </p:nvSpPr>
        <p:spPr>
          <a:xfrm>
            <a:off x="2590800" y="7307580"/>
            <a:ext cx="2030730" cy="583565"/>
          </a:xfrm>
          <a:prstGeom prst="rect">
            <a:avLst/>
          </a:prstGeom>
          <a:noFill/>
        </p:spPr>
        <p:txBody>
          <a:bodyPr wrap="square" rtlCol="0">
            <a:spAutoFit/>
          </a:bodyPr>
          <a:lstStyle/>
          <a:p>
            <a:r>
              <a:rPr lang="en-US" altLang="zh-CN" sz="3200">
                <a:latin typeface="Calibri" panose="020F0502020204030204" pitchFamily="34" charset="0"/>
                <a:cs typeface="Calibri" panose="020F0502020204030204" pitchFamily="34" charset="0"/>
              </a:rPr>
              <a:t>leaf node:</a:t>
            </a:r>
          </a:p>
        </p:txBody>
      </p:sp>
      <p:sp>
        <p:nvSpPr>
          <p:cNvPr id="3" name="文本框 2"/>
          <p:cNvSpPr txBox="1"/>
          <p:nvPr>
            <p:custDataLst>
              <p:tags r:id="rId18"/>
            </p:custDataLst>
          </p:nvPr>
        </p:nvSpPr>
        <p:spPr>
          <a:xfrm>
            <a:off x="2590800" y="8383270"/>
            <a:ext cx="2030730" cy="583565"/>
          </a:xfrm>
          <a:prstGeom prst="rect">
            <a:avLst/>
          </a:prstGeom>
          <a:noFill/>
        </p:spPr>
        <p:txBody>
          <a:bodyPr wrap="square" rtlCol="0">
            <a:spAutoFit/>
          </a:bodyPr>
          <a:lstStyle/>
          <a:p>
            <a:r>
              <a:rPr lang="en-US" altLang="zh-CN" sz="3200">
                <a:latin typeface="Calibri" panose="020F0502020204030204" pitchFamily="34" charset="0"/>
                <a:cs typeface="Calibri" panose="020F0502020204030204" pitchFamily="34" charset="0"/>
              </a:rPr>
              <a:t>leaf pack:</a:t>
            </a:r>
          </a:p>
        </p:txBody>
      </p:sp>
      <p:grpSp>
        <p:nvGrpSpPr>
          <p:cNvPr id="5" name="组合 4"/>
          <p:cNvGrpSpPr/>
          <p:nvPr/>
        </p:nvGrpSpPr>
        <p:grpSpPr>
          <a:xfrm>
            <a:off x="4385310" y="8219440"/>
            <a:ext cx="1751965" cy="920115"/>
            <a:chOff x="9409" y="3880"/>
            <a:chExt cx="4422" cy="2030"/>
          </a:xfrm>
        </p:grpSpPr>
        <p:sp>
          <p:nvSpPr>
            <p:cNvPr id="6" name="矩形 5"/>
            <p:cNvSpPr/>
            <p:nvPr>
              <p:custDataLst>
                <p:tags r:id="rId21"/>
              </p:custDataLst>
            </p:nvPr>
          </p:nvSpPr>
          <p:spPr>
            <a:xfrm>
              <a:off x="9409" y="3880"/>
              <a:ext cx="4352" cy="2030"/>
            </a:xfrm>
            <a:prstGeom prst="rect">
              <a:avLst/>
            </a:prstGeom>
            <a:solidFill>
              <a:sysClr val="window" lastClr="FFFFFF">
                <a:lumMod val="95000"/>
              </a:sysClr>
            </a:solidFill>
            <a:ln w="28575" cap="flat" cmpd="sng" algn="ctr">
              <a:solidFill>
                <a:sysClr val="window" lastClr="FFFFFF">
                  <a:lumMod val="75000"/>
                </a:sysClr>
              </a:solidFill>
              <a:prstDash val="solid"/>
              <a:miter lim="800000"/>
            </a:ln>
            <a:effectLst/>
          </p:spPr>
          <p:txBody>
            <a:bodyPr rtlCol="0" anchor="ctr"/>
            <a:lstStyle/>
            <a:p>
              <a:pPr algn="ctr"/>
              <a:endParaRPr lang="zh-CN" altLang="en-US" sz="945"/>
            </a:p>
          </p:txBody>
        </p:sp>
        <p:sp>
          <p:nvSpPr>
            <p:cNvPr id="8" name="矩形: 圆角 137"/>
            <p:cNvSpPr/>
            <p:nvPr>
              <p:custDataLst>
                <p:tags r:id="rId22"/>
              </p:custDataLst>
            </p:nvPr>
          </p:nvSpPr>
          <p:spPr>
            <a:xfrm>
              <a:off x="11760" y="4958"/>
              <a:ext cx="1882" cy="839"/>
            </a:xfrm>
            <a:prstGeom prst="roundRect">
              <a:avLst>
                <a:gd name="adj" fmla="val 49475"/>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p:sp>
          <p:nvSpPr>
            <p:cNvPr id="18" name="矩形: 圆角 142"/>
            <p:cNvSpPr/>
            <p:nvPr>
              <p:custDataLst>
                <p:tags r:id="rId23"/>
              </p:custDataLst>
            </p:nvPr>
          </p:nvSpPr>
          <p:spPr>
            <a:xfrm>
              <a:off x="9605" y="4958"/>
              <a:ext cx="1882" cy="839"/>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400" dirty="0">
                  <a:solidFill>
                    <a:schemeClr val="tx1"/>
                  </a:solidFill>
                  <a:latin typeface="Calibri" panose="020F0502020204030204" pitchFamily="34" charset="0"/>
                  <a:cs typeface="Calibri" panose="020F0502020204030204" pitchFamily="34" charset="0"/>
                </a:rPr>
                <a:t>sid</a:t>
              </a:r>
            </a:p>
          </p:txBody>
        </p:sp>
        <mc:AlternateContent xmlns:mc="http://schemas.openxmlformats.org/markup-compatibility/2006" xmlns:a14="http://schemas.microsoft.com/office/drawing/2010/main">
          <mc:Choice Requires="a14">
            <p:sp>
              <p:nvSpPr>
                <p:cNvPr id="21" name="文本框 20"/>
                <p:cNvSpPr txBox="1"/>
                <p:nvPr>
                  <p:custDataLst>
                    <p:tags r:id="rId24"/>
                  </p:custDataLst>
                </p:nvPr>
              </p:nvSpPr>
              <p:spPr>
                <a:xfrm>
                  <a:off x="9605" y="4057"/>
                  <a:ext cx="4226" cy="853"/>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1</m:t>
                            </m:r>
                          </m:sub>
                        </m:sSub>
                      </m:oMath>
                    </m:oMathPara>
                  </a14:m>
                  <a:endParaRPr lang="en-US" altLang="zh-CN" sz="2400" dirty="0"/>
                </a:p>
              </p:txBody>
            </p:sp>
          </mc:Choice>
          <mc:Fallback xmlns="">
            <p:sp>
              <p:nvSpPr>
                <p:cNvPr id="21" name="文本框 20"/>
                <p:cNvSpPr txBox="1">
                  <a:spLocks noRot="1" noChangeAspect="1" noMove="1" noResize="1" noEditPoints="1" noAdjustHandles="1" noChangeArrowheads="1" noChangeShapeType="1" noTextEdit="1"/>
                </p:cNvSpPr>
                <p:nvPr>
                  <p:custDataLst>
                    <p:tags r:id="rId41"/>
                  </p:custDataLst>
                </p:nvPr>
              </p:nvSpPr>
              <p:spPr>
                <a:xfrm>
                  <a:off x="9605" y="4057"/>
                  <a:ext cx="4226" cy="853"/>
                </a:xfrm>
                <a:prstGeom prst="rect">
                  <a:avLst/>
                </a:prstGeom>
                <a:blipFill rotWithShape="1">
                  <a:blip r:embed="rId42"/>
                </a:blipFill>
              </p:spPr>
              <p:txBody>
                <a:bodyPr/>
                <a:lstStyle/>
                <a:p>
                  <a:r>
                    <a:rPr lang="zh-CN" altLang="en-US">
                      <a:noFill/>
                    </a:rPr>
                    <a:t> </a:t>
                  </a:r>
                </a:p>
              </p:txBody>
            </p:sp>
          </mc:Fallback>
        </mc:AlternateContent>
      </p:grpSp>
      <p:sp>
        <p:nvSpPr>
          <p:cNvPr id="4" name="内容占位符 6"/>
          <p:cNvSpPr>
            <a:spLocks noGrp="1"/>
          </p:cNvSpPr>
          <p:nvPr>
            <p:custDataLst>
              <p:tags r:id="rId19"/>
            </p:custDataLst>
          </p:nvPr>
        </p:nvSpPr>
        <p:spPr>
          <a:xfrm>
            <a:off x="701040" y="2470785"/>
            <a:ext cx="14123670" cy="3543300"/>
          </a:xfrm>
          <a:prstGeom prst="rect">
            <a:avLst/>
          </a:prstGeom>
          <a:noFill/>
          <a:ln w="9525">
            <a:noFill/>
          </a:ln>
        </p:spPr>
        <p:txBody>
          <a:bodyPr lIns="90488" tIns="44450" rIns="90488" bIns="44450" anchor="t" anchorCtr="0"/>
          <a:lstStyle>
            <a:lvl1pPr marL="400050" indent="-400050" algn="l" rtl="0" eaLnBrk="0" fontAlgn="base" hangingPunct="0">
              <a:lnSpc>
                <a:spcPct val="120000"/>
              </a:lnSpc>
              <a:spcBef>
                <a:spcPct val="20000"/>
              </a:spcBef>
              <a:spcAft>
                <a:spcPct val="0"/>
              </a:spcAft>
              <a:buClr>
                <a:srgbClr val="840C22"/>
              </a:buClr>
              <a:buSzPct val="100000"/>
              <a:buFont typeface="Wingdings" panose="05000000000000000000" pitchFamily="2" charset="2"/>
              <a:buChar char="§"/>
              <a:defRPr sz="28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866775" indent="-333375"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2pPr>
            <a:lvl3pPr marL="1333500"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3pPr>
            <a:lvl4pPr marL="1868805" indent="-266700" algn="l" rtl="0" eaLnBrk="0" fontAlgn="base" hangingPunct="0">
              <a:lnSpc>
                <a:spcPct val="120000"/>
              </a:lnSpc>
              <a:spcBef>
                <a:spcPct val="20000"/>
              </a:spcBef>
              <a:spcAft>
                <a:spcPct val="0"/>
              </a:spcAft>
              <a:buClr>
                <a:srgbClr val="840C22"/>
              </a:buClr>
              <a:buSzPct val="100000"/>
              <a:buFont typeface="Times" charset="0"/>
              <a:buChar char="•"/>
              <a:defRPr sz="230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4pPr>
            <a:lvl5pPr marL="2402205" indent="-266700" algn="l" rtl="0" eaLnBrk="0" fontAlgn="base" hangingPunct="0">
              <a:lnSpc>
                <a:spcPct val="120000"/>
              </a:lnSpc>
              <a:spcBef>
                <a:spcPct val="20000"/>
              </a:spcBef>
              <a:spcAft>
                <a:spcPct val="0"/>
              </a:spcAft>
              <a:buClr>
                <a:srgbClr val="840C22"/>
              </a:buClr>
              <a:buSzPct val="100000"/>
              <a:buFont typeface="Times" charset="0"/>
              <a:buChar char="•"/>
              <a:defRPr>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5pPr>
            <a:lvl6pPr marL="293751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6pPr>
            <a:lvl7pPr marL="347154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7pPr>
            <a:lvl8pPr marL="4005580"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8pPr>
            <a:lvl9pPr marL="4539615" indent="-267335" algn="l" rtl="0" eaLnBrk="1" fontAlgn="base" hangingPunct="1">
              <a:spcBef>
                <a:spcPct val="20000"/>
              </a:spcBef>
              <a:spcAft>
                <a:spcPct val="0"/>
              </a:spcAft>
              <a:buClr>
                <a:srgbClr val="840C22"/>
              </a:buClr>
              <a:buSzPct val="100000"/>
              <a:buFont typeface="Times" charset="0"/>
              <a:buChar char="•"/>
              <a:defRPr sz="1870">
                <a:solidFill>
                  <a:schemeClr val="tx1"/>
                </a:solidFill>
                <a:latin typeface="+mn-lt"/>
              </a:defRPr>
            </a:lvl9pPr>
          </a:lstStyle>
          <a:p>
            <a:r>
              <a:rPr lang="en-US" altLang="zh-CN" sz="3600">
                <a:latin typeface="Calibri" panose="020F0502020204030204" pitchFamily="34" charset="0"/>
                <a:cs typeface="Calibri" panose="020F0502020204030204" pitchFamily="34" charset="0"/>
              </a:rPr>
              <a:t>Input: </a:t>
            </a:r>
            <a:r>
              <a:rPr lang="en-US" altLang="zh-CN" sz="3600" u="sng">
                <a:latin typeface="Calibri" panose="020F0502020204030204" pitchFamily="34" charset="0"/>
                <a:cs typeface="Calibri" panose="020F0502020204030204" pitchFamily="34" charset="0"/>
              </a:rPr>
              <a:t>Small</a:t>
            </a:r>
            <a:r>
              <a:rPr lang="en-US" altLang="zh-CN" sz="3600">
                <a:latin typeface="Calibri" panose="020F0502020204030204" pitchFamily="34" charset="0"/>
                <a:cs typeface="Calibri" panose="020F0502020204030204" pitchFamily="34" charset="0"/>
              </a:rPr>
              <a:t> leaf nodes under the same parent (siblings)</a:t>
            </a:r>
          </a:p>
          <a:p>
            <a:r>
              <a:rPr lang="en-US" altLang="zh-CN" sz="3600">
                <a:latin typeface="Calibri" panose="020F0502020204030204" pitchFamily="34" charset="0"/>
                <a:cs typeface="Calibri" panose="020F0502020204030204" pitchFamily="34" charset="0"/>
              </a:rPr>
              <a:t>Output: A group of leaf node packs within the size constriant</a:t>
            </a:r>
          </a:p>
          <a:p>
            <a:r>
              <a:rPr lang="en-US" altLang="zh-CN" sz="3600">
                <a:latin typeface="Calibri" panose="020F0502020204030204" pitchFamily="34" charset="0"/>
                <a:cs typeface="Calibri" panose="020F0502020204030204" pitchFamily="34" charset="0"/>
                <a:sym typeface="+mn-ea"/>
              </a:rPr>
              <a:t>Core idea: </a:t>
            </a:r>
            <a:r>
              <a:rPr lang="en-US" altLang="zh-CN" sz="3600" b="1">
                <a:solidFill>
                  <a:srgbClr val="FF0000"/>
                </a:solidFill>
                <a:latin typeface="Calibri" panose="020F0502020204030204" pitchFamily="34" charset="0"/>
                <a:cs typeface="Calibri" panose="020F0502020204030204" pitchFamily="34" charset="0"/>
                <a:sym typeface="+mn-ea"/>
              </a:rPr>
              <a:t>limit the number of different symbols (#(*)) in the leaf pack.</a:t>
            </a:r>
            <a:endParaRPr lang="en-US" altLang="zh-CN" sz="3600" b="1">
              <a:solidFill>
                <a:srgbClr val="FF0000"/>
              </a:solidFill>
              <a:latin typeface="Calibri" panose="020F0502020204030204" pitchFamily="34" charset="0"/>
              <a:cs typeface="Calibri" panose="020F0502020204030204" pitchFamily="34" charset="0"/>
            </a:endParaRPr>
          </a:p>
          <a:p>
            <a:endParaRPr lang="en-US" altLang="zh-CN" sz="3600">
              <a:latin typeface="Calibri" panose="020F0502020204030204" pitchFamily="34" charset="0"/>
              <a:cs typeface="Calibri" panose="020F0502020204030204" pitchFamily="34" charset="0"/>
            </a:endParaRPr>
          </a:p>
          <a:p>
            <a:endParaRPr lang="en-US" altLang="zh-CN" sz="2800"/>
          </a:p>
        </p:txBody>
      </p:sp>
      <p:sp>
        <p:nvSpPr>
          <p:cNvPr id="10" name="标题 1"/>
          <p:cNvSpPr>
            <a:spLocks noGrp="1"/>
          </p:cNvSpPr>
          <p:nvPr>
            <p:ph type="title"/>
            <p:custDataLst>
              <p:tags r:id="rId20"/>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18"/>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16"/>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17"/>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14"/>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15"/>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sp>
        <p:nvSpPr>
          <p:cNvPr id="3" name="文本框 2"/>
          <p:cNvSpPr txBox="1"/>
          <p:nvPr>
            <p:custDataLst>
              <p:tags r:id="rId12"/>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sp>
        <p:nvSpPr>
          <p:cNvPr id="10" name="标题 1"/>
          <p:cNvSpPr>
            <a:spLocks noGrp="1"/>
          </p:cNvSpPr>
          <p:nvPr>
            <p:ph type="title"/>
            <p:custDataLst>
              <p:tags r:id="rId13"/>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20"/>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18"/>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19"/>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16"/>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17"/>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sp>
        <p:nvSpPr>
          <p:cNvPr id="3" name="文本框 2"/>
          <p:cNvSpPr txBox="1"/>
          <p:nvPr>
            <p:custDataLst>
              <p:tags r:id="rId12"/>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sp>
        <p:nvSpPr>
          <p:cNvPr id="10" name="标题 1"/>
          <p:cNvSpPr>
            <a:spLocks noGrp="1"/>
          </p:cNvSpPr>
          <p:nvPr>
            <p:ph type="title"/>
            <p:custDataLst>
              <p:tags r:id="rId13"/>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63" name="文本框 87"/>
          <p:cNvSpPr txBox="1"/>
          <p:nvPr>
            <p:custDataLst>
              <p:tags r:id="rId14"/>
            </p:custDataLst>
          </p:nvPr>
        </p:nvSpPr>
        <p:spPr>
          <a:xfrm>
            <a:off x="6400106" y="2483247"/>
            <a:ext cx="3209290"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find a pack for this leaf</a:t>
            </a:r>
          </a:p>
        </p:txBody>
      </p:sp>
      <p:sp>
        <p:nvSpPr>
          <p:cNvPr id="64" name="矩形: 圆角 155"/>
          <p:cNvSpPr/>
          <p:nvPr>
            <p:custDataLst>
              <p:tags r:id="rId15"/>
            </p:custDataLst>
          </p:nvPr>
        </p:nvSpPr>
        <p:spPr>
          <a:xfrm>
            <a:off x="7011308" y="2997049"/>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29"/>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27"/>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28"/>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25"/>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26"/>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cxnSp>
        <p:nvCxnSpPr>
          <p:cNvPr id="51" name="直接连接符 50"/>
          <p:cNvCxnSpPr/>
          <p:nvPr>
            <p:custDataLst>
              <p:tags r:id="rId12"/>
            </p:custDataLst>
          </p:nvPr>
        </p:nvCxnSpPr>
        <p:spPr>
          <a:xfrm flipV="1">
            <a:off x="8048559" y="3831711"/>
            <a:ext cx="0" cy="43200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2" name="直接连接符 51"/>
          <p:cNvCxnSpPr/>
          <p:nvPr>
            <p:custDataLst>
              <p:tags r:id="rId13"/>
            </p:custDataLst>
          </p:nvPr>
        </p:nvCxnSpPr>
        <p:spPr>
          <a:xfrm flipH="1" flipV="1">
            <a:off x="1870644" y="4265029"/>
            <a:ext cx="11448000" cy="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3" name="直接连接符 52"/>
          <p:cNvCxnSpPr/>
          <p:nvPr>
            <p:custDataLst>
              <p:tags r:id="rId14"/>
            </p:custDataLst>
          </p:nvPr>
        </p:nvCxnSpPr>
        <p:spPr>
          <a:xfrm flipV="1">
            <a:off x="1871064" y="428360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78" name="文本框 77"/>
          <p:cNvSpPr txBox="1"/>
          <p:nvPr>
            <p:custDataLst>
              <p:tags r:id="rId15"/>
            </p:custDataLst>
          </p:nvPr>
        </p:nvSpPr>
        <p:spPr>
          <a:xfrm>
            <a:off x="12383740" y="4823624"/>
            <a:ext cx="1793875" cy="954107"/>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create a </a:t>
            </a:r>
          </a:p>
          <a:p>
            <a:pPr algn="ctr"/>
            <a:r>
              <a:rPr lang="en-US" altLang="zh-CN" sz="2800" dirty="0">
                <a:latin typeface="Calibri" panose="020F0502020204030204" pitchFamily="34" charset="0"/>
                <a:cs typeface="Calibri" panose="020F0502020204030204" pitchFamily="34" charset="0"/>
              </a:rPr>
              <a:t>new pack</a:t>
            </a:r>
          </a:p>
        </p:txBody>
      </p:sp>
      <p:sp>
        <p:nvSpPr>
          <p:cNvPr id="3" name="文本框 2"/>
          <p:cNvSpPr txBox="1"/>
          <p:nvPr>
            <p:custDataLst>
              <p:tags r:id="rId16"/>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cxnSp>
        <p:nvCxnSpPr>
          <p:cNvPr id="18" name="直接连接符 17"/>
          <p:cNvCxnSpPr/>
          <p:nvPr>
            <p:custDataLst>
              <p:tags r:id="rId17"/>
            </p:custDataLst>
          </p:nvPr>
        </p:nvCxnSpPr>
        <p:spPr>
          <a:xfrm flipV="1">
            <a:off x="5757264"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56" name="直接连接符 55"/>
          <p:cNvCxnSpPr/>
          <p:nvPr>
            <p:custDataLst>
              <p:tags r:id="rId18"/>
            </p:custDataLst>
          </p:nvPr>
        </p:nvCxnSpPr>
        <p:spPr>
          <a:xfrm flipV="1">
            <a:off x="9633939"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86" name="直接连接符 85"/>
          <p:cNvCxnSpPr/>
          <p:nvPr>
            <p:custDataLst>
              <p:tags r:id="rId19"/>
            </p:custDataLst>
          </p:nvPr>
        </p:nvCxnSpPr>
        <p:spPr>
          <a:xfrm flipV="1">
            <a:off x="13319479" y="4283607"/>
            <a:ext cx="0" cy="5633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7" name="Title 9"/>
          <p:cNvSpPr>
            <a:spLocks noGrp="1"/>
          </p:cNvSpPr>
          <p:nvPr>
            <p:custDataLst>
              <p:tags r:id="rId20"/>
            </p:custDataLst>
          </p:nvPr>
        </p:nvSpPr>
        <p:spPr>
          <a:xfrm>
            <a:off x="11663660" y="5889327"/>
            <a:ext cx="331236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Calibri Light" panose="020F0302020204030204" charset="0"/>
                <a:cs typeface="Calibri Light" panose="020F0302020204030204" charset="0"/>
              </a:rPr>
              <a:t>#(*) &lt;= 3</a:t>
            </a:r>
            <a:endParaRPr lang="en-US" sz="3200" b="1" baseline="30000" dirty="0">
              <a:solidFill>
                <a:srgbClr val="FF0000"/>
              </a:solidFill>
              <a:latin typeface="Calibri Light" panose="020F0302020204030204" charset="0"/>
              <a:cs typeface="Calibri Light" panose="020F0302020204030204" charset="0"/>
            </a:endParaRPr>
          </a:p>
        </p:txBody>
      </p:sp>
      <p:sp>
        <p:nvSpPr>
          <p:cNvPr id="10" name="标题 1"/>
          <p:cNvSpPr>
            <a:spLocks noGrp="1"/>
          </p:cNvSpPr>
          <p:nvPr>
            <p:ph type="title"/>
            <p:custDataLst>
              <p:tags r:id="rId21"/>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71" name="流程图: 磁盘 5"/>
          <p:cNvSpPr/>
          <p:nvPr>
            <p:custDataLst>
              <p:tags r:id="rId22"/>
            </p:custDataLst>
          </p:nvPr>
        </p:nvSpPr>
        <p:spPr>
          <a:xfrm>
            <a:off x="12053483" y="5821118"/>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63" name="文本框 87"/>
          <p:cNvSpPr txBox="1"/>
          <p:nvPr>
            <p:custDataLst>
              <p:tags r:id="rId23"/>
            </p:custDataLst>
          </p:nvPr>
        </p:nvSpPr>
        <p:spPr>
          <a:xfrm>
            <a:off x="6400106" y="2483247"/>
            <a:ext cx="3209290"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find a pack for this leaf</a:t>
            </a:r>
          </a:p>
        </p:txBody>
      </p:sp>
      <p:sp>
        <p:nvSpPr>
          <p:cNvPr id="64" name="矩形: 圆角 155"/>
          <p:cNvSpPr/>
          <p:nvPr>
            <p:custDataLst>
              <p:tags r:id="rId24"/>
            </p:custDataLst>
          </p:nvPr>
        </p:nvSpPr>
        <p:spPr>
          <a:xfrm>
            <a:off x="7011308" y="2997049"/>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35"/>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33"/>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34"/>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31"/>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32"/>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cxnSp>
        <p:nvCxnSpPr>
          <p:cNvPr id="51" name="直接连接符 50"/>
          <p:cNvCxnSpPr/>
          <p:nvPr>
            <p:custDataLst>
              <p:tags r:id="rId12"/>
            </p:custDataLst>
          </p:nvPr>
        </p:nvCxnSpPr>
        <p:spPr>
          <a:xfrm flipV="1">
            <a:off x="8048559" y="3831711"/>
            <a:ext cx="0" cy="43200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2" name="直接连接符 51"/>
          <p:cNvCxnSpPr/>
          <p:nvPr>
            <p:custDataLst>
              <p:tags r:id="rId13"/>
            </p:custDataLst>
          </p:nvPr>
        </p:nvCxnSpPr>
        <p:spPr>
          <a:xfrm flipH="1" flipV="1">
            <a:off x="1870644" y="4265029"/>
            <a:ext cx="11448000" cy="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3" name="直接连接符 52"/>
          <p:cNvCxnSpPr/>
          <p:nvPr>
            <p:custDataLst>
              <p:tags r:id="rId14"/>
            </p:custDataLst>
          </p:nvPr>
        </p:nvCxnSpPr>
        <p:spPr>
          <a:xfrm flipV="1">
            <a:off x="1871064" y="428360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0" name="文本框 59"/>
          <p:cNvSpPr txBox="1"/>
          <p:nvPr>
            <p:custDataLst>
              <p:tags r:id="rId15"/>
            </p:custDataLst>
          </p:nvPr>
        </p:nvSpPr>
        <p:spPr>
          <a:xfrm>
            <a:off x="1333124" y="9641552"/>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sp>
        <p:nvSpPr>
          <p:cNvPr id="78" name="文本框 77"/>
          <p:cNvSpPr txBox="1"/>
          <p:nvPr>
            <p:custDataLst>
              <p:tags r:id="rId16"/>
            </p:custDataLst>
          </p:nvPr>
        </p:nvSpPr>
        <p:spPr>
          <a:xfrm>
            <a:off x="12383740" y="4823624"/>
            <a:ext cx="1793875" cy="954107"/>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create a </a:t>
            </a:r>
          </a:p>
          <a:p>
            <a:pPr algn="ctr"/>
            <a:r>
              <a:rPr lang="en-US" altLang="zh-CN" sz="2800" dirty="0">
                <a:latin typeface="Calibri" panose="020F0502020204030204" pitchFamily="34" charset="0"/>
                <a:cs typeface="Calibri" panose="020F0502020204030204" pitchFamily="34" charset="0"/>
              </a:rPr>
              <a:t>new pack</a:t>
            </a:r>
          </a:p>
        </p:txBody>
      </p:sp>
      <p:sp>
        <p:nvSpPr>
          <p:cNvPr id="3" name="文本框 2"/>
          <p:cNvSpPr txBox="1"/>
          <p:nvPr>
            <p:custDataLst>
              <p:tags r:id="rId17"/>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grpSp>
        <p:nvGrpSpPr>
          <p:cNvPr id="22" name="组合 21"/>
          <p:cNvGrpSpPr/>
          <p:nvPr/>
        </p:nvGrpSpPr>
        <p:grpSpPr>
          <a:xfrm>
            <a:off x="607954" y="9100532"/>
            <a:ext cx="1087120" cy="491490"/>
            <a:chOff x="3909" y="11110"/>
            <a:chExt cx="1712" cy="774"/>
          </a:xfrm>
        </p:grpSpPr>
        <p:sp>
          <p:nvSpPr>
            <p:cNvPr id="14" name="矩形 13"/>
            <p:cNvSpPr/>
            <p:nvPr>
              <p:custDataLst>
                <p:tags r:id="rId29"/>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30"/>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01*01</a:t>
              </a:r>
            </a:p>
          </p:txBody>
        </p:sp>
      </p:grpSp>
      <p:cxnSp>
        <p:nvCxnSpPr>
          <p:cNvPr id="18" name="直接连接符 17"/>
          <p:cNvCxnSpPr/>
          <p:nvPr>
            <p:custDataLst>
              <p:tags r:id="rId18"/>
            </p:custDataLst>
          </p:nvPr>
        </p:nvCxnSpPr>
        <p:spPr>
          <a:xfrm flipV="1">
            <a:off x="5757264"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19" name="直接连接符 18"/>
          <p:cNvCxnSpPr/>
          <p:nvPr>
            <p:custDataLst>
              <p:tags r:id="rId19"/>
            </p:custDataLst>
          </p:nvPr>
        </p:nvCxnSpPr>
        <p:spPr>
          <a:xfrm flipH="1">
            <a:off x="1724284" y="9353262"/>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23" name="组合 22"/>
          <p:cNvGrpSpPr/>
          <p:nvPr/>
        </p:nvGrpSpPr>
        <p:grpSpPr>
          <a:xfrm>
            <a:off x="2228474" y="9125932"/>
            <a:ext cx="1087120" cy="491490"/>
            <a:chOff x="3909" y="11110"/>
            <a:chExt cx="1712" cy="774"/>
          </a:xfrm>
        </p:grpSpPr>
        <p:sp>
          <p:nvSpPr>
            <p:cNvPr id="24" name="矩形 23"/>
            <p:cNvSpPr/>
            <p:nvPr>
              <p:custDataLst>
                <p:tags r:id="rId27"/>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6" name="文本框 25"/>
            <p:cNvSpPr txBox="1"/>
            <p:nvPr>
              <p:custDataLst>
                <p:tags r:id="rId28"/>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cxnSp>
        <p:nvCxnSpPr>
          <p:cNvPr id="56" name="直接连接符 55"/>
          <p:cNvCxnSpPr/>
          <p:nvPr>
            <p:custDataLst>
              <p:tags r:id="rId20"/>
            </p:custDataLst>
          </p:nvPr>
        </p:nvCxnSpPr>
        <p:spPr>
          <a:xfrm flipV="1">
            <a:off x="9633939"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86" name="直接连接符 85"/>
          <p:cNvCxnSpPr/>
          <p:nvPr>
            <p:custDataLst>
              <p:tags r:id="rId21"/>
            </p:custDataLst>
          </p:nvPr>
        </p:nvCxnSpPr>
        <p:spPr>
          <a:xfrm flipV="1">
            <a:off x="13319479" y="4283607"/>
            <a:ext cx="0" cy="5633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7" name="Title 9"/>
          <p:cNvSpPr>
            <a:spLocks noGrp="1"/>
          </p:cNvSpPr>
          <p:nvPr>
            <p:custDataLst>
              <p:tags r:id="rId22"/>
            </p:custDataLst>
          </p:nvPr>
        </p:nvSpPr>
        <p:spPr>
          <a:xfrm>
            <a:off x="11663660" y="5889327"/>
            <a:ext cx="331236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Calibri Light" panose="020F0302020204030204" charset="0"/>
                <a:cs typeface="Calibri Light" panose="020F0302020204030204" charset="0"/>
              </a:rPr>
              <a:t>#(*) &lt;= 3</a:t>
            </a:r>
            <a:endParaRPr lang="en-US" sz="3200" b="1" baseline="30000" dirty="0">
              <a:solidFill>
                <a:srgbClr val="FF0000"/>
              </a:solidFill>
              <a:latin typeface="Calibri Light" panose="020F0302020204030204" charset="0"/>
              <a:cs typeface="Calibri Light" panose="020F0302020204030204" charset="0"/>
            </a:endParaRPr>
          </a:p>
        </p:txBody>
      </p:sp>
      <p:sp>
        <p:nvSpPr>
          <p:cNvPr id="10" name="标题 1"/>
          <p:cNvSpPr>
            <a:spLocks noGrp="1"/>
          </p:cNvSpPr>
          <p:nvPr>
            <p:ph type="title"/>
            <p:custDataLst>
              <p:tags r:id="rId23"/>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71" name="流程图: 磁盘 5"/>
          <p:cNvSpPr/>
          <p:nvPr>
            <p:custDataLst>
              <p:tags r:id="rId24"/>
            </p:custDataLst>
          </p:nvPr>
        </p:nvSpPr>
        <p:spPr>
          <a:xfrm>
            <a:off x="12053483" y="5821118"/>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63" name="文本框 87"/>
          <p:cNvSpPr txBox="1"/>
          <p:nvPr>
            <p:custDataLst>
              <p:tags r:id="rId25"/>
            </p:custDataLst>
          </p:nvPr>
        </p:nvSpPr>
        <p:spPr>
          <a:xfrm>
            <a:off x="6400106" y="2483247"/>
            <a:ext cx="3209290"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find a pack for this leaf</a:t>
            </a:r>
          </a:p>
        </p:txBody>
      </p:sp>
      <p:sp>
        <p:nvSpPr>
          <p:cNvPr id="64" name="矩形: 圆角 155"/>
          <p:cNvSpPr/>
          <p:nvPr>
            <p:custDataLst>
              <p:tags r:id="rId26"/>
            </p:custDataLst>
          </p:nvPr>
        </p:nvSpPr>
        <p:spPr>
          <a:xfrm>
            <a:off x="7011308" y="2997049"/>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41"/>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39"/>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40"/>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37"/>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38"/>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cxnSp>
        <p:nvCxnSpPr>
          <p:cNvPr id="51" name="直接连接符 50"/>
          <p:cNvCxnSpPr/>
          <p:nvPr>
            <p:custDataLst>
              <p:tags r:id="rId12"/>
            </p:custDataLst>
          </p:nvPr>
        </p:nvCxnSpPr>
        <p:spPr>
          <a:xfrm flipV="1">
            <a:off x="8048559" y="3831711"/>
            <a:ext cx="0" cy="43200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2" name="直接连接符 51"/>
          <p:cNvCxnSpPr/>
          <p:nvPr>
            <p:custDataLst>
              <p:tags r:id="rId13"/>
            </p:custDataLst>
          </p:nvPr>
        </p:nvCxnSpPr>
        <p:spPr>
          <a:xfrm flipH="1" flipV="1">
            <a:off x="1870644" y="4265029"/>
            <a:ext cx="11448000" cy="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3" name="直接连接符 52"/>
          <p:cNvCxnSpPr/>
          <p:nvPr>
            <p:custDataLst>
              <p:tags r:id="rId14"/>
            </p:custDataLst>
          </p:nvPr>
        </p:nvCxnSpPr>
        <p:spPr>
          <a:xfrm flipV="1">
            <a:off x="1871064" y="428360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0" name="文本框 59"/>
          <p:cNvSpPr txBox="1"/>
          <p:nvPr>
            <p:custDataLst>
              <p:tags r:id="rId15"/>
            </p:custDataLst>
          </p:nvPr>
        </p:nvSpPr>
        <p:spPr>
          <a:xfrm>
            <a:off x="1333124" y="9641552"/>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sp>
        <p:nvSpPr>
          <p:cNvPr id="67" name="文本框 66"/>
          <p:cNvSpPr txBox="1"/>
          <p:nvPr>
            <p:custDataLst>
              <p:tags r:id="rId16"/>
            </p:custDataLst>
          </p:nvPr>
        </p:nvSpPr>
        <p:spPr>
          <a:xfrm>
            <a:off x="4822900" y="9638166"/>
            <a:ext cx="1971249" cy="523220"/>
          </a:xfrm>
          <a:prstGeom prst="rect">
            <a:avLst/>
          </a:prstGeom>
          <a:noFill/>
        </p:spPr>
        <p:txBody>
          <a:bodyPr wrap="square" rtlCol="0">
            <a:spAutoFit/>
          </a:bodyPr>
          <a:lstStyle/>
          <a:p>
            <a:r>
              <a:rPr lang="en-US" altLang="zh-CN" sz="2800" b="1" u="sng" dirty="0">
                <a:latin typeface="Calibri" panose="020F0502020204030204" pitchFamily="34" charset="0"/>
                <a:cs typeface="Calibri" panose="020F0502020204030204" pitchFamily="34" charset="0"/>
              </a:rPr>
              <a:t>4</a:t>
            </a:r>
            <a:r>
              <a:rPr lang="en-US" altLang="zh-CN" sz="2800" dirty="0">
                <a:latin typeface="Calibri" panose="020F0502020204030204" pitchFamily="34" charset="0"/>
                <a:cs typeface="Calibri" panose="020F0502020204030204" pitchFamily="34" charset="0"/>
              </a:rPr>
              <a:t> * in total</a:t>
            </a:r>
            <a:endParaRPr lang="en-US" altLang="zh-CN" sz="2800" b="1" u="sng" dirty="0">
              <a:solidFill>
                <a:srgbClr val="FF0000"/>
              </a:solidFill>
              <a:latin typeface="Calibri" panose="020F0502020204030204" pitchFamily="34" charset="0"/>
              <a:cs typeface="Calibri" panose="020F0502020204030204" pitchFamily="34" charset="0"/>
            </a:endParaRPr>
          </a:p>
        </p:txBody>
      </p:sp>
      <p:sp>
        <p:nvSpPr>
          <p:cNvPr id="78" name="文本框 77"/>
          <p:cNvSpPr txBox="1"/>
          <p:nvPr>
            <p:custDataLst>
              <p:tags r:id="rId17"/>
            </p:custDataLst>
          </p:nvPr>
        </p:nvSpPr>
        <p:spPr>
          <a:xfrm>
            <a:off x="12383740" y="4823624"/>
            <a:ext cx="1793875" cy="954107"/>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create a </a:t>
            </a:r>
          </a:p>
          <a:p>
            <a:pPr algn="ctr"/>
            <a:r>
              <a:rPr lang="en-US" altLang="zh-CN" sz="2800" dirty="0">
                <a:latin typeface="Calibri" panose="020F0502020204030204" pitchFamily="34" charset="0"/>
                <a:cs typeface="Calibri" panose="020F0502020204030204" pitchFamily="34" charset="0"/>
              </a:rPr>
              <a:t>new pack</a:t>
            </a:r>
          </a:p>
        </p:txBody>
      </p:sp>
      <p:sp>
        <p:nvSpPr>
          <p:cNvPr id="3" name="文本框 2"/>
          <p:cNvSpPr txBox="1"/>
          <p:nvPr>
            <p:custDataLst>
              <p:tags r:id="rId18"/>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grpSp>
        <p:nvGrpSpPr>
          <p:cNvPr id="22" name="组合 21"/>
          <p:cNvGrpSpPr/>
          <p:nvPr/>
        </p:nvGrpSpPr>
        <p:grpSpPr>
          <a:xfrm>
            <a:off x="607954" y="9100532"/>
            <a:ext cx="1087120" cy="491490"/>
            <a:chOff x="3909" y="11110"/>
            <a:chExt cx="1712" cy="774"/>
          </a:xfrm>
        </p:grpSpPr>
        <p:sp>
          <p:nvSpPr>
            <p:cNvPr id="14" name="矩形 13"/>
            <p:cNvSpPr/>
            <p:nvPr>
              <p:custDataLst>
                <p:tags r:id="rId35"/>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36"/>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01*01</a:t>
              </a:r>
            </a:p>
          </p:txBody>
        </p:sp>
      </p:grpSp>
      <p:cxnSp>
        <p:nvCxnSpPr>
          <p:cNvPr id="18" name="直接连接符 17"/>
          <p:cNvCxnSpPr/>
          <p:nvPr>
            <p:custDataLst>
              <p:tags r:id="rId19"/>
            </p:custDataLst>
          </p:nvPr>
        </p:nvCxnSpPr>
        <p:spPr>
          <a:xfrm flipV="1">
            <a:off x="5757264"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19" name="直接连接符 18"/>
          <p:cNvCxnSpPr/>
          <p:nvPr>
            <p:custDataLst>
              <p:tags r:id="rId20"/>
            </p:custDataLst>
          </p:nvPr>
        </p:nvCxnSpPr>
        <p:spPr>
          <a:xfrm flipH="1">
            <a:off x="1724284" y="9353262"/>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23" name="组合 22"/>
          <p:cNvGrpSpPr/>
          <p:nvPr/>
        </p:nvGrpSpPr>
        <p:grpSpPr>
          <a:xfrm>
            <a:off x="2228474" y="9125932"/>
            <a:ext cx="1087120" cy="491490"/>
            <a:chOff x="3909" y="11110"/>
            <a:chExt cx="1712" cy="774"/>
          </a:xfrm>
        </p:grpSpPr>
        <p:sp>
          <p:nvSpPr>
            <p:cNvPr id="24" name="矩形 23"/>
            <p:cNvSpPr/>
            <p:nvPr>
              <p:custDataLst>
                <p:tags r:id="rId33"/>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6" name="文本框 25"/>
            <p:cNvSpPr txBox="1"/>
            <p:nvPr>
              <p:custDataLst>
                <p:tags r:id="rId34"/>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grpSp>
        <p:nvGrpSpPr>
          <p:cNvPr id="28" name="组合 27"/>
          <p:cNvGrpSpPr/>
          <p:nvPr/>
        </p:nvGrpSpPr>
        <p:grpSpPr>
          <a:xfrm>
            <a:off x="4426526" y="9109846"/>
            <a:ext cx="1087120" cy="491490"/>
            <a:chOff x="3909" y="11110"/>
            <a:chExt cx="1712" cy="774"/>
          </a:xfrm>
        </p:grpSpPr>
        <p:sp>
          <p:nvSpPr>
            <p:cNvPr id="29" name="矩形 28"/>
            <p:cNvSpPr/>
            <p:nvPr>
              <p:custDataLst>
                <p:tags r:id="rId31"/>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2" name="文本框 31"/>
            <p:cNvSpPr txBox="1"/>
            <p:nvPr>
              <p:custDataLst>
                <p:tags r:id="rId32"/>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cxnSp>
        <p:nvCxnSpPr>
          <p:cNvPr id="37" name="直接连接符 36"/>
          <p:cNvCxnSpPr/>
          <p:nvPr>
            <p:custDataLst>
              <p:tags r:id="rId21"/>
            </p:custDataLst>
          </p:nvPr>
        </p:nvCxnSpPr>
        <p:spPr>
          <a:xfrm flipH="1">
            <a:off x="5513646" y="9368291"/>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46" name="组合 45"/>
          <p:cNvGrpSpPr/>
          <p:nvPr/>
        </p:nvGrpSpPr>
        <p:grpSpPr>
          <a:xfrm>
            <a:off x="6005136" y="9121276"/>
            <a:ext cx="1087120" cy="491490"/>
            <a:chOff x="3909" y="11110"/>
            <a:chExt cx="1712" cy="774"/>
          </a:xfrm>
        </p:grpSpPr>
        <p:sp>
          <p:nvSpPr>
            <p:cNvPr id="54" name="矩形 53"/>
            <p:cNvSpPr/>
            <p:nvPr>
              <p:custDataLst>
                <p:tags r:id="rId29"/>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5" name="文本框 54"/>
            <p:cNvSpPr txBox="1"/>
            <p:nvPr>
              <p:custDataLst>
                <p:tags r:id="rId30"/>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a:t>
              </a:r>
            </a:p>
          </p:txBody>
        </p:sp>
      </p:grpSp>
      <p:cxnSp>
        <p:nvCxnSpPr>
          <p:cNvPr id="56" name="直接连接符 55"/>
          <p:cNvCxnSpPr/>
          <p:nvPr>
            <p:custDataLst>
              <p:tags r:id="rId22"/>
            </p:custDataLst>
          </p:nvPr>
        </p:nvCxnSpPr>
        <p:spPr>
          <a:xfrm flipV="1">
            <a:off x="9633939"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86" name="直接连接符 85"/>
          <p:cNvCxnSpPr/>
          <p:nvPr>
            <p:custDataLst>
              <p:tags r:id="rId23"/>
            </p:custDataLst>
          </p:nvPr>
        </p:nvCxnSpPr>
        <p:spPr>
          <a:xfrm flipV="1">
            <a:off x="13319479" y="4283607"/>
            <a:ext cx="0" cy="5633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7" name="Title 9"/>
          <p:cNvSpPr>
            <a:spLocks noGrp="1"/>
          </p:cNvSpPr>
          <p:nvPr>
            <p:custDataLst>
              <p:tags r:id="rId24"/>
            </p:custDataLst>
          </p:nvPr>
        </p:nvSpPr>
        <p:spPr>
          <a:xfrm>
            <a:off x="11663660" y="5889327"/>
            <a:ext cx="331236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Calibri Light" panose="020F0302020204030204" charset="0"/>
                <a:cs typeface="Calibri Light" panose="020F0302020204030204" charset="0"/>
              </a:rPr>
              <a:t>#(*) &lt;= 3</a:t>
            </a:r>
            <a:endParaRPr lang="en-US" sz="3200" b="1" baseline="30000" dirty="0">
              <a:solidFill>
                <a:srgbClr val="FF0000"/>
              </a:solidFill>
              <a:latin typeface="Calibri Light" panose="020F0302020204030204" charset="0"/>
              <a:cs typeface="Calibri Light" panose="020F0302020204030204" charset="0"/>
            </a:endParaRPr>
          </a:p>
        </p:txBody>
      </p:sp>
      <p:sp>
        <p:nvSpPr>
          <p:cNvPr id="10" name="标题 1"/>
          <p:cNvSpPr>
            <a:spLocks noGrp="1"/>
          </p:cNvSpPr>
          <p:nvPr>
            <p:ph type="title"/>
            <p:custDataLst>
              <p:tags r:id="rId25"/>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71" name="流程图: 磁盘 5"/>
          <p:cNvSpPr/>
          <p:nvPr>
            <p:custDataLst>
              <p:tags r:id="rId26"/>
            </p:custDataLst>
          </p:nvPr>
        </p:nvSpPr>
        <p:spPr>
          <a:xfrm>
            <a:off x="12053483" y="5821118"/>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63" name="文本框 87"/>
          <p:cNvSpPr txBox="1"/>
          <p:nvPr>
            <p:custDataLst>
              <p:tags r:id="rId27"/>
            </p:custDataLst>
          </p:nvPr>
        </p:nvSpPr>
        <p:spPr>
          <a:xfrm>
            <a:off x="6400106" y="2483247"/>
            <a:ext cx="3209290"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find a pack for this leaf</a:t>
            </a:r>
          </a:p>
        </p:txBody>
      </p:sp>
      <p:sp>
        <p:nvSpPr>
          <p:cNvPr id="64" name="矩形: 圆角 155"/>
          <p:cNvSpPr/>
          <p:nvPr>
            <p:custDataLst>
              <p:tags r:id="rId28"/>
            </p:custDataLst>
          </p:nvPr>
        </p:nvSpPr>
        <p:spPr>
          <a:xfrm>
            <a:off x="7011308" y="2997049"/>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47"/>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45"/>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46"/>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43"/>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44"/>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cxnSp>
        <p:nvCxnSpPr>
          <p:cNvPr id="51" name="直接连接符 50"/>
          <p:cNvCxnSpPr/>
          <p:nvPr>
            <p:custDataLst>
              <p:tags r:id="rId12"/>
            </p:custDataLst>
          </p:nvPr>
        </p:nvCxnSpPr>
        <p:spPr>
          <a:xfrm flipV="1">
            <a:off x="8048559" y="3831711"/>
            <a:ext cx="0" cy="43200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2" name="直接连接符 51"/>
          <p:cNvCxnSpPr/>
          <p:nvPr>
            <p:custDataLst>
              <p:tags r:id="rId13"/>
            </p:custDataLst>
          </p:nvPr>
        </p:nvCxnSpPr>
        <p:spPr>
          <a:xfrm flipH="1" flipV="1">
            <a:off x="1870644" y="4265029"/>
            <a:ext cx="11448000" cy="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3" name="直接连接符 52"/>
          <p:cNvCxnSpPr/>
          <p:nvPr>
            <p:custDataLst>
              <p:tags r:id="rId14"/>
            </p:custDataLst>
          </p:nvPr>
        </p:nvCxnSpPr>
        <p:spPr>
          <a:xfrm flipV="1">
            <a:off x="1871064" y="428360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0" name="文本框 59"/>
          <p:cNvSpPr txBox="1"/>
          <p:nvPr>
            <p:custDataLst>
              <p:tags r:id="rId15"/>
            </p:custDataLst>
          </p:nvPr>
        </p:nvSpPr>
        <p:spPr>
          <a:xfrm>
            <a:off x="1333124" y="9641552"/>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sp>
        <p:nvSpPr>
          <p:cNvPr id="67" name="文本框 66"/>
          <p:cNvSpPr txBox="1"/>
          <p:nvPr>
            <p:custDataLst>
              <p:tags r:id="rId16"/>
            </p:custDataLst>
          </p:nvPr>
        </p:nvSpPr>
        <p:spPr>
          <a:xfrm>
            <a:off x="4822900" y="9638166"/>
            <a:ext cx="1971249" cy="523220"/>
          </a:xfrm>
          <a:prstGeom prst="rect">
            <a:avLst/>
          </a:prstGeom>
          <a:noFill/>
        </p:spPr>
        <p:txBody>
          <a:bodyPr wrap="square" rtlCol="0">
            <a:spAutoFit/>
          </a:bodyPr>
          <a:lstStyle/>
          <a:p>
            <a:r>
              <a:rPr lang="en-US" altLang="zh-CN" sz="2800" b="1" u="sng" dirty="0">
                <a:latin typeface="Calibri" panose="020F0502020204030204" pitchFamily="34" charset="0"/>
                <a:cs typeface="Calibri" panose="020F0502020204030204" pitchFamily="34" charset="0"/>
              </a:rPr>
              <a:t>4</a:t>
            </a:r>
            <a:r>
              <a:rPr lang="en-US" altLang="zh-CN" sz="2800" dirty="0">
                <a:latin typeface="Calibri" panose="020F0502020204030204" pitchFamily="34" charset="0"/>
                <a:cs typeface="Calibri" panose="020F0502020204030204" pitchFamily="34" charset="0"/>
              </a:rPr>
              <a:t> * in total</a:t>
            </a:r>
            <a:endParaRPr lang="en-US" altLang="zh-CN" sz="2800" b="1" u="sng" dirty="0">
              <a:solidFill>
                <a:srgbClr val="FF0000"/>
              </a:solidFill>
              <a:latin typeface="Calibri" panose="020F0502020204030204" pitchFamily="34" charset="0"/>
              <a:cs typeface="Calibri" panose="020F0502020204030204" pitchFamily="34" charset="0"/>
            </a:endParaRPr>
          </a:p>
        </p:txBody>
      </p:sp>
      <p:sp>
        <p:nvSpPr>
          <p:cNvPr id="78" name="文本框 77"/>
          <p:cNvSpPr txBox="1"/>
          <p:nvPr>
            <p:custDataLst>
              <p:tags r:id="rId17"/>
            </p:custDataLst>
          </p:nvPr>
        </p:nvSpPr>
        <p:spPr>
          <a:xfrm>
            <a:off x="12383740" y="4823624"/>
            <a:ext cx="1793875" cy="954107"/>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create a </a:t>
            </a:r>
          </a:p>
          <a:p>
            <a:pPr algn="ctr"/>
            <a:r>
              <a:rPr lang="en-US" altLang="zh-CN" sz="2800" dirty="0">
                <a:latin typeface="Calibri" panose="020F0502020204030204" pitchFamily="34" charset="0"/>
                <a:cs typeface="Calibri" panose="020F0502020204030204" pitchFamily="34" charset="0"/>
              </a:rPr>
              <a:t>new pack</a:t>
            </a:r>
          </a:p>
        </p:txBody>
      </p:sp>
      <p:sp>
        <p:nvSpPr>
          <p:cNvPr id="3" name="文本框 2"/>
          <p:cNvSpPr txBox="1"/>
          <p:nvPr>
            <p:custDataLst>
              <p:tags r:id="rId18"/>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grpSp>
        <p:nvGrpSpPr>
          <p:cNvPr id="22" name="组合 21"/>
          <p:cNvGrpSpPr/>
          <p:nvPr/>
        </p:nvGrpSpPr>
        <p:grpSpPr>
          <a:xfrm>
            <a:off x="607954" y="9100532"/>
            <a:ext cx="1087120" cy="491490"/>
            <a:chOff x="3909" y="11110"/>
            <a:chExt cx="1712" cy="774"/>
          </a:xfrm>
        </p:grpSpPr>
        <p:sp>
          <p:nvSpPr>
            <p:cNvPr id="14" name="矩形 13"/>
            <p:cNvSpPr/>
            <p:nvPr>
              <p:custDataLst>
                <p:tags r:id="rId41"/>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42"/>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01*01</a:t>
              </a:r>
            </a:p>
          </p:txBody>
        </p:sp>
      </p:grpSp>
      <p:cxnSp>
        <p:nvCxnSpPr>
          <p:cNvPr id="18" name="直接连接符 17"/>
          <p:cNvCxnSpPr/>
          <p:nvPr>
            <p:custDataLst>
              <p:tags r:id="rId19"/>
            </p:custDataLst>
          </p:nvPr>
        </p:nvCxnSpPr>
        <p:spPr>
          <a:xfrm flipV="1">
            <a:off x="5757264"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19" name="直接连接符 18"/>
          <p:cNvCxnSpPr/>
          <p:nvPr>
            <p:custDataLst>
              <p:tags r:id="rId20"/>
            </p:custDataLst>
          </p:nvPr>
        </p:nvCxnSpPr>
        <p:spPr>
          <a:xfrm flipH="1">
            <a:off x="1724284" y="9353262"/>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23" name="组合 22"/>
          <p:cNvGrpSpPr/>
          <p:nvPr/>
        </p:nvGrpSpPr>
        <p:grpSpPr>
          <a:xfrm>
            <a:off x="2228474" y="9125932"/>
            <a:ext cx="1087120" cy="491490"/>
            <a:chOff x="3909" y="11110"/>
            <a:chExt cx="1712" cy="774"/>
          </a:xfrm>
        </p:grpSpPr>
        <p:sp>
          <p:nvSpPr>
            <p:cNvPr id="24" name="矩形 23"/>
            <p:cNvSpPr/>
            <p:nvPr>
              <p:custDataLst>
                <p:tags r:id="rId39"/>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6" name="文本框 25"/>
            <p:cNvSpPr txBox="1"/>
            <p:nvPr>
              <p:custDataLst>
                <p:tags r:id="rId40"/>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grpSp>
        <p:nvGrpSpPr>
          <p:cNvPr id="28" name="组合 27"/>
          <p:cNvGrpSpPr/>
          <p:nvPr/>
        </p:nvGrpSpPr>
        <p:grpSpPr>
          <a:xfrm>
            <a:off x="4426526" y="9109846"/>
            <a:ext cx="1087120" cy="491490"/>
            <a:chOff x="3909" y="11110"/>
            <a:chExt cx="1712" cy="774"/>
          </a:xfrm>
        </p:grpSpPr>
        <p:sp>
          <p:nvSpPr>
            <p:cNvPr id="29" name="矩形 28"/>
            <p:cNvSpPr/>
            <p:nvPr>
              <p:custDataLst>
                <p:tags r:id="rId37"/>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2" name="文本框 31"/>
            <p:cNvSpPr txBox="1"/>
            <p:nvPr>
              <p:custDataLst>
                <p:tags r:id="rId38"/>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cxnSp>
        <p:nvCxnSpPr>
          <p:cNvPr id="37" name="直接连接符 36"/>
          <p:cNvCxnSpPr/>
          <p:nvPr>
            <p:custDataLst>
              <p:tags r:id="rId21"/>
            </p:custDataLst>
          </p:nvPr>
        </p:nvCxnSpPr>
        <p:spPr>
          <a:xfrm flipH="1">
            <a:off x="5513646" y="9368291"/>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46" name="组合 45"/>
          <p:cNvGrpSpPr/>
          <p:nvPr/>
        </p:nvGrpSpPr>
        <p:grpSpPr>
          <a:xfrm>
            <a:off x="6005136" y="9121276"/>
            <a:ext cx="1087120" cy="491490"/>
            <a:chOff x="3909" y="11110"/>
            <a:chExt cx="1712" cy="774"/>
          </a:xfrm>
        </p:grpSpPr>
        <p:sp>
          <p:nvSpPr>
            <p:cNvPr id="54" name="矩形 53"/>
            <p:cNvSpPr/>
            <p:nvPr>
              <p:custDataLst>
                <p:tags r:id="rId35"/>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5" name="文本框 54"/>
            <p:cNvSpPr txBox="1"/>
            <p:nvPr>
              <p:custDataLst>
                <p:tags r:id="rId36"/>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a:t>
              </a:r>
            </a:p>
          </p:txBody>
        </p:sp>
      </p:grpSp>
      <p:cxnSp>
        <p:nvCxnSpPr>
          <p:cNvPr id="56" name="直接连接符 55"/>
          <p:cNvCxnSpPr/>
          <p:nvPr>
            <p:custDataLst>
              <p:tags r:id="rId22"/>
            </p:custDataLst>
          </p:nvPr>
        </p:nvCxnSpPr>
        <p:spPr>
          <a:xfrm flipV="1">
            <a:off x="9633939"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8" name="文本框 67"/>
          <p:cNvSpPr txBox="1"/>
          <p:nvPr>
            <p:custDataLst>
              <p:tags r:id="rId23"/>
            </p:custDataLst>
          </p:nvPr>
        </p:nvSpPr>
        <p:spPr>
          <a:xfrm>
            <a:off x="9004454" y="9638166"/>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grpSp>
        <p:nvGrpSpPr>
          <p:cNvPr id="79" name="组合 78"/>
          <p:cNvGrpSpPr/>
          <p:nvPr/>
        </p:nvGrpSpPr>
        <p:grpSpPr>
          <a:xfrm>
            <a:off x="8279284" y="9097146"/>
            <a:ext cx="1087120" cy="491490"/>
            <a:chOff x="3909" y="11110"/>
            <a:chExt cx="1712" cy="774"/>
          </a:xfrm>
        </p:grpSpPr>
        <p:sp>
          <p:nvSpPr>
            <p:cNvPr id="80" name="矩形 79"/>
            <p:cNvSpPr/>
            <p:nvPr>
              <p:custDataLst>
                <p:tags r:id="rId33"/>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 name="文本框 80"/>
            <p:cNvSpPr txBox="1"/>
            <p:nvPr>
              <p:custDataLst>
                <p:tags r:id="rId34"/>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01101</a:t>
              </a:r>
            </a:p>
          </p:txBody>
        </p:sp>
      </p:grpSp>
      <p:cxnSp>
        <p:nvCxnSpPr>
          <p:cNvPr id="82" name="直接连接符 81"/>
          <p:cNvCxnSpPr/>
          <p:nvPr>
            <p:custDataLst>
              <p:tags r:id="rId24"/>
            </p:custDataLst>
          </p:nvPr>
        </p:nvCxnSpPr>
        <p:spPr>
          <a:xfrm flipH="1">
            <a:off x="9395614" y="9349876"/>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83" name="组合 82"/>
          <p:cNvGrpSpPr/>
          <p:nvPr/>
        </p:nvGrpSpPr>
        <p:grpSpPr>
          <a:xfrm>
            <a:off x="9899804" y="9122546"/>
            <a:ext cx="1087120" cy="491490"/>
            <a:chOff x="3909" y="11110"/>
            <a:chExt cx="1712" cy="774"/>
          </a:xfrm>
        </p:grpSpPr>
        <p:sp>
          <p:nvSpPr>
            <p:cNvPr id="84" name="矩形 83"/>
            <p:cNvSpPr/>
            <p:nvPr>
              <p:custDataLst>
                <p:tags r:id="rId31"/>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5" name="文本框 84"/>
            <p:cNvSpPr txBox="1"/>
            <p:nvPr>
              <p:custDataLst>
                <p:tags r:id="rId32"/>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*1101</a:t>
              </a:r>
            </a:p>
          </p:txBody>
        </p:sp>
      </p:grpSp>
      <p:cxnSp>
        <p:nvCxnSpPr>
          <p:cNvPr id="86" name="直接连接符 85"/>
          <p:cNvCxnSpPr/>
          <p:nvPr>
            <p:custDataLst>
              <p:tags r:id="rId25"/>
            </p:custDataLst>
          </p:nvPr>
        </p:nvCxnSpPr>
        <p:spPr>
          <a:xfrm flipV="1">
            <a:off x="13319479" y="4283607"/>
            <a:ext cx="0" cy="5633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7" name="Title 9"/>
          <p:cNvSpPr>
            <a:spLocks noGrp="1"/>
          </p:cNvSpPr>
          <p:nvPr>
            <p:custDataLst>
              <p:tags r:id="rId26"/>
            </p:custDataLst>
          </p:nvPr>
        </p:nvSpPr>
        <p:spPr>
          <a:xfrm>
            <a:off x="11663660" y="5889327"/>
            <a:ext cx="331236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Calibri Light" panose="020F0302020204030204" charset="0"/>
                <a:cs typeface="Calibri Light" panose="020F0302020204030204" charset="0"/>
              </a:rPr>
              <a:t>#(*) &lt;= 3</a:t>
            </a:r>
            <a:endParaRPr lang="en-US" sz="3200" b="1" baseline="30000" dirty="0">
              <a:solidFill>
                <a:srgbClr val="FF0000"/>
              </a:solidFill>
              <a:latin typeface="Calibri Light" panose="020F0302020204030204" charset="0"/>
              <a:cs typeface="Calibri Light" panose="020F0302020204030204" charset="0"/>
            </a:endParaRPr>
          </a:p>
        </p:txBody>
      </p:sp>
      <p:sp>
        <p:nvSpPr>
          <p:cNvPr id="10" name="标题 1"/>
          <p:cNvSpPr>
            <a:spLocks noGrp="1"/>
          </p:cNvSpPr>
          <p:nvPr>
            <p:ph type="title"/>
            <p:custDataLst>
              <p:tags r:id="rId27"/>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71" name="流程图: 磁盘 5"/>
          <p:cNvSpPr/>
          <p:nvPr>
            <p:custDataLst>
              <p:tags r:id="rId28"/>
            </p:custDataLst>
          </p:nvPr>
        </p:nvSpPr>
        <p:spPr>
          <a:xfrm>
            <a:off x="12053483" y="5821118"/>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63" name="文本框 87"/>
          <p:cNvSpPr txBox="1"/>
          <p:nvPr>
            <p:custDataLst>
              <p:tags r:id="rId29"/>
            </p:custDataLst>
          </p:nvPr>
        </p:nvSpPr>
        <p:spPr>
          <a:xfrm>
            <a:off x="6400106" y="2483247"/>
            <a:ext cx="3209290"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find a pack for this leaf</a:t>
            </a:r>
          </a:p>
        </p:txBody>
      </p:sp>
      <p:sp>
        <p:nvSpPr>
          <p:cNvPr id="64" name="矩形: 圆角 155"/>
          <p:cNvSpPr/>
          <p:nvPr>
            <p:custDataLst>
              <p:tags r:id="rId30"/>
            </p:custDataLst>
          </p:nvPr>
        </p:nvSpPr>
        <p:spPr>
          <a:xfrm>
            <a:off x="7011308" y="2997049"/>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50"/>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48"/>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49"/>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46"/>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47"/>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cxnSp>
        <p:nvCxnSpPr>
          <p:cNvPr id="51" name="直接连接符 50"/>
          <p:cNvCxnSpPr/>
          <p:nvPr>
            <p:custDataLst>
              <p:tags r:id="rId12"/>
            </p:custDataLst>
          </p:nvPr>
        </p:nvCxnSpPr>
        <p:spPr>
          <a:xfrm flipV="1">
            <a:off x="8048559" y="3831711"/>
            <a:ext cx="0" cy="43200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2" name="直接连接符 51"/>
          <p:cNvCxnSpPr/>
          <p:nvPr>
            <p:custDataLst>
              <p:tags r:id="rId13"/>
            </p:custDataLst>
          </p:nvPr>
        </p:nvCxnSpPr>
        <p:spPr>
          <a:xfrm flipH="1" flipV="1">
            <a:off x="1870644" y="4265029"/>
            <a:ext cx="11448000" cy="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3" name="直接连接符 52"/>
          <p:cNvCxnSpPr/>
          <p:nvPr>
            <p:custDataLst>
              <p:tags r:id="rId14"/>
            </p:custDataLst>
          </p:nvPr>
        </p:nvCxnSpPr>
        <p:spPr>
          <a:xfrm flipV="1">
            <a:off x="1871064" y="428360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0" name="文本框 59"/>
          <p:cNvSpPr txBox="1"/>
          <p:nvPr>
            <p:custDataLst>
              <p:tags r:id="rId15"/>
            </p:custDataLst>
          </p:nvPr>
        </p:nvSpPr>
        <p:spPr>
          <a:xfrm>
            <a:off x="1333124" y="9641552"/>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sp>
        <p:nvSpPr>
          <p:cNvPr id="67" name="文本框 66"/>
          <p:cNvSpPr txBox="1"/>
          <p:nvPr>
            <p:custDataLst>
              <p:tags r:id="rId16"/>
            </p:custDataLst>
          </p:nvPr>
        </p:nvSpPr>
        <p:spPr>
          <a:xfrm>
            <a:off x="4822900" y="9638166"/>
            <a:ext cx="1971249" cy="523220"/>
          </a:xfrm>
          <a:prstGeom prst="rect">
            <a:avLst/>
          </a:prstGeom>
          <a:noFill/>
        </p:spPr>
        <p:txBody>
          <a:bodyPr wrap="square" rtlCol="0">
            <a:spAutoFit/>
          </a:bodyPr>
          <a:lstStyle/>
          <a:p>
            <a:r>
              <a:rPr lang="en-US" altLang="zh-CN" sz="2800" b="1" u="sng" dirty="0">
                <a:latin typeface="Calibri" panose="020F0502020204030204" pitchFamily="34" charset="0"/>
                <a:cs typeface="Calibri" panose="020F0502020204030204" pitchFamily="34" charset="0"/>
              </a:rPr>
              <a:t>4</a:t>
            </a:r>
            <a:r>
              <a:rPr lang="en-US" altLang="zh-CN" sz="2800" dirty="0">
                <a:latin typeface="Calibri" panose="020F0502020204030204" pitchFamily="34" charset="0"/>
                <a:cs typeface="Calibri" panose="020F0502020204030204" pitchFamily="34" charset="0"/>
              </a:rPr>
              <a:t> * in total</a:t>
            </a:r>
            <a:endParaRPr lang="en-US" altLang="zh-CN" sz="2800" b="1" u="sng" dirty="0">
              <a:solidFill>
                <a:srgbClr val="FF0000"/>
              </a:solidFill>
              <a:latin typeface="Calibri" panose="020F0502020204030204" pitchFamily="34" charset="0"/>
              <a:cs typeface="Calibri" panose="020F0502020204030204" pitchFamily="34" charset="0"/>
            </a:endParaRPr>
          </a:p>
        </p:txBody>
      </p:sp>
      <p:sp>
        <p:nvSpPr>
          <p:cNvPr id="78" name="文本框 77"/>
          <p:cNvSpPr txBox="1"/>
          <p:nvPr>
            <p:custDataLst>
              <p:tags r:id="rId17"/>
            </p:custDataLst>
          </p:nvPr>
        </p:nvSpPr>
        <p:spPr>
          <a:xfrm>
            <a:off x="12383740" y="4823624"/>
            <a:ext cx="1793875" cy="954107"/>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create a </a:t>
            </a:r>
          </a:p>
          <a:p>
            <a:pPr algn="ctr"/>
            <a:r>
              <a:rPr lang="en-US" altLang="zh-CN" sz="2800" dirty="0">
                <a:latin typeface="Calibri" panose="020F0502020204030204" pitchFamily="34" charset="0"/>
                <a:cs typeface="Calibri" panose="020F0502020204030204" pitchFamily="34" charset="0"/>
              </a:rPr>
              <a:t>new pack</a:t>
            </a:r>
          </a:p>
        </p:txBody>
      </p:sp>
      <p:sp>
        <p:nvSpPr>
          <p:cNvPr id="3" name="文本框 2"/>
          <p:cNvSpPr txBox="1"/>
          <p:nvPr>
            <p:custDataLst>
              <p:tags r:id="rId18"/>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grpSp>
        <p:nvGrpSpPr>
          <p:cNvPr id="22" name="组合 21"/>
          <p:cNvGrpSpPr/>
          <p:nvPr/>
        </p:nvGrpSpPr>
        <p:grpSpPr>
          <a:xfrm>
            <a:off x="607954" y="9100532"/>
            <a:ext cx="1087120" cy="491490"/>
            <a:chOff x="3909" y="11110"/>
            <a:chExt cx="1712" cy="774"/>
          </a:xfrm>
        </p:grpSpPr>
        <p:sp>
          <p:nvSpPr>
            <p:cNvPr id="14" name="矩形 13"/>
            <p:cNvSpPr/>
            <p:nvPr>
              <p:custDataLst>
                <p:tags r:id="rId44"/>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45"/>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01*01</a:t>
              </a:r>
            </a:p>
          </p:txBody>
        </p:sp>
      </p:grpSp>
      <p:cxnSp>
        <p:nvCxnSpPr>
          <p:cNvPr id="18" name="直接连接符 17"/>
          <p:cNvCxnSpPr/>
          <p:nvPr>
            <p:custDataLst>
              <p:tags r:id="rId19"/>
            </p:custDataLst>
          </p:nvPr>
        </p:nvCxnSpPr>
        <p:spPr>
          <a:xfrm flipV="1">
            <a:off x="5757264"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19" name="直接连接符 18"/>
          <p:cNvCxnSpPr/>
          <p:nvPr>
            <p:custDataLst>
              <p:tags r:id="rId20"/>
            </p:custDataLst>
          </p:nvPr>
        </p:nvCxnSpPr>
        <p:spPr>
          <a:xfrm flipH="1">
            <a:off x="1724284" y="9353262"/>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23" name="组合 22"/>
          <p:cNvGrpSpPr/>
          <p:nvPr/>
        </p:nvGrpSpPr>
        <p:grpSpPr>
          <a:xfrm>
            <a:off x="2228474" y="9125932"/>
            <a:ext cx="1087120" cy="491490"/>
            <a:chOff x="3909" y="11110"/>
            <a:chExt cx="1712" cy="774"/>
          </a:xfrm>
        </p:grpSpPr>
        <p:sp>
          <p:nvSpPr>
            <p:cNvPr id="24" name="矩形 23"/>
            <p:cNvSpPr/>
            <p:nvPr>
              <p:custDataLst>
                <p:tags r:id="rId42"/>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6" name="文本框 25"/>
            <p:cNvSpPr txBox="1"/>
            <p:nvPr>
              <p:custDataLst>
                <p:tags r:id="rId43"/>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grpSp>
        <p:nvGrpSpPr>
          <p:cNvPr id="28" name="组合 27"/>
          <p:cNvGrpSpPr/>
          <p:nvPr/>
        </p:nvGrpSpPr>
        <p:grpSpPr>
          <a:xfrm>
            <a:off x="4426526" y="9109846"/>
            <a:ext cx="1087120" cy="491490"/>
            <a:chOff x="3909" y="11110"/>
            <a:chExt cx="1712" cy="774"/>
          </a:xfrm>
        </p:grpSpPr>
        <p:sp>
          <p:nvSpPr>
            <p:cNvPr id="29" name="矩形 28"/>
            <p:cNvSpPr/>
            <p:nvPr>
              <p:custDataLst>
                <p:tags r:id="rId40"/>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2" name="文本框 31"/>
            <p:cNvSpPr txBox="1"/>
            <p:nvPr>
              <p:custDataLst>
                <p:tags r:id="rId41"/>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cxnSp>
        <p:nvCxnSpPr>
          <p:cNvPr id="37" name="直接连接符 36"/>
          <p:cNvCxnSpPr/>
          <p:nvPr>
            <p:custDataLst>
              <p:tags r:id="rId21"/>
            </p:custDataLst>
          </p:nvPr>
        </p:nvCxnSpPr>
        <p:spPr>
          <a:xfrm flipH="1">
            <a:off x="5513646" y="9368291"/>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46" name="组合 45"/>
          <p:cNvGrpSpPr/>
          <p:nvPr/>
        </p:nvGrpSpPr>
        <p:grpSpPr>
          <a:xfrm>
            <a:off x="6005136" y="9121276"/>
            <a:ext cx="1087120" cy="491490"/>
            <a:chOff x="3909" y="11110"/>
            <a:chExt cx="1712" cy="774"/>
          </a:xfrm>
        </p:grpSpPr>
        <p:sp>
          <p:nvSpPr>
            <p:cNvPr id="54" name="矩形 53"/>
            <p:cNvSpPr/>
            <p:nvPr>
              <p:custDataLst>
                <p:tags r:id="rId38"/>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5" name="文本框 54"/>
            <p:cNvSpPr txBox="1"/>
            <p:nvPr>
              <p:custDataLst>
                <p:tags r:id="rId39"/>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a:t>
              </a:r>
            </a:p>
          </p:txBody>
        </p:sp>
      </p:grpSp>
      <p:cxnSp>
        <p:nvCxnSpPr>
          <p:cNvPr id="56" name="直接连接符 55"/>
          <p:cNvCxnSpPr/>
          <p:nvPr>
            <p:custDataLst>
              <p:tags r:id="rId22"/>
            </p:custDataLst>
          </p:nvPr>
        </p:nvCxnSpPr>
        <p:spPr>
          <a:xfrm flipV="1">
            <a:off x="9633939"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8" name="文本框 67"/>
          <p:cNvSpPr txBox="1"/>
          <p:nvPr>
            <p:custDataLst>
              <p:tags r:id="rId23"/>
            </p:custDataLst>
          </p:nvPr>
        </p:nvSpPr>
        <p:spPr>
          <a:xfrm>
            <a:off x="9004454" y="9638166"/>
            <a:ext cx="1402080" cy="521970"/>
          </a:xfrm>
          <a:prstGeom prst="rect">
            <a:avLst/>
          </a:prstGeom>
          <a:noFill/>
        </p:spPr>
        <p:txBody>
          <a:bodyPr wrap="square" rtlCol="0">
            <a:spAutoFit/>
          </a:bodyPr>
          <a:lstStyle/>
          <a:p>
            <a:r>
              <a:rPr lang="en-US" altLang="zh-CN" sz="2800" dirty="0">
                <a:latin typeface="Calibri" panose="020F0502020204030204" pitchFamily="34" charset="0"/>
                <a:cs typeface="Calibri" panose="020F0502020204030204" pitchFamily="34" charset="0"/>
              </a:rPr>
              <a:t>add </a:t>
            </a:r>
            <a:r>
              <a:rPr lang="en-US" altLang="zh-CN" sz="2800" b="1" u="sng" dirty="0">
                <a:latin typeface="Calibri" panose="020F0502020204030204" pitchFamily="34" charset="0"/>
                <a:cs typeface="Calibri" panose="020F0502020204030204" pitchFamily="34" charset="0"/>
              </a:rPr>
              <a:t>1</a:t>
            </a:r>
            <a:r>
              <a:rPr lang="en-US" altLang="zh-CN" sz="2800" dirty="0">
                <a:latin typeface="Calibri" panose="020F0502020204030204" pitchFamily="34" charset="0"/>
                <a:cs typeface="Calibri" panose="020F0502020204030204" pitchFamily="34" charset="0"/>
              </a:rPr>
              <a:t> *</a:t>
            </a:r>
          </a:p>
        </p:txBody>
      </p:sp>
      <p:grpSp>
        <p:nvGrpSpPr>
          <p:cNvPr id="79" name="组合 78"/>
          <p:cNvGrpSpPr/>
          <p:nvPr/>
        </p:nvGrpSpPr>
        <p:grpSpPr>
          <a:xfrm>
            <a:off x="8279284" y="9097146"/>
            <a:ext cx="1087120" cy="491490"/>
            <a:chOff x="3909" y="11110"/>
            <a:chExt cx="1712" cy="774"/>
          </a:xfrm>
        </p:grpSpPr>
        <p:sp>
          <p:nvSpPr>
            <p:cNvPr id="80" name="矩形 79"/>
            <p:cNvSpPr/>
            <p:nvPr>
              <p:custDataLst>
                <p:tags r:id="rId36"/>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 name="文本框 80"/>
            <p:cNvSpPr txBox="1"/>
            <p:nvPr>
              <p:custDataLst>
                <p:tags r:id="rId37"/>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01101</a:t>
              </a:r>
            </a:p>
          </p:txBody>
        </p:sp>
      </p:grpSp>
      <p:cxnSp>
        <p:nvCxnSpPr>
          <p:cNvPr id="82" name="直接连接符 81"/>
          <p:cNvCxnSpPr/>
          <p:nvPr>
            <p:custDataLst>
              <p:tags r:id="rId24"/>
            </p:custDataLst>
          </p:nvPr>
        </p:nvCxnSpPr>
        <p:spPr>
          <a:xfrm flipH="1">
            <a:off x="9395614" y="9349876"/>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83" name="组合 82"/>
          <p:cNvGrpSpPr/>
          <p:nvPr/>
        </p:nvGrpSpPr>
        <p:grpSpPr>
          <a:xfrm>
            <a:off x="9899804" y="9122546"/>
            <a:ext cx="1087120" cy="491490"/>
            <a:chOff x="3909" y="11110"/>
            <a:chExt cx="1712" cy="774"/>
          </a:xfrm>
        </p:grpSpPr>
        <p:sp>
          <p:nvSpPr>
            <p:cNvPr id="84" name="矩形 83"/>
            <p:cNvSpPr/>
            <p:nvPr>
              <p:custDataLst>
                <p:tags r:id="rId34"/>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5" name="文本框 84"/>
            <p:cNvSpPr txBox="1"/>
            <p:nvPr>
              <p:custDataLst>
                <p:tags r:id="rId35"/>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*1101</a:t>
              </a:r>
            </a:p>
          </p:txBody>
        </p:sp>
      </p:grpSp>
      <p:cxnSp>
        <p:nvCxnSpPr>
          <p:cNvPr id="86" name="直接连接符 85"/>
          <p:cNvCxnSpPr/>
          <p:nvPr>
            <p:custDataLst>
              <p:tags r:id="rId25"/>
            </p:custDataLst>
          </p:nvPr>
        </p:nvCxnSpPr>
        <p:spPr>
          <a:xfrm flipV="1">
            <a:off x="13319479" y="4283607"/>
            <a:ext cx="0" cy="5633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7" name="Title 9"/>
          <p:cNvSpPr>
            <a:spLocks noGrp="1"/>
          </p:cNvSpPr>
          <p:nvPr>
            <p:custDataLst>
              <p:tags r:id="rId26"/>
            </p:custDataLst>
          </p:nvPr>
        </p:nvSpPr>
        <p:spPr>
          <a:xfrm>
            <a:off x="11663660" y="5889327"/>
            <a:ext cx="331236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Calibri Light" panose="020F0302020204030204" charset="0"/>
                <a:cs typeface="Calibri Light" panose="020F0302020204030204" charset="0"/>
              </a:rPr>
              <a:t>#(*) &lt;= 3</a:t>
            </a:r>
            <a:endParaRPr lang="en-US" sz="3200" b="1" baseline="30000" dirty="0">
              <a:solidFill>
                <a:srgbClr val="FF0000"/>
              </a:solidFill>
              <a:latin typeface="Calibri Light" panose="020F0302020204030204" charset="0"/>
              <a:cs typeface="Calibri Light" panose="020F0302020204030204" charset="0"/>
            </a:endParaRPr>
          </a:p>
        </p:txBody>
      </p:sp>
      <p:sp>
        <p:nvSpPr>
          <p:cNvPr id="10" name="标题 1"/>
          <p:cNvSpPr>
            <a:spLocks noGrp="1"/>
          </p:cNvSpPr>
          <p:nvPr>
            <p:ph type="title"/>
            <p:custDataLst>
              <p:tags r:id="rId27"/>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71" name="流程图: 磁盘 5"/>
          <p:cNvSpPr/>
          <p:nvPr>
            <p:custDataLst>
              <p:tags r:id="rId28"/>
            </p:custDataLst>
          </p:nvPr>
        </p:nvSpPr>
        <p:spPr>
          <a:xfrm>
            <a:off x="12053483" y="5821118"/>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63" name="文本框 67"/>
          <p:cNvSpPr txBox="1"/>
          <p:nvPr>
            <p:custDataLst>
              <p:tags r:id="rId29"/>
            </p:custDataLst>
          </p:nvPr>
        </p:nvSpPr>
        <p:spPr>
          <a:xfrm>
            <a:off x="12455748" y="9588001"/>
            <a:ext cx="1833592" cy="523220"/>
          </a:xfrm>
          <a:prstGeom prst="rect">
            <a:avLst/>
          </a:prstGeom>
          <a:noFill/>
        </p:spPr>
        <p:txBody>
          <a:bodyPr wrap="square" rtlCol="0">
            <a:spAutoFit/>
          </a:bodyPr>
          <a:lstStyle/>
          <a:p>
            <a:r>
              <a:rPr lang="en-US" altLang="zh-CN" sz="2800" dirty="0">
                <a:latin typeface="Calibri" panose="020F0502020204030204" pitchFamily="34" charset="0"/>
                <a:cs typeface="Calibri" panose="020F0502020204030204" pitchFamily="34" charset="0"/>
              </a:rPr>
              <a:t>only 1 leaf</a:t>
            </a:r>
          </a:p>
        </p:txBody>
      </p:sp>
      <p:grpSp>
        <p:nvGrpSpPr>
          <p:cNvPr id="64" name="组合 78"/>
          <p:cNvGrpSpPr/>
          <p:nvPr/>
        </p:nvGrpSpPr>
        <p:grpSpPr>
          <a:xfrm>
            <a:off x="12782282" y="9147311"/>
            <a:ext cx="1087120" cy="491490"/>
            <a:chOff x="3909" y="11110"/>
            <a:chExt cx="1712" cy="774"/>
          </a:xfrm>
        </p:grpSpPr>
        <p:sp>
          <p:nvSpPr>
            <p:cNvPr id="65" name="矩形 79"/>
            <p:cNvSpPr/>
            <p:nvPr>
              <p:custDataLst>
                <p:tags r:id="rId32"/>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6" name="文本框 80"/>
            <p:cNvSpPr txBox="1"/>
            <p:nvPr>
              <p:custDataLst>
                <p:tags r:id="rId33"/>
              </p:custDataLst>
            </p:nvPr>
          </p:nvSpPr>
          <p:spPr>
            <a:xfrm>
              <a:off x="3909" y="11151"/>
              <a:ext cx="1712" cy="732"/>
            </a:xfrm>
            <a:prstGeom prst="rect">
              <a:avLst/>
            </a:prstGeom>
            <a:noFill/>
          </p:spPr>
          <p:txBody>
            <a:bodyPr wrap="square" rtlCol="0">
              <a:noAutofit/>
            </a:bodyPr>
            <a:lstStyle/>
            <a:p>
              <a:r>
                <a:rPr lang="en-US" altLang="zh-CN" sz="2400" dirty="0">
                  <a:solidFill>
                    <a:srgbClr val="FF0000"/>
                  </a:solidFill>
                  <a:latin typeface="Calibri" panose="020F0502020204030204" pitchFamily="34" charset="0"/>
                  <a:cs typeface="Calibri" panose="020F0502020204030204" pitchFamily="34" charset="0"/>
                </a:rPr>
                <a:t>11101</a:t>
              </a:r>
            </a:p>
          </p:txBody>
        </p:sp>
      </p:grpSp>
      <p:sp>
        <p:nvSpPr>
          <p:cNvPr id="72" name="文本框 87"/>
          <p:cNvSpPr txBox="1"/>
          <p:nvPr>
            <p:custDataLst>
              <p:tags r:id="rId30"/>
            </p:custDataLst>
          </p:nvPr>
        </p:nvSpPr>
        <p:spPr>
          <a:xfrm>
            <a:off x="6400106" y="2483247"/>
            <a:ext cx="3209290"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find a pack for this leaf</a:t>
            </a:r>
          </a:p>
        </p:txBody>
      </p:sp>
      <p:sp>
        <p:nvSpPr>
          <p:cNvPr id="73" name="矩形: 圆角 155"/>
          <p:cNvSpPr/>
          <p:nvPr>
            <p:custDataLst>
              <p:tags r:id="rId31"/>
            </p:custDataLst>
          </p:nvPr>
        </p:nvSpPr>
        <p:spPr>
          <a:xfrm>
            <a:off x="7011308" y="2997049"/>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1-</a:t>
            </a:r>
            <a:r>
              <a:rPr lang="en-US" altLang="zh-CN" sz="4800" dirty="0">
                <a:latin typeface="Times New Roman" panose="02020603050405020304" charset="0"/>
                <a:cs typeface="Times New Roman" panose="02020603050405020304" charset="0"/>
                <a:sym typeface="+mn-ea"/>
              </a:rPr>
              <a:t>Data Series Similarity Search</a:t>
            </a:r>
            <a:endParaRPr lang="en-US" altLang="zh-CN" sz="4800" dirty="0">
              <a:latin typeface="Times New Roman" panose="02020603050405020304" charset="0"/>
              <a:cs typeface="Times New Roman" panose="02020603050405020304" charset="0"/>
            </a:endParaRPr>
          </a:p>
        </p:txBody>
      </p:sp>
      <p:sp>
        <p:nvSpPr>
          <p:cNvPr id="6" name="Title 1"/>
          <p:cNvSpPr>
            <a:spLocks noGrp="1"/>
          </p:cNvSpPr>
          <p:nvPr>
            <p:custDataLst>
              <p:tags r:id="rId1"/>
            </p:custDataLst>
          </p:nvPr>
        </p:nvSpPr>
        <p:spPr>
          <a:xfrm>
            <a:off x="2878455" y="5165090"/>
            <a:ext cx="1321435" cy="5067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search</a:t>
            </a:r>
          </a:p>
        </p:txBody>
      </p:sp>
      <p:sp>
        <p:nvSpPr>
          <p:cNvPr id="14" name="Freeform 13"/>
          <p:cNvSpPr>
            <a:spLocks noChangeAspect="1"/>
          </p:cNvSpPr>
          <p:nvPr>
            <p:custDataLst>
              <p:tags r:id="rId2"/>
            </p:custDataLst>
          </p:nvPr>
        </p:nvSpPr>
        <p:spPr bwMode="auto">
          <a:xfrm>
            <a:off x="1674756" y="3994311"/>
            <a:ext cx="2222479" cy="769950"/>
          </a:xfrm>
          <a:custGeom>
            <a:avLst/>
            <a:gdLst/>
            <a:ahLst/>
            <a:cxnLst>
              <a:cxn ang="0">
                <a:pos x="31" y="282"/>
              </a:cxn>
              <a:cxn ang="0">
                <a:pos x="70" y="282"/>
              </a:cxn>
              <a:cxn ang="0">
                <a:pos x="109" y="262"/>
              </a:cxn>
              <a:cxn ang="0">
                <a:pos x="147" y="311"/>
              </a:cxn>
              <a:cxn ang="0">
                <a:pos x="186" y="311"/>
              </a:cxn>
              <a:cxn ang="0">
                <a:pos x="225" y="311"/>
              </a:cxn>
              <a:cxn ang="0">
                <a:pos x="264" y="282"/>
              </a:cxn>
              <a:cxn ang="0">
                <a:pos x="303" y="272"/>
              </a:cxn>
              <a:cxn ang="0">
                <a:pos x="352" y="252"/>
              </a:cxn>
              <a:cxn ang="0">
                <a:pos x="391" y="243"/>
              </a:cxn>
              <a:cxn ang="0">
                <a:pos x="430" y="252"/>
              </a:cxn>
              <a:cxn ang="0">
                <a:pos x="469" y="252"/>
              </a:cxn>
              <a:cxn ang="0">
                <a:pos x="507" y="243"/>
              </a:cxn>
              <a:cxn ang="0">
                <a:pos x="546" y="204"/>
              </a:cxn>
              <a:cxn ang="0">
                <a:pos x="585" y="174"/>
              </a:cxn>
              <a:cxn ang="0">
                <a:pos x="624" y="165"/>
              </a:cxn>
              <a:cxn ang="0">
                <a:pos x="663" y="155"/>
              </a:cxn>
              <a:cxn ang="0">
                <a:pos x="702" y="127"/>
              </a:cxn>
              <a:cxn ang="0">
                <a:pos x="741" y="135"/>
              </a:cxn>
              <a:cxn ang="0">
                <a:pos x="780" y="96"/>
              </a:cxn>
              <a:cxn ang="0">
                <a:pos x="819" y="88"/>
              </a:cxn>
              <a:cxn ang="0">
                <a:pos x="857" y="39"/>
              </a:cxn>
              <a:cxn ang="0">
                <a:pos x="905" y="39"/>
              </a:cxn>
              <a:cxn ang="0">
                <a:pos x="944" y="19"/>
              </a:cxn>
              <a:cxn ang="0">
                <a:pos x="983" y="78"/>
              </a:cxn>
              <a:cxn ang="0">
                <a:pos x="1022" y="155"/>
              </a:cxn>
              <a:cxn ang="0">
                <a:pos x="1060" y="272"/>
              </a:cxn>
              <a:cxn ang="0">
                <a:pos x="1099" y="321"/>
              </a:cxn>
              <a:cxn ang="0">
                <a:pos x="1138" y="311"/>
              </a:cxn>
              <a:cxn ang="0">
                <a:pos x="1179" y="321"/>
              </a:cxn>
              <a:cxn ang="0">
                <a:pos x="1217" y="302"/>
              </a:cxn>
              <a:cxn ang="0">
                <a:pos x="1256" y="311"/>
              </a:cxn>
              <a:cxn ang="0">
                <a:pos x="1295" y="282"/>
              </a:cxn>
              <a:cxn ang="0">
                <a:pos x="1334" y="282"/>
              </a:cxn>
              <a:cxn ang="0">
                <a:pos x="1373" y="282"/>
              </a:cxn>
              <a:cxn ang="0">
                <a:pos x="1412" y="302"/>
              </a:cxn>
              <a:cxn ang="0">
                <a:pos x="1451" y="282"/>
              </a:cxn>
              <a:cxn ang="0">
                <a:pos x="1500" y="292"/>
              </a:cxn>
              <a:cxn ang="0">
                <a:pos x="1539" y="282"/>
              </a:cxn>
              <a:cxn ang="0">
                <a:pos x="1578" y="311"/>
              </a:cxn>
              <a:cxn ang="0">
                <a:pos x="1616" y="292"/>
              </a:cxn>
              <a:cxn ang="0">
                <a:pos x="1655" y="302"/>
              </a:cxn>
            </a:cxnLst>
            <a:rect l="0" t="0" r="r" b="b"/>
            <a:pathLst>
              <a:path w="1684" h="340">
                <a:moveTo>
                  <a:pt x="0" y="302"/>
                </a:moveTo>
                <a:lnTo>
                  <a:pt x="21" y="282"/>
                </a:lnTo>
                <a:lnTo>
                  <a:pt x="31" y="282"/>
                </a:lnTo>
                <a:lnTo>
                  <a:pt x="41" y="272"/>
                </a:lnTo>
                <a:lnTo>
                  <a:pt x="60" y="282"/>
                </a:lnTo>
                <a:lnTo>
                  <a:pt x="70" y="282"/>
                </a:lnTo>
                <a:lnTo>
                  <a:pt x="80" y="272"/>
                </a:lnTo>
                <a:lnTo>
                  <a:pt x="98" y="282"/>
                </a:lnTo>
                <a:lnTo>
                  <a:pt x="109" y="262"/>
                </a:lnTo>
                <a:lnTo>
                  <a:pt x="127" y="282"/>
                </a:lnTo>
                <a:lnTo>
                  <a:pt x="137" y="302"/>
                </a:lnTo>
                <a:lnTo>
                  <a:pt x="147" y="311"/>
                </a:lnTo>
                <a:lnTo>
                  <a:pt x="166" y="311"/>
                </a:lnTo>
                <a:lnTo>
                  <a:pt x="176" y="302"/>
                </a:lnTo>
                <a:lnTo>
                  <a:pt x="186" y="311"/>
                </a:lnTo>
                <a:lnTo>
                  <a:pt x="205" y="321"/>
                </a:lnTo>
                <a:lnTo>
                  <a:pt x="215" y="311"/>
                </a:lnTo>
                <a:lnTo>
                  <a:pt x="225" y="311"/>
                </a:lnTo>
                <a:lnTo>
                  <a:pt x="244" y="302"/>
                </a:lnTo>
                <a:lnTo>
                  <a:pt x="254" y="282"/>
                </a:lnTo>
                <a:lnTo>
                  <a:pt x="264" y="282"/>
                </a:lnTo>
                <a:lnTo>
                  <a:pt x="283" y="282"/>
                </a:lnTo>
                <a:lnTo>
                  <a:pt x="293" y="272"/>
                </a:lnTo>
                <a:lnTo>
                  <a:pt x="303" y="272"/>
                </a:lnTo>
                <a:lnTo>
                  <a:pt x="322" y="262"/>
                </a:lnTo>
                <a:lnTo>
                  <a:pt x="332" y="252"/>
                </a:lnTo>
                <a:lnTo>
                  <a:pt x="352" y="252"/>
                </a:lnTo>
                <a:lnTo>
                  <a:pt x="361" y="262"/>
                </a:lnTo>
                <a:lnTo>
                  <a:pt x="371" y="252"/>
                </a:lnTo>
                <a:lnTo>
                  <a:pt x="391" y="243"/>
                </a:lnTo>
                <a:lnTo>
                  <a:pt x="399" y="252"/>
                </a:lnTo>
                <a:lnTo>
                  <a:pt x="410" y="262"/>
                </a:lnTo>
                <a:lnTo>
                  <a:pt x="430" y="252"/>
                </a:lnTo>
                <a:lnTo>
                  <a:pt x="438" y="262"/>
                </a:lnTo>
                <a:lnTo>
                  <a:pt x="448" y="262"/>
                </a:lnTo>
                <a:lnTo>
                  <a:pt x="469" y="252"/>
                </a:lnTo>
                <a:lnTo>
                  <a:pt x="477" y="252"/>
                </a:lnTo>
                <a:lnTo>
                  <a:pt x="487" y="252"/>
                </a:lnTo>
                <a:lnTo>
                  <a:pt x="507" y="243"/>
                </a:lnTo>
                <a:lnTo>
                  <a:pt x="516" y="233"/>
                </a:lnTo>
                <a:lnTo>
                  <a:pt x="536" y="213"/>
                </a:lnTo>
                <a:lnTo>
                  <a:pt x="546" y="204"/>
                </a:lnTo>
                <a:lnTo>
                  <a:pt x="555" y="194"/>
                </a:lnTo>
                <a:lnTo>
                  <a:pt x="575" y="184"/>
                </a:lnTo>
                <a:lnTo>
                  <a:pt x="585" y="174"/>
                </a:lnTo>
                <a:lnTo>
                  <a:pt x="594" y="165"/>
                </a:lnTo>
                <a:lnTo>
                  <a:pt x="614" y="155"/>
                </a:lnTo>
                <a:lnTo>
                  <a:pt x="624" y="165"/>
                </a:lnTo>
                <a:lnTo>
                  <a:pt x="633" y="155"/>
                </a:lnTo>
                <a:lnTo>
                  <a:pt x="653" y="165"/>
                </a:lnTo>
                <a:lnTo>
                  <a:pt x="663" y="155"/>
                </a:lnTo>
                <a:lnTo>
                  <a:pt x="672" y="145"/>
                </a:lnTo>
                <a:lnTo>
                  <a:pt x="692" y="135"/>
                </a:lnTo>
                <a:lnTo>
                  <a:pt x="702" y="127"/>
                </a:lnTo>
                <a:lnTo>
                  <a:pt x="721" y="127"/>
                </a:lnTo>
                <a:lnTo>
                  <a:pt x="731" y="127"/>
                </a:lnTo>
                <a:lnTo>
                  <a:pt x="741" y="135"/>
                </a:lnTo>
                <a:lnTo>
                  <a:pt x="759" y="127"/>
                </a:lnTo>
                <a:lnTo>
                  <a:pt x="770" y="117"/>
                </a:lnTo>
                <a:lnTo>
                  <a:pt x="780" y="96"/>
                </a:lnTo>
                <a:lnTo>
                  <a:pt x="798" y="96"/>
                </a:lnTo>
                <a:lnTo>
                  <a:pt x="808" y="88"/>
                </a:lnTo>
                <a:lnTo>
                  <a:pt x="819" y="88"/>
                </a:lnTo>
                <a:lnTo>
                  <a:pt x="837" y="78"/>
                </a:lnTo>
                <a:lnTo>
                  <a:pt x="847" y="68"/>
                </a:lnTo>
                <a:lnTo>
                  <a:pt x="857" y="39"/>
                </a:lnTo>
                <a:lnTo>
                  <a:pt x="876" y="29"/>
                </a:lnTo>
                <a:lnTo>
                  <a:pt x="886" y="39"/>
                </a:lnTo>
                <a:lnTo>
                  <a:pt x="905" y="39"/>
                </a:lnTo>
                <a:lnTo>
                  <a:pt x="915" y="19"/>
                </a:lnTo>
                <a:lnTo>
                  <a:pt x="925" y="10"/>
                </a:lnTo>
                <a:lnTo>
                  <a:pt x="944" y="19"/>
                </a:lnTo>
                <a:lnTo>
                  <a:pt x="954" y="0"/>
                </a:lnTo>
                <a:lnTo>
                  <a:pt x="964" y="29"/>
                </a:lnTo>
                <a:lnTo>
                  <a:pt x="983" y="78"/>
                </a:lnTo>
                <a:lnTo>
                  <a:pt x="993" y="96"/>
                </a:lnTo>
                <a:lnTo>
                  <a:pt x="1003" y="117"/>
                </a:lnTo>
                <a:lnTo>
                  <a:pt x="1022" y="155"/>
                </a:lnTo>
                <a:lnTo>
                  <a:pt x="1032" y="213"/>
                </a:lnTo>
                <a:lnTo>
                  <a:pt x="1042" y="252"/>
                </a:lnTo>
                <a:lnTo>
                  <a:pt x="1060" y="272"/>
                </a:lnTo>
                <a:lnTo>
                  <a:pt x="1071" y="331"/>
                </a:lnTo>
                <a:lnTo>
                  <a:pt x="1091" y="340"/>
                </a:lnTo>
                <a:lnTo>
                  <a:pt x="1099" y="321"/>
                </a:lnTo>
                <a:lnTo>
                  <a:pt x="1109" y="321"/>
                </a:lnTo>
                <a:lnTo>
                  <a:pt x="1130" y="321"/>
                </a:lnTo>
                <a:lnTo>
                  <a:pt x="1138" y="311"/>
                </a:lnTo>
                <a:lnTo>
                  <a:pt x="1148" y="311"/>
                </a:lnTo>
                <a:lnTo>
                  <a:pt x="1169" y="311"/>
                </a:lnTo>
                <a:lnTo>
                  <a:pt x="1179" y="321"/>
                </a:lnTo>
                <a:lnTo>
                  <a:pt x="1189" y="302"/>
                </a:lnTo>
                <a:lnTo>
                  <a:pt x="1207" y="302"/>
                </a:lnTo>
                <a:lnTo>
                  <a:pt x="1217" y="302"/>
                </a:lnTo>
                <a:lnTo>
                  <a:pt x="1228" y="302"/>
                </a:lnTo>
                <a:lnTo>
                  <a:pt x="1246" y="311"/>
                </a:lnTo>
                <a:lnTo>
                  <a:pt x="1256" y="311"/>
                </a:lnTo>
                <a:lnTo>
                  <a:pt x="1266" y="302"/>
                </a:lnTo>
                <a:lnTo>
                  <a:pt x="1285" y="292"/>
                </a:lnTo>
                <a:lnTo>
                  <a:pt x="1295" y="282"/>
                </a:lnTo>
                <a:lnTo>
                  <a:pt x="1314" y="282"/>
                </a:lnTo>
                <a:lnTo>
                  <a:pt x="1324" y="282"/>
                </a:lnTo>
                <a:lnTo>
                  <a:pt x="1334" y="282"/>
                </a:lnTo>
                <a:lnTo>
                  <a:pt x="1353" y="282"/>
                </a:lnTo>
                <a:lnTo>
                  <a:pt x="1363" y="272"/>
                </a:lnTo>
                <a:lnTo>
                  <a:pt x="1373" y="282"/>
                </a:lnTo>
                <a:lnTo>
                  <a:pt x="1392" y="282"/>
                </a:lnTo>
                <a:lnTo>
                  <a:pt x="1402" y="292"/>
                </a:lnTo>
                <a:lnTo>
                  <a:pt x="1412" y="302"/>
                </a:lnTo>
                <a:lnTo>
                  <a:pt x="1431" y="292"/>
                </a:lnTo>
                <a:lnTo>
                  <a:pt x="1441" y="282"/>
                </a:lnTo>
                <a:lnTo>
                  <a:pt x="1451" y="282"/>
                </a:lnTo>
                <a:lnTo>
                  <a:pt x="1470" y="282"/>
                </a:lnTo>
                <a:lnTo>
                  <a:pt x="1480" y="302"/>
                </a:lnTo>
                <a:lnTo>
                  <a:pt x="1500" y="292"/>
                </a:lnTo>
                <a:lnTo>
                  <a:pt x="1508" y="292"/>
                </a:lnTo>
                <a:lnTo>
                  <a:pt x="1518" y="292"/>
                </a:lnTo>
                <a:lnTo>
                  <a:pt x="1539" y="282"/>
                </a:lnTo>
                <a:lnTo>
                  <a:pt x="1547" y="292"/>
                </a:lnTo>
                <a:lnTo>
                  <a:pt x="1557" y="302"/>
                </a:lnTo>
                <a:lnTo>
                  <a:pt x="1578" y="311"/>
                </a:lnTo>
                <a:lnTo>
                  <a:pt x="1586" y="302"/>
                </a:lnTo>
                <a:lnTo>
                  <a:pt x="1596" y="282"/>
                </a:lnTo>
                <a:lnTo>
                  <a:pt x="1616" y="292"/>
                </a:lnTo>
                <a:lnTo>
                  <a:pt x="1625" y="292"/>
                </a:lnTo>
                <a:lnTo>
                  <a:pt x="1635" y="292"/>
                </a:lnTo>
                <a:lnTo>
                  <a:pt x="1655" y="302"/>
                </a:lnTo>
                <a:lnTo>
                  <a:pt x="1664" y="292"/>
                </a:lnTo>
                <a:lnTo>
                  <a:pt x="1684" y="292"/>
                </a:lnTo>
              </a:path>
            </a:pathLst>
          </a:custGeom>
          <a:solidFill>
            <a:schemeClr val="bg1"/>
          </a:solidFill>
          <a:ln w="22225">
            <a:solidFill>
              <a:srgbClr val="FF0000"/>
            </a:solidFill>
            <a:prstDash val="solid"/>
            <a:round/>
          </a:ln>
        </p:spPr>
        <p:txBody>
          <a:bodyPr/>
          <a:lstStyle/>
          <a:p>
            <a:endParaRPr lang="en-US" dirty="0"/>
          </a:p>
        </p:txBody>
      </p:sp>
      <mc:AlternateContent xmlns:mc="http://schemas.openxmlformats.org/markup-compatibility/2006" xmlns:a14="http://schemas.microsoft.com/office/drawing/2010/main">
        <mc:Choice Requires="a14">
          <p:sp>
            <p:nvSpPr>
              <p:cNvPr id="34" name="Rectangle 6"/>
              <p:cNvSpPr>
                <a:spLocks noChangeArrowheads="1"/>
              </p:cNvSpPr>
              <p:nvPr>
                <p:custDataLst>
                  <p:tags r:id="rId3"/>
                </p:custDataLst>
              </p:nvPr>
            </p:nvSpPr>
            <p:spPr bwMode="auto">
              <a:xfrm>
                <a:off x="1766481" y="3432661"/>
                <a:ext cx="2172317" cy="31115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Query series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𝑆</m:t>
                        </m:r>
                      </m:e>
                      <m:sub>
                        <m:r>
                          <a:rPr lang="en-US" sz="2000" i="1" dirty="0">
                            <a:latin typeface="Cambria Math" panose="02040503050406030204" pitchFamily="18" charset="0"/>
                          </a:rPr>
                          <m:t>𝑞</m:t>
                        </m:r>
                      </m:sub>
                    </m:sSub>
                  </m:oMath>
                </a14:m>
                <a:endParaRPr lang="en-US" sz="2000" i="1" dirty="0">
                  <a:latin typeface="Cambria Math" panose="02040503050406030204" pitchFamily="18" charset="0"/>
                  <a:cs typeface="Gill Sans"/>
                </a:endParaRPr>
              </a:p>
            </p:txBody>
          </p:sp>
        </mc:Choice>
        <mc:Fallback xmlns="">
          <p:sp>
            <p:nvSpPr>
              <p:cNvPr id="34" name="Rectangle 6"/>
              <p:cNvSpPr>
                <a:spLocks noRot="1" noChangeAspect="1" noMove="1" noResize="1" noEditPoints="1" noAdjustHandles="1" noChangeArrowheads="1" noChangeShapeType="1" noTextEdit="1"/>
              </p:cNvSpPr>
              <p:nvPr>
                <p:custDataLst>
                  <p:tags r:id="rId10"/>
                </p:custDataLst>
              </p:nvPr>
            </p:nvSpPr>
            <p:spPr bwMode="auto">
              <a:xfrm>
                <a:off x="1766481" y="3432661"/>
                <a:ext cx="2172317" cy="311150"/>
              </a:xfrm>
              <a:prstGeom prst="rect">
                <a:avLst/>
              </a:prstGeom>
              <a:blipFill rotWithShape="1">
                <a:blip r:embed="rId11"/>
                <a:stretch>
                  <a:fillRect l="-25" t="-21789" r="24" b="156"/>
                </a:stretch>
              </a:blipFill>
              <a:ln w="9525">
                <a:noFill/>
                <a:miter lim="800000"/>
              </a:ln>
            </p:spPr>
            <p:txBody>
              <a:bodyPr/>
              <a:lstStyle/>
              <a:p>
                <a:r>
                  <a:rPr lang="zh-CN" altLang="en-US">
                    <a:noFill/>
                  </a:rPr>
                  <a:t> </a:t>
                </a:r>
              </a:p>
            </p:txBody>
          </p:sp>
        </mc:Fallback>
      </mc:AlternateContent>
      <p:sp>
        <p:nvSpPr>
          <p:cNvPr id="35" name="Rectangle 34"/>
          <p:cNvSpPr/>
          <p:nvPr>
            <p:custDataLst>
              <p:tags r:id="rId4"/>
            </p:custDataLst>
          </p:nvPr>
        </p:nvSpPr>
        <p:spPr>
          <a:xfrm>
            <a:off x="978535" y="2939415"/>
            <a:ext cx="7782560" cy="65989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2400" b="1" dirty="0">
              <a:solidFill>
                <a:schemeClr val="tx1"/>
              </a:solidFill>
            </a:endParaRPr>
          </a:p>
          <a:p>
            <a:pPr algn="r"/>
            <a:r>
              <a:rPr lang="en-US" sz="3200" b="1" dirty="0">
                <a:solidFill>
                  <a:schemeClr val="tx1"/>
                </a:solidFill>
                <a:latin typeface="Calibri" panose="020F0502020204030204" pitchFamily="34" charset="0"/>
                <a:cs typeface="Calibri" panose="020F0502020204030204" pitchFamily="34" charset="0"/>
              </a:rPr>
              <a:t>Similarity Search</a:t>
            </a:r>
          </a:p>
        </p:txBody>
      </p:sp>
      <p:cxnSp>
        <p:nvCxnSpPr>
          <p:cNvPr id="30" name="Straight Arrow Connector 29"/>
          <p:cNvCxnSpPr/>
          <p:nvPr>
            <p:custDataLst>
              <p:tags r:id="rId5"/>
            </p:custDataLst>
          </p:nvPr>
        </p:nvCxnSpPr>
        <p:spPr>
          <a:xfrm>
            <a:off x="2662473" y="5074985"/>
            <a:ext cx="0" cy="79248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 name="圆角矩形 2"/>
          <p:cNvSpPr/>
          <p:nvPr/>
        </p:nvSpPr>
        <p:spPr>
          <a:xfrm>
            <a:off x="1339215" y="6212205"/>
            <a:ext cx="2984500" cy="2446655"/>
          </a:xfrm>
          <a:prstGeom prst="roundRect">
            <a:avLst/>
          </a:prstGeom>
          <a:solidFill>
            <a:srgbClr val="B4C7E7">
              <a:alpha val="45000"/>
            </a:srgbClr>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0" name="任意多边形: 形状 19"/>
          <p:cNvSpPr/>
          <p:nvPr>
            <p:custDataLst>
              <p:tags r:id="rId6"/>
            </p:custDataLst>
          </p:nvPr>
        </p:nvSpPr>
        <p:spPr>
          <a:xfrm>
            <a:off x="1673225" y="6377940"/>
            <a:ext cx="2221865" cy="407670"/>
          </a:xfrm>
          <a:custGeom>
            <a:avLst/>
            <a:gdLst>
              <a:gd name="connsiteX0" fmla="*/ 0 w 925619"/>
              <a:gd name="connsiteY0" fmla="*/ 0 h 258716"/>
              <a:gd name="connsiteX1" fmla="*/ 39269 w 925619"/>
              <a:gd name="connsiteY1" fmla="*/ 16830 h 258716"/>
              <a:gd name="connsiteX2" fmla="*/ 84147 w 925619"/>
              <a:gd name="connsiteY2" fmla="*/ 134636 h 258716"/>
              <a:gd name="connsiteX3" fmla="*/ 117806 w 925619"/>
              <a:gd name="connsiteY3" fmla="*/ 196344 h 258716"/>
              <a:gd name="connsiteX4" fmla="*/ 218783 w 925619"/>
              <a:gd name="connsiteY4" fmla="*/ 224393 h 258716"/>
              <a:gd name="connsiteX5" fmla="*/ 235612 w 925619"/>
              <a:gd name="connsiteY5" fmla="*/ 162685 h 258716"/>
              <a:gd name="connsiteX6" fmla="*/ 252442 w 925619"/>
              <a:gd name="connsiteY6" fmla="*/ 145856 h 258716"/>
              <a:gd name="connsiteX7" fmla="*/ 415126 w 925619"/>
              <a:gd name="connsiteY7" fmla="*/ 123416 h 258716"/>
              <a:gd name="connsiteX8" fmla="*/ 527323 w 925619"/>
              <a:gd name="connsiteY8" fmla="*/ 112197 h 258716"/>
              <a:gd name="connsiteX9" fmla="*/ 549762 w 925619"/>
              <a:gd name="connsiteY9" fmla="*/ 84148 h 258716"/>
              <a:gd name="connsiteX10" fmla="*/ 566591 w 925619"/>
              <a:gd name="connsiteY10" fmla="*/ 39269 h 258716"/>
              <a:gd name="connsiteX11" fmla="*/ 594640 w 925619"/>
              <a:gd name="connsiteY11" fmla="*/ 33659 h 258716"/>
              <a:gd name="connsiteX12" fmla="*/ 611470 w 925619"/>
              <a:gd name="connsiteY12" fmla="*/ 84148 h 258716"/>
              <a:gd name="connsiteX13" fmla="*/ 628299 w 925619"/>
              <a:gd name="connsiteY13" fmla="*/ 100977 h 258716"/>
              <a:gd name="connsiteX14" fmla="*/ 639519 w 925619"/>
              <a:gd name="connsiteY14" fmla="*/ 230003 h 258716"/>
              <a:gd name="connsiteX15" fmla="*/ 718056 w 925619"/>
              <a:gd name="connsiteY15" fmla="*/ 218783 h 258716"/>
              <a:gd name="connsiteX16" fmla="*/ 813423 w 925619"/>
              <a:gd name="connsiteY16" fmla="*/ 162685 h 258716"/>
              <a:gd name="connsiteX17" fmla="*/ 824643 w 925619"/>
              <a:gd name="connsiteY17" fmla="*/ 140246 h 258716"/>
              <a:gd name="connsiteX18" fmla="*/ 841472 w 925619"/>
              <a:gd name="connsiteY18" fmla="*/ 95367 h 258716"/>
              <a:gd name="connsiteX19" fmla="*/ 891961 w 925619"/>
              <a:gd name="connsiteY19" fmla="*/ 67318 h 258716"/>
              <a:gd name="connsiteX20" fmla="*/ 925619 w 925619"/>
              <a:gd name="connsiteY20" fmla="*/ 56099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619" h="258716">
                <a:moveTo>
                  <a:pt x="0" y="0"/>
                </a:moveTo>
                <a:cubicBezTo>
                  <a:pt x="13090" y="5610"/>
                  <a:pt x="31721" y="4753"/>
                  <a:pt x="39269" y="16830"/>
                </a:cubicBezTo>
                <a:cubicBezTo>
                  <a:pt x="61540" y="52464"/>
                  <a:pt x="67304" y="96138"/>
                  <a:pt x="84147" y="134636"/>
                </a:cubicBezTo>
                <a:cubicBezTo>
                  <a:pt x="93538" y="156102"/>
                  <a:pt x="106586" y="175775"/>
                  <a:pt x="117806" y="196344"/>
                </a:cubicBezTo>
                <a:cubicBezTo>
                  <a:pt x="130246" y="246100"/>
                  <a:pt x="126038" y="292731"/>
                  <a:pt x="218783" y="224393"/>
                </a:cubicBezTo>
                <a:cubicBezTo>
                  <a:pt x="235947" y="211746"/>
                  <a:pt x="227213" y="182282"/>
                  <a:pt x="235612" y="162685"/>
                </a:cubicBezTo>
                <a:cubicBezTo>
                  <a:pt x="238737" y="155393"/>
                  <a:pt x="246832" y="151466"/>
                  <a:pt x="252442" y="145856"/>
                </a:cubicBezTo>
                <a:cubicBezTo>
                  <a:pt x="277355" y="46199"/>
                  <a:pt x="244053" y="116136"/>
                  <a:pt x="415126" y="123416"/>
                </a:cubicBezTo>
                <a:cubicBezTo>
                  <a:pt x="452678" y="125014"/>
                  <a:pt x="489924" y="115937"/>
                  <a:pt x="527323" y="112197"/>
                </a:cubicBezTo>
                <a:cubicBezTo>
                  <a:pt x="534803" y="102847"/>
                  <a:pt x="544086" y="94690"/>
                  <a:pt x="549762" y="84148"/>
                </a:cubicBezTo>
                <a:cubicBezTo>
                  <a:pt x="557336" y="70081"/>
                  <a:pt x="555977" y="51210"/>
                  <a:pt x="566591" y="39269"/>
                </a:cubicBezTo>
                <a:cubicBezTo>
                  <a:pt x="572926" y="32142"/>
                  <a:pt x="585290" y="35529"/>
                  <a:pt x="594640" y="33659"/>
                </a:cubicBezTo>
                <a:cubicBezTo>
                  <a:pt x="600250" y="50489"/>
                  <a:pt x="603536" y="68281"/>
                  <a:pt x="611470" y="84148"/>
                </a:cubicBezTo>
                <a:cubicBezTo>
                  <a:pt x="615018" y="91244"/>
                  <a:pt x="626801" y="93186"/>
                  <a:pt x="628299" y="100977"/>
                </a:cubicBezTo>
                <a:cubicBezTo>
                  <a:pt x="636452" y="143371"/>
                  <a:pt x="635779" y="186994"/>
                  <a:pt x="639519" y="230003"/>
                </a:cubicBezTo>
                <a:cubicBezTo>
                  <a:pt x="665698" y="226263"/>
                  <a:pt x="692869" y="226843"/>
                  <a:pt x="718056" y="218783"/>
                </a:cubicBezTo>
                <a:cubicBezTo>
                  <a:pt x="743770" y="210554"/>
                  <a:pt x="787796" y="179769"/>
                  <a:pt x="813423" y="162685"/>
                </a:cubicBezTo>
                <a:cubicBezTo>
                  <a:pt x="817163" y="155205"/>
                  <a:pt x="821427" y="147965"/>
                  <a:pt x="824643" y="140246"/>
                </a:cubicBezTo>
                <a:cubicBezTo>
                  <a:pt x="830788" y="125498"/>
                  <a:pt x="830635" y="107107"/>
                  <a:pt x="841472" y="95367"/>
                </a:cubicBezTo>
                <a:cubicBezTo>
                  <a:pt x="854530" y="81220"/>
                  <a:pt x="874515" y="75459"/>
                  <a:pt x="891961" y="67318"/>
                </a:cubicBezTo>
                <a:cubicBezTo>
                  <a:pt x="902678" y="62317"/>
                  <a:pt x="925619" y="56099"/>
                  <a:pt x="925619" y="56099"/>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 name="任意多边形 4"/>
          <p:cNvSpPr/>
          <p:nvPr/>
        </p:nvSpPr>
        <p:spPr>
          <a:xfrm>
            <a:off x="1673225" y="6854825"/>
            <a:ext cx="2223770" cy="586105"/>
          </a:xfrm>
          <a:custGeom>
            <a:avLst/>
            <a:gdLst>
              <a:gd name="connisteX0" fmla="*/ 0 w 2308860"/>
              <a:gd name="connsiteY0" fmla="*/ 414590 h 586152"/>
              <a:gd name="connisteX1" fmla="*/ 65405 w 2308860"/>
              <a:gd name="connsiteY1" fmla="*/ 399350 h 586152"/>
              <a:gd name="connisteX2" fmla="*/ 130175 w 2308860"/>
              <a:gd name="connsiteY2" fmla="*/ 414590 h 586152"/>
              <a:gd name="connisteX3" fmla="*/ 205740 w 2308860"/>
              <a:gd name="connsiteY3" fmla="*/ 399350 h 586152"/>
              <a:gd name="connisteX4" fmla="*/ 275590 w 2308860"/>
              <a:gd name="connsiteY4" fmla="*/ 384110 h 586152"/>
              <a:gd name="connisteX5" fmla="*/ 340995 w 2308860"/>
              <a:gd name="connsiteY5" fmla="*/ 379665 h 586152"/>
              <a:gd name="connisteX6" fmla="*/ 405765 w 2308860"/>
              <a:gd name="connsiteY6" fmla="*/ 379665 h 586152"/>
              <a:gd name="connisteX7" fmla="*/ 476250 w 2308860"/>
              <a:gd name="connsiteY7" fmla="*/ 364425 h 586152"/>
              <a:gd name="connisteX8" fmla="*/ 541020 w 2308860"/>
              <a:gd name="connsiteY8" fmla="*/ 349185 h 586152"/>
              <a:gd name="connisteX9" fmla="*/ 631190 w 2308860"/>
              <a:gd name="connsiteY9" fmla="*/ 349185 h 586152"/>
              <a:gd name="connisteX10" fmla="*/ 701675 w 2308860"/>
              <a:gd name="connsiteY10" fmla="*/ 299020 h 586152"/>
              <a:gd name="connisteX11" fmla="*/ 766445 w 2308860"/>
              <a:gd name="connsiteY11" fmla="*/ 248855 h 586152"/>
              <a:gd name="connisteX12" fmla="*/ 831850 w 2308860"/>
              <a:gd name="connsiteY12" fmla="*/ 234250 h 586152"/>
              <a:gd name="connisteX13" fmla="*/ 896620 w 2308860"/>
              <a:gd name="connsiteY13" fmla="*/ 234250 h 586152"/>
              <a:gd name="connisteX14" fmla="*/ 962025 w 2308860"/>
              <a:gd name="connsiteY14" fmla="*/ 253935 h 586152"/>
              <a:gd name="connisteX15" fmla="*/ 1031875 w 2308860"/>
              <a:gd name="connsiteY15" fmla="*/ 199325 h 586152"/>
              <a:gd name="connisteX16" fmla="*/ 1106805 w 2308860"/>
              <a:gd name="connsiteY16" fmla="*/ 133920 h 586152"/>
              <a:gd name="connisteX17" fmla="*/ 1156970 w 2308860"/>
              <a:gd name="connsiteY17" fmla="*/ 64070 h 586152"/>
              <a:gd name="connisteX18" fmla="*/ 1227455 w 2308860"/>
              <a:gd name="connsiteY18" fmla="*/ 8825 h 586152"/>
              <a:gd name="connisteX19" fmla="*/ 1302385 w 2308860"/>
              <a:gd name="connsiteY19" fmla="*/ 8825 h 586152"/>
              <a:gd name="connisteX20" fmla="*/ 1327150 w 2308860"/>
              <a:gd name="connsiteY20" fmla="*/ 73595 h 586152"/>
              <a:gd name="connisteX21" fmla="*/ 1382395 w 2308860"/>
              <a:gd name="connsiteY21" fmla="*/ 154240 h 586152"/>
              <a:gd name="connisteX22" fmla="*/ 1427480 w 2308860"/>
              <a:gd name="connsiteY22" fmla="*/ 219010 h 586152"/>
              <a:gd name="connisteX23" fmla="*/ 1467485 w 2308860"/>
              <a:gd name="connsiteY23" fmla="*/ 284415 h 586152"/>
              <a:gd name="connisteX24" fmla="*/ 1522730 w 2308860"/>
              <a:gd name="connsiteY24" fmla="*/ 374585 h 586152"/>
              <a:gd name="connisteX25" fmla="*/ 1552575 w 2308860"/>
              <a:gd name="connsiteY25" fmla="*/ 449515 h 586152"/>
              <a:gd name="connisteX26" fmla="*/ 1583055 w 2308860"/>
              <a:gd name="connsiteY26" fmla="*/ 519365 h 586152"/>
              <a:gd name="connisteX27" fmla="*/ 1612900 w 2308860"/>
              <a:gd name="connsiteY27" fmla="*/ 584770 h 586152"/>
              <a:gd name="connisteX28" fmla="*/ 1673225 w 2308860"/>
              <a:gd name="connsiteY28" fmla="*/ 469835 h 586152"/>
              <a:gd name="connisteX29" fmla="*/ 1697990 w 2308860"/>
              <a:gd name="connsiteY29" fmla="*/ 404430 h 586152"/>
              <a:gd name="connisteX30" fmla="*/ 1767840 w 2308860"/>
              <a:gd name="connsiteY30" fmla="*/ 414590 h 586152"/>
              <a:gd name="connisteX31" fmla="*/ 1833245 w 2308860"/>
              <a:gd name="connsiteY31" fmla="*/ 374585 h 586152"/>
              <a:gd name="connisteX32" fmla="*/ 1898015 w 2308860"/>
              <a:gd name="connsiteY32" fmla="*/ 374585 h 586152"/>
              <a:gd name="connisteX33" fmla="*/ 1963420 w 2308860"/>
              <a:gd name="connsiteY33" fmla="*/ 369505 h 586152"/>
              <a:gd name="connisteX34" fmla="*/ 2028825 w 2308860"/>
              <a:gd name="connsiteY34" fmla="*/ 339025 h 586152"/>
              <a:gd name="connisteX35" fmla="*/ 2103755 w 2308860"/>
              <a:gd name="connsiteY35" fmla="*/ 354265 h 586152"/>
              <a:gd name="connisteX36" fmla="*/ 2168525 w 2308860"/>
              <a:gd name="connsiteY36" fmla="*/ 354265 h 586152"/>
              <a:gd name="connisteX37" fmla="*/ 2239010 w 2308860"/>
              <a:gd name="connsiteY37" fmla="*/ 364425 h 586152"/>
              <a:gd name="connisteX38" fmla="*/ 2308860 w 2308860"/>
              <a:gd name="connsiteY38" fmla="*/ 354265 h 58615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Lst>
            <a:rect l="l" t="t" r="r" b="b"/>
            <a:pathLst>
              <a:path w="2308860" h="586153">
                <a:moveTo>
                  <a:pt x="0" y="414590"/>
                </a:moveTo>
                <a:cubicBezTo>
                  <a:pt x="12065" y="411415"/>
                  <a:pt x="39370" y="399350"/>
                  <a:pt x="65405" y="399350"/>
                </a:cubicBezTo>
                <a:cubicBezTo>
                  <a:pt x="91440" y="399350"/>
                  <a:pt x="102235" y="414590"/>
                  <a:pt x="130175" y="414590"/>
                </a:cubicBezTo>
                <a:cubicBezTo>
                  <a:pt x="158115" y="414590"/>
                  <a:pt x="176530" y="405700"/>
                  <a:pt x="205740" y="399350"/>
                </a:cubicBezTo>
                <a:cubicBezTo>
                  <a:pt x="234950" y="393000"/>
                  <a:pt x="248285" y="387920"/>
                  <a:pt x="275590" y="384110"/>
                </a:cubicBezTo>
                <a:cubicBezTo>
                  <a:pt x="302895" y="380300"/>
                  <a:pt x="314960" y="380300"/>
                  <a:pt x="340995" y="379665"/>
                </a:cubicBezTo>
                <a:cubicBezTo>
                  <a:pt x="367030" y="379030"/>
                  <a:pt x="378460" y="382840"/>
                  <a:pt x="405765" y="379665"/>
                </a:cubicBezTo>
                <a:cubicBezTo>
                  <a:pt x="433070" y="376490"/>
                  <a:pt x="448945" y="370775"/>
                  <a:pt x="476250" y="364425"/>
                </a:cubicBezTo>
                <a:cubicBezTo>
                  <a:pt x="503555" y="358075"/>
                  <a:pt x="509905" y="352360"/>
                  <a:pt x="541020" y="349185"/>
                </a:cubicBezTo>
                <a:cubicBezTo>
                  <a:pt x="572135" y="346010"/>
                  <a:pt x="598805" y="359345"/>
                  <a:pt x="631190" y="349185"/>
                </a:cubicBezTo>
                <a:cubicBezTo>
                  <a:pt x="663575" y="339025"/>
                  <a:pt x="674370" y="319340"/>
                  <a:pt x="701675" y="299020"/>
                </a:cubicBezTo>
                <a:cubicBezTo>
                  <a:pt x="728980" y="278700"/>
                  <a:pt x="740410" y="261555"/>
                  <a:pt x="766445" y="248855"/>
                </a:cubicBezTo>
                <a:cubicBezTo>
                  <a:pt x="792480" y="236155"/>
                  <a:pt x="805815" y="237425"/>
                  <a:pt x="831850" y="234250"/>
                </a:cubicBezTo>
                <a:cubicBezTo>
                  <a:pt x="857885" y="231075"/>
                  <a:pt x="870585" y="230440"/>
                  <a:pt x="896620" y="234250"/>
                </a:cubicBezTo>
                <a:cubicBezTo>
                  <a:pt x="922655" y="238060"/>
                  <a:pt x="934720" y="260920"/>
                  <a:pt x="962025" y="253935"/>
                </a:cubicBezTo>
                <a:cubicBezTo>
                  <a:pt x="989330" y="246950"/>
                  <a:pt x="1002665" y="223455"/>
                  <a:pt x="1031875" y="199325"/>
                </a:cubicBezTo>
                <a:cubicBezTo>
                  <a:pt x="1061085" y="175195"/>
                  <a:pt x="1082040" y="161225"/>
                  <a:pt x="1106805" y="133920"/>
                </a:cubicBezTo>
                <a:cubicBezTo>
                  <a:pt x="1131570" y="106615"/>
                  <a:pt x="1132840" y="88835"/>
                  <a:pt x="1156970" y="64070"/>
                </a:cubicBezTo>
                <a:cubicBezTo>
                  <a:pt x="1181100" y="39305"/>
                  <a:pt x="1198245" y="19620"/>
                  <a:pt x="1227455" y="8825"/>
                </a:cubicBezTo>
                <a:cubicBezTo>
                  <a:pt x="1256665" y="-1970"/>
                  <a:pt x="1282700" y="-3875"/>
                  <a:pt x="1302385" y="8825"/>
                </a:cubicBezTo>
                <a:cubicBezTo>
                  <a:pt x="1322070" y="21525"/>
                  <a:pt x="1311275" y="44385"/>
                  <a:pt x="1327150" y="73595"/>
                </a:cubicBezTo>
                <a:cubicBezTo>
                  <a:pt x="1343025" y="102805"/>
                  <a:pt x="1362075" y="125030"/>
                  <a:pt x="1382395" y="154240"/>
                </a:cubicBezTo>
                <a:cubicBezTo>
                  <a:pt x="1402715" y="183450"/>
                  <a:pt x="1410335" y="192975"/>
                  <a:pt x="1427480" y="219010"/>
                </a:cubicBezTo>
                <a:cubicBezTo>
                  <a:pt x="1444625" y="245045"/>
                  <a:pt x="1448435" y="253300"/>
                  <a:pt x="1467485" y="284415"/>
                </a:cubicBezTo>
                <a:cubicBezTo>
                  <a:pt x="1486535" y="315530"/>
                  <a:pt x="1505585" y="341565"/>
                  <a:pt x="1522730" y="374585"/>
                </a:cubicBezTo>
                <a:cubicBezTo>
                  <a:pt x="1539875" y="407605"/>
                  <a:pt x="1540510" y="420305"/>
                  <a:pt x="1552575" y="449515"/>
                </a:cubicBezTo>
                <a:cubicBezTo>
                  <a:pt x="1564640" y="478725"/>
                  <a:pt x="1570990" y="492060"/>
                  <a:pt x="1583055" y="519365"/>
                </a:cubicBezTo>
                <a:cubicBezTo>
                  <a:pt x="1595120" y="546670"/>
                  <a:pt x="1595120" y="594930"/>
                  <a:pt x="1612900" y="584770"/>
                </a:cubicBezTo>
                <a:cubicBezTo>
                  <a:pt x="1630680" y="574610"/>
                  <a:pt x="1656080" y="506030"/>
                  <a:pt x="1673225" y="469835"/>
                </a:cubicBezTo>
                <a:cubicBezTo>
                  <a:pt x="1690370" y="433640"/>
                  <a:pt x="1678940" y="415225"/>
                  <a:pt x="1697990" y="404430"/>
                </a:cubicBezTo>
                <a:cubicBezTo>
                  <a:pt x="1717040" y="393635"/>
                  <a:pt x="1740535" y="420305"/>
                  <a:pt x="1767840" y="414590"/>
                </a:cubicBezTo>
                <a:cubicBezTo>
                  <a:pt x="1795145" y="408875"/>
                  <a:pt x="1807210" y="382840"/>
                  <a:pt x="1833245" y="374585"/>
                </a:cubicBezTo>
                <a:cubicBezTo>
                  <a:pt x="1859280" y="366330"/>
                  <a:pt x="1871980" y="375855"/>
                  <a:pt x="1898015" y="374585"/>
                </a:cubicBezTo>
                <a:cubicBezTo>
                  <a:pt x="1924050" y="373315"/>
                  <a:pt x="1937385" y="376490"/>
                  <a:pt x="1963420" y="369505"/>
                </a:cubicBezTo>
                <a:cubicBezTo>
                  <a:pt x="1989455" y="362520"/>
                  <a:pt x="2000885" y="342200"/>
                  <a:pt x="2028825" y="339025"/>
                </a:cubicBezTo>
                <a:cubicBezTo>
                  <a:pt x="2056765" y="335850"/>
                  <a:pt x="2075815" y="351090"/>
                  <a:pt x="2103755" y="354265"/>
                </a:cubicBezTo>
                <a:cubicBezTo>
                  <a:pt x="2131695" y="357440"/>
                  <a:pt x="2141220" y="352360"/>
                  <a:pt x="2168525" y="354265"/>
                </a:cubicBezTo>
                <a:cubicBezTo>
                  <a:pt x="2195830" y="356170"/>
                  <a:pt x="2211070" y="364425"/>
                  <a:pt x="2239010" y="364425"/>
                </a:cubicBezTo>
                <a:cubicBezTo>
                  <a:pt x="2266950" y="364425"/>
                  <a:pt x="2296160" y="356805"/>
                  <a:pt x="2308860" y="354265"/>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8" name="任意多边形 7"/>
          <p:cNvSpPr/>
          <p:nvPr/>
        </p:nvSpPr>
        <p:spPr>
          <a:xfrm>
            <a:off x="1674495" y="7531735"/>
            <a:ext cx="2222500" cy="545465"/>
          </a:xfrm>
          <a:custGeom>
            <a:avLst/>
            <a:gdLst>
              <a:gd name="connisteX0" fmla="*/ 0 w 2193290"/>
              <a:gd name="connsiteY0" fmla="*/ 335264 h 545627"/>
              <a:gd name="connisteX1" fmla="*/ 65405 w 2193290"/>
              <a:gd name="connsiteY1" fmla="*/ 335264 h 545627"/>
              <a:gd name="connisteX2" fmla="*/ 125095 w 2193290"/>
              <a:gd name="connsiteY2" fmla="*/ 250174 h 545627"/>
              <a:gd name="connisteX3" fmla="*/ 200660 w 2193290"/>
              <a:gd name="connsiteY3" fmla="*/ 250174 h 545627"/>
              <a:gd name="connisteX4" fmla="*/ 225425 w 2193290"/>
              <a:gd name="connsiteY4" fmla="*/ 314944 h 545627"/>
              <a:gd name="connisteX5" fmla="*/ 295275 w 2193290"/>
              <a:gd name="connsiteY5" fmla="*/ 309864 h 545627"/>
              <a:gd name="connisteX6" fmla="*/ 360680 w 2193290"/>
              <a:gd name="connsiteY6" fmla="*/ 240014 h 545627"/>
              <a:gd name="connisteX7" fmla="*/ 430530 w 2193290"/>
              <a:gd name="connsiteY7" fmla="*/ 210169 h 545627"/>
              <a:gd name="connisteX8" fmla="*/ 445770 w 2193290"/>
              <a:gd name="connsiteY8" fmla="*/ 290179 h 545627"/>
              <a:gd name="connisteX9" fmla="*/ 511175 w 2193290"/>
              <a:gd name="connsiteY9" fmla="*/ 300339 h 545627"/>
              <a:gd name="connisteX10" fmla="*/ 570865 w 2193290"/>
              <a:gd name="connsiteY10" fmla="*/ 210169 h 545627"/>
              <a:gd name="connisteX11" fmla="*/ 615950 w 2193290"/>
              <a:gd name="connsiteY11" fmla="*/ 139684 h 545627"/>
              <a:gd name="connisteX12" fmla="*/ 671195 w 2193290"/>
              <a:gd name="connsiteY12" fmla="*/ 69834 h 545627"/>
              <a:gd name="connisteX13" fmla="*/ 731520 w 2193290"/>
              <a:gd name="connsiteY13" fmla="*/ 4429 h 545627"/>
              <a:gd name="connisteX14" fmla="*/ 806450 w 2193290"/>
              <a:gd name="connsiteY14" fmla="*/ 19669 h 545627"/>
              <a:gd name="connisteX15" fmla="*/ 851535 w 2193290"/>
              <a:gd name="connsiteY15" fmla="*/ 89519 h 545627"/>
              <a:gd name="connisteX16" fmla="*/ 866140 w 2193290"/>
              <a:gd name="connsiteY16" fmla="*/ 170164 h 545627"/>
              <a:gd name="connisteX17" fmla="*/ 931545 w 2193290"/>
              <a:gd name="connsiteY17" fmla="*/ 109839 h 545627"/>
              <a:gd name="connisteX18" fmla="*/ 996950 w 2193290"/>
              <a:gd name="connsiteY18" fmla="*/ 104759 h 545627"/>
              <a:gd name="connisteX19" fmla="*/ 1066800 w 2193290"/>
              <a:gd name="connsiteY19" fmla="*/ 69834 h 545627"/>
              <a:gd name="connisteX20" fmla="*/ 1131570 w 2193290"/>
              <a:gd name="connsiteY20" fmla="*/ 134604 h 545627"/>
              <a:gd name="connisteX21" fmla="*/ 1202055 w 2193290"/>
              <a:gd name="connsiteY21" fmla="*/ 129524 h 545627"/>
              <a:gd name="connisteX22" fmla="*/ 1271905 w 2193290"/>
              <a:gd name="connsiteY22" fmla="*/ 114919 h 545627"/>
              <a:gd name="connisteX23" fmla="*/ 1337310 w 2193290"/>
              <a:gd name="connsiteY23" fmla="*/ 99679 h 545627"/>
              <a:gd name="connisteX24" fmla="*/ 1402080 w 2193290"/>
              <a:gd name="connsiteY24" fmla="*/ 134604 h 545627"/>
              <a:gd name="connisteX25" fmla="*/ 1417320 w 2193290"/>
              <a:gd name="connsiteY25" fmla="*/ 210169 h 545627"/>
              <a:gd name="connisteX26" fmla="*/ 1512570 w 2193290"/>
              <a:gd name="connsiteY26" fmla="*/ 109839 h 545627"/>
              <a:gd name="connisteX27" fmla="*/ 1557655 w 2193290"/>
              <a:gd name="connsiteY27" fmla="*/ 39989 h 545627"/>
              <a:gd name="connisteX28" fmla="*/ 1607820 w 2193290"/>
              <a:gd name="connsiteY28" fmla="*/ 109839 h 545627"/>
              <a:gd name="connisteX29" fmla="*/ 1622425 w 2193290"/>
              <a:gd name="connsiteY29" fmla="*/ 179689 h 545627"/>
              <a:gd name="connisteX30" fmla="*/ 1632585 w 2193290"/>
              <a:gd name="connsiteY30" fmla="*/ 264779 h 545627"/>
              <a:gd name="connisteX31" fmla="*/ 1662430 w 2193290"/>
              <a:gd name="connsiteY31" fmla="*/ 335264 h 545627"/>
              <a:gd name="connisteX32" fmla="*/ 1703070 w 2193290"/>
              <a:gd name="connsiteY32" fmla="*/ 405114 h 545627"/>
              <a:gd name="connisteX33" fmla="*/ 1743075 w 2193290"/>
              <a:gd name="connsiteY33" fmla="*/ 480679 h 545627"/>
              <a:gd name="connisteX34" fmla="*/ 1767840 w 2193290"/>
              <a:gd name="connsiteY34" fmla="*/ 545449 h 545627"/>
              <a:gd name="connisteX35" fmla="*/ 1812925 w 2193290"/>
              <a:gd name="connsiteY35" fmla="*/ 465439 h 545627"/>
              <a:gd name="connisteX36" fmla="*/ 1878330 w 2193290"/>
              <a:gd name="connsiteY36" fmla="*/ 354949 h 545627"/>
              <a:gd name="connisteX37" fmla="*/ 1908175 w 2193290"/>
              <a:gd name="connsiteY37" fmla="*/ 285099 h 545627"/>
              <a:gd name="connisteX38" fmla="*/ 1972945 w 2193290"/>
              <a:gd name="connsiteY38" fmla="*/ 330184 h 545627"/>
              <a:gd name="connisteX39" fmla="*/ 2058035 w 2193290"/>
              <a:gd name="connsiteY39" fmla="*/ 269859 h 545627"/>
              <a:gd name="connisteX40" fmla="*/ 2123440 w 2193290"/>
              <a:gd name="connsiteY40" fmla="*/ 219694 h 545627"/>
              <a:gd name="connisteX41" fmla="*/ 2193290 w 2193290"/>
              <a:gd name="connsiteY41" fmla="*/ 234934 h 54562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Lst>
            <a:rect l="l" t="t" r="r" b="b"/>
            <a:pathLst>
              <a:path w="2193290" h="545627">
                <a:moveTo>
                  <a:pt x="0" y="335264"/>
                </a:moveTo>
                <a:cubicBezTo>
                  <a:pt x="12065" y="337169"/>
                  <a:pt x="40640" y="352409"/>
                  <a:pt x="65405" y="335264"/>
                </a:cubicBezTo>
                <a:cubicBezTo>
                  <a:pt x="90170" y="318119"/>
                  <a:pt x="97790" y="267319"/>
                  <a:pt x="125095" y="250174"/>
                </a:cubicBezTo>
                <a:cubicBezTo>
                  <a:pt x="152400" y="233029"/>
                  <a:pt x="180340" y="237474"/>
                  <a:pt x="200660" y="250174"/>
                </a:cubicBezTo>
                <a:cubicBezTo>
                  <a:pt x="220980" y="262874"/>
                  <a:pt x="206375" y="302879"/>
                  <a:pt x="225425" y="314944"/>
                </a:cubicBezTo>
                <a:cubicBezTo>
                  <a:pt x="244475" y="327009"/>
                  <a:pt x="267970" y="325104"/>
                  <a:pt x="295275" y="309864"/>
                </a:cubicBezTo>
                <a:cubicBezTo>
                  <a:pt x="322580" y="294624"/>
                  <a:pt x="333375" y="259699"/>
                  <a:pt x="360680" y="240014"/>
                </a:cubicBezTo>
                <a:cubicBezTo>
                  <a:pt x="387985" y="220329"/>
                  <a:pt x="413385" y="200009"/>
                  <a:pt x="430530" y="210169"/>
                </a:cubicBezTo>
                <a:cubicBezTo>
                  <a:pt x="447675" y="220329"/>
                  <a:pt x="429895" y="272399"/>
                  <a:pt x="445770" y="290179"/>
                </a:cubicBezTo>
                <a:cubicBezTo>
                  <a:pt x="461645" y="307959"/>
                  <a:pt x="486410" y="316214"/>
                  <a:pt x="511175" y="300339"/>
                </a:cubicBezTo>
                <a:cubicBezTo>
                  <a:pt x="535940" y="284464"/>
                  <a:pt x="549910" y="242554"/>
                  <a:pt x="570865" y="210169"/>
                </a:cubicBezTo>
                <a:cubicBezTo>
                  <a:pt x="591820" y="177784"/>
                  <a:pt x="595630" y="167624"/>
                  <a:pt x="615950" y="139684"/>
                </a:cubicBezTo>
                <a:cubicBezTo>
                  <a:pt x="636270" y="111744"/>
                  <a:pt x="648335" y="97139"/>
                  <a:pt x="671195" y="69834"/>
                </a:cubicBezTo>
                <a:cubicBezTo>
                  <a:pt x="694055" y="42529"/>
                  <a:pt x="704215" y="14589"/>
                  <a:pt x="731520" y="4429"/>
                </a:cubicBezTo>
                <a:cubicBezTo>
                  <a:pt x="758825" y="-5731"/>
                  <a:pt x="782320" y="2524"/>
                  <a:pt x="806450" y="19669"/>
                </a:cubicBezTo>
                <a:cubicBezTo>
                  <a:pt x="830580" y="36814"/>
                  <a:pt x="839470" y="59674"/>
                  <a:pt x="851535" y="89519"/>
                </a:cubicBezTo>
                <a:cubicBezTo>
                  <a:pt x="863600" y="119364"/>
                  <a:pt x="850265" y="166354"/>
                  <a:pt x="866140" y="170164"/>
                </a:cubicBezTo>
                <a:cubicBezTo>
                  <a:pt x="882015" y="173974"/>
                  <a:pt x="905510" y="123174"/>
                  <a:pt x="931545" y="109839"/>
                </a:cubicBezTo>
                <a:cubicBezTo>
                  <a:pt x="957580" y="96504"/>
                  <a:pt x="969645" y="113014"/>
                  <a:pt x="996950" y="104759"/>
                </a:cubicBezTo>
                <a:cubicBezTo>
                  <a:pt x="1024255" y="96504"/>
                  <a:pt x="1040130" y="64119"/>
                  <a:pt x="1066800" y="69834"/>
                </a:cubicBezTo>
                <a:cubicBezTo>
                  <a:pt x="1093470" y="75549"/>
                  <a:pt x="1104265" y="122539"/>
                  <a:pt x="1131570" y="134604"/>
                </a:cubicBezTo>
                <a:cubicBezTo>
                  <a:pt x="1158875" y="146669"/>
                  <a:pt x="1174115" y="133334"/>
                  <a:pt x="1202055" y="129524"/>
                </a:cubicBezTo>
                <a:cubicBezTo>
                  <a:pt x="1229995" y="125714"/>
                  <a:pt x="1244600" y="120634"/>
                  <a:pt x="1271905" y="114919"/>
                </a:cubicBezTo>
                <a:cubicBezTo>
                  <a:pt x="1299210" y="109204"/>
                  <a:pt x="1311275" y="95869"/>
                  <a:pt x="1337310" y="99679"/>
                </a:cubicBezTo>
                <a:cubicBezTo>
                  <a:pt x="1363345" y="103489"/>
                  <a:pt x="1386205" y="112379"/>
                  <a:pt x="1402080" y="134604"/>
                </a:cubicBezTo>
                <a:cubicBezTo>
                  <a:pt x="1417955" y="156829"/>
                  <a:pt x="1395095" y="215249"/>
                  <a:pt x="1417320" y="210169"/>
                </a:cubicBezTo>
                <a:cubicBezTo>
                  <a:pt x="1439545" y="205089"/>
                  <a:pt x="1484630" y="144129"/>
                  <a:pt x="1512570" y="109839"/>
                </a:cubicBezTo>
                <a:cubicBezTo>
                  <a:pt x="1540510" y="75549"/>
                  <a:pt x="1538605" y="39989"/>
                  <a:pt x="1557655" y="39989"/>
                </a:cubicBezTo>
                <a:cubicBezTo>
                  <a:pt x="1576705" y="39989"/>
                  <a:pt x="1595120" y="81899"/>
                  <a:pt x="1607820" y="109839"/>
                </a:cubicBezTo>
                <a:cubicBezTo>
                  <a:pt x="1620520" y="137779"/>
                  <a:pt x="1617345" y="148574"/>
                  <a:pt x="1622425" y="179689"/>
                </a:cubicBezTo>
                <a:cubicBezTo>
                  <a:pt x="1627505" y="210804"/>
                  <a:pt x="1624330" y="233664"/>
                  <a:pt x="1632585" y="264779"/>
                </a:cubicBezTo>
                <a:cubicBezTo>
                  <a:pt x="1640840" y="295894"/>
                  <a:pt x="1648460" y="307324"/>
                  <a:pt x="1662430" y="335264"/>
                </a:cubicBezTo>
                <a:cubicBezTo>
                  <a:pt x="1676400" y="363204"/>
                  <a:pt x="1687195" y="375904"/>
                  <a:pt x="1703070" y="405114"/>
                </a:cubicBezTo>
                <a:cubicBezTo>
                  <a:pt x="1718945" y="434324"/>
                  <a:pt x="1730375" y="452739"/>
                  <a:pt x="1743075" y="480679"/>
                </a:cubicBezTo>
                <a:cubicBezTo>
                  <a:pt x="1755775" y="508619"/>
                  <a:pt x="1753870" y="548624"/>
                  <a:pt x="1767840" y="545449"/>
                </a:cubicBezTo>
                <a:cubicBezTo>
                  <a:pt x="1781810" y="542274"/>
                  <a:pt x="1790700" y="503539"/>
                  <a:pt x="1812925" y="465439"/>
                </a:cubicBezTo>
                <a:cubicBezTo>
                  <a:pt x="1835150" y="427339"/>
                  <a:pt x="1859280" y="391144"/>
                  <a:pt x="1878330" y="354949"/>
                </a:cubicBezTo>
                <a:cubicBezTo>
                  <a:pt x="1897380" y="318754"/>
                  <a:pt x="1889125" y="290179"/>
                  <a:pt x="1908175" y="285099"/>
                </a:cubicBezTo>
                <a:cubicBezTo>
                  <a:pt x="1927225" y="280019"/>
                  <a:pt x="1943100" y="333359"/>
                  <a:pt x="1972945" y="330184"/>
                </a:cubicBezTo>
                <a:cubicBezTo>
                  <a:pt x="2002790" y="327009"/>
                  <a:pt x="2028190" y="292084"/>
                  <a:pt x="2058035" y="269859"/>
                </a:cubicBezTo>
                <a:cubicBezTo>
                  <a:pt x="2087880" y="247634"/>
                  <a:pt x="2096135" y="226679"/>
                  <a:pt x="2123440" y="219694"/>
                </a:cubicBezTo>
                <a:cubicBezTo>
                  <a:pt x="2150745" y="212709"/>
                  <a:pt x="2180590" y="231124"/>
                  <a:pt x="2193290" y="234934"/>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11" name="任意多边形 10"/>
          <p:cNvSpPr/>
          <p:nvPr/>
        </p:nvSpPr>
        <p:spPr>
          <a:xfrm>
            <a:off x="1673225" y="7871460"/>
            <a:ext cx="2223770" cy="566420"/>
          </a:xfrm>
          <a:custGeom>
            <a:avLst/>
            <a:gdLst>
              <a:gd name="connisteX0" fmla="*/ 0 w 2168525"/>
              <a:gd name="connsiteY0" fmla="*/ 330667 h 566500"/>
              <a:gd name="connisteX1" fmla="*/ 64770 w 2168525"/>
              <a:gd name="connsiteY1" fmla="*/ 316062 h 566500"/>
              <a:gd name="connisteX2" fmla="*/ 135255 w 2168525"/>
              <a:gd name="connsiteY2" fmla="*/ 316062 h 566500"/>
              <a:gd name="connisteX3" fmla="*/ 225425 w 2168525"/>
              <a:gd name="connsiteY3" fmla="*/ 330667 h 566500"/>
              <a:gd name="connisteX4" fmla="*/ 295275 w 2168525"/>
              <a:gd name="connsiteY4" fmla="*/ 370672 h 566500"/>
              <a:gd name="connisteX5" fmla="*/ 345440 w 2168525"/>
              <a:gd name="connsiteY5" fmla="*/ 441157 h 566500"/>
              <a:gd name="connisteX6" fmla="*/ 385445 w 2168525"/>
              <a:gd name="connsiteY6" fmla="*/ 505927 h 566500"/>
              <a:gd name="connisteX7" fmla="*/ 450850 w 2168525"/>
              <a:gd name="connsiteY7" fmla="*/ 566252 h 566500"/>
              <a:gd name="connisteX8" fmla="*/ 520700 w 2168525"/>
              <a:gd name="connsiteY8" fmla="*/ 521167 h 566500"/>
              <a:gd name="connisteX9" fmla="*/ 590550 w 2168525"/>
              <a:gd name="connsiteY9" fmla="*/ 465922 h 566500"/>
              <a:gd name="connisteX10" fmla="*/ 661035 w 2168525"/>
              <a:gd name="connsiteY10" fmla="*/ 396072 h 566500"/>
              <a:gd name="connisteX11" fmla="*/ 725805 w 2168525"/>
              <a:gd name="connsiteY11" fmla="*/ 380832 h 566500"/>
              <a:gd name="connisteX12" fmla="*/ 775970 w 2168525"/>
              <a:gd name="connsiteY12" fmla="*/ 310982 h 566500"/>
              <a:gd name="connisteX13" fmla="*/ 846455 w 2168525"/>
              <a:gd name="connsiteY13" fmla="*/ 235417 h 566500"/>
              <a:gd name="connisteX14" fmla="*/ 921385 w 2168525"/>
              <a:gd name="connsiteY14" fmla="*/ 160487 h 566500"/>
              <a:gd name="connisteX15" fmla="*/ 986790 w 2168525"/>
              <a:gd name="connsiteY15" fmla="*/ 150327 h 566500"/>
              <a:gd name="connisteX16" fmla="*/ 1056640 w 2168525"/>
              <a:gd name="connsiteY16" fmla="*/ 95717 h 566500"/>
              <a:gd name="connisteX17" fmla="*/ 1131570 w 2168525"/>
              <a:gd name="connsiteY17" fmla="*/ 45552 h 566500"/>
              <a:gd name="connisteX18" fmla="*/ 1196975 w 2168525"/>
              <a:gd name="connsiteY18" fmla="*/ 467 h 566500"/>
              <a:gd name="connisteX19" fmla="*/ 1261745 w 2168525"/>
              <a:gd name="connsiteY19" fmla="*/ 30312 h 566500"/>
              <a:gd name="connisteX20" fmla="*/ 1316990 w 2168525"/>
              <a:gd name="connsiteY20" fmla="*/ 100162 h 566500"/>
              <a:gd name="connisteX21" fmla="*/ 1327150 w 2168525"/>
              <a:gd name="connsiteY21" fmla="*/ 180807 h 566500"/>
              <a:gd name="connisteX22" fmla="*/ 1362075 w 2168525"/>
              <a:gd name="connsiteY22" fmla="*/ 255737 h 566500"/>
              <a:gd name="connisteX23" fmla="*/ 1377315 w 2168525"/>
              <a:gd name="connsiteY23" fmla="*/ 320507 h 566500"/>
              <a:gd name="connisteX24" fmla="*/ 1402080 w 2168525"/>
              <a:gd name="connsiteY24" fmla="*/ 390992 h 566500"/>
              <a:gd name="connisteX25" fmla="*/ 1427480 w 2168525"/>
              <a:gd name="connsiteY25" fmla="*/ 476082 h 566500"/>
              <a:gd name="connisteX26" fmla="*/ 1492250 w 2168525"/>
              <a:gd name="connsiteY26" fmla="*/ 531327 h 566500"/>
              <a:gd name="connisteX27" fmla="*/ 1582420 w 2168525"/>
              <a:gd name="connsiteY27" fmla="*/ 441157 h 566500"/>
              <a:gd name="connisteX28" fmla="*/ 1647825 w 2168525"/>
              <a:gd name="connsiteY28" fmla="*/ 390992 h 566500"/>
              <a:gd name="connisteX29" fmla="*/ 1712595 w 2168525"/>
              <a:gd name="connsiteY29" fmla="*/ 361147 h 566500"/>
              <a:gd name="connisteX30" fmla="*/ 1767840 w 2168525"/>
              <a:gd name="connsiteY30" fmla="*/ 425917 h 566500"/>
              <a:gd name="connisteX31" fmla="*/ 1832610 w 2168525"/>
              <a:gd name="connsiteY31" fmla="*/ 441157 h 566500"/>
              <a:gd name="connisteX32" fmla="*/ 1898015 w 2168525"/>
              <a:gd name="connsiteY32" fmla="*/ 410677 h 566500"/>
              <a:gd name="connisteX33" fmla="*/ 1962785 w 2168525"/>
              <a:gd name="connsiteY33" fmla="*/ 401152 h 566500"/>
              <a:gd name="connisteX34" fmla="*/ 2028190 w 2168525"/>
              <a:gd name="connsiteY34" fmla="*/ 385912 h 566500"/>
              <a:gd name="connisteX35" fmla="*/ 2092960 w 2168525"/>
              <a:gd name="connsiteY35" fmla="*/ 385912 h 566500"/>
              <a:gd name="connisteX36" fmla="*/ 2168525 w 2168525"/>
              <a:gd name="connsiteY36" fmla="*/ 385912 h 56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2168525" h="566501">
                <a:moveTo>
                  <a:pt x="0" y="330667"/>
                </a:moveTo>
                <a:cubicBezTo>
                  <a:pt x="11430" y="327492"/>
                  <a:pt x="37465" y="319237"/>
                  <a:pt x="64770" y="316062"/>
                </a:cubicBezTo>
                <a:cubicBezTo>
                  <a:pt x="92075" y="312887"/>
                  <a:pt x="102870" y="312887"/>
                  <a:pt x="135255" y="316062"/>
                </a:cubicBezTo>
                <a:cubicBezTo>
                  <a:pt x="167640" y="319237"/>
                  <a:pt x="193675" y="319872"/>
                  <a:pt x="225425" y="330667"/>
                </a:cubicBezTo>
                <a:cubicBezTo>
                  <a:pt x="257175" y="341462"/>
                  <a:pt x="271145" y="348447"/>
                  <a:pt x="295275" y="370672"/>
                </a:cubicBezTo>
                <a:cubicBezTo>
                  <a:pt x="319405" y="392897"/>
                  <a:pt x="327660" y="413852"/>
                  <a:pt x="345440" y="441157"/>
                </a:cubicBezTo>
                <a:cubicBezTo>
                  <a:pt x="363220" y="468462"/>
                  <a:pt x="364490" y="481162"/>
                  <a:pt x="385445" y="505927"/>
                </a:cubicBezTo>
                <a:cubicBezTo>
                  <a:pt x="406400" y="530692"/>
                  <a:pt x="423545" y="563077"/>
                  <a:pt x="450850" y="566252"/>
                </a:cubicBezTo>
                <a:cubicBezTo>
                  <a:pt x="478155" y="569427"/>
                  <a:pt x="492760" y="541487"/>
                  <a:pt x="520700" y="521167"/>
                </a:cubicBezTo>
                <a:cubicBezTo>
                  <a:pt x="548640" y="500847"/>
                  <a:pt x="562610" y="490687"/>
                  <a:pt x="590550" y="465922"/>
                </a:cubicBezTo>
                <a:cubicBezTo>
                  <a:pt x="618490" y="441157"/>
                  <a:pt x="633730" y="413217"/>
                  <a:pt x="661035" y="396072"/>
                </a:cubicBezTo>
                <a:cubicBezTo>
                  <a:pt x="688340" y="378927"/>
                  <a:pt x="702945" y="397977"/>
                  <a:pt x="725805" y="380832"/>
                </a:cubicBezTo>
                <a:cubicBezTo>
                  <a:pt x="748665" y="363687"/>
                  <a:pt x="751840" y="340192"/>
                  <a:pt x="775970" y="310982"/>
                </a:cubicBezTo>
                <a:cubicBezTo>
                  <a:pt x="800100" y="281772"/>
                  <a:pt x="817245" y="265262"/>
                  <a:pt x="846455" y="235417"/>
                </a:cubicBezTo>
                <a:cubicBezTo>
                  <a:pt x="875665" y="205572"/>
                  <a:pt x="893445" y="177632"/>
                  <a:pt x="921385" y="160487"/>
                </a:cubicBezTo>
                <a:cubicBezTo>
                  <a:pt x="949325" y="143342"/>
                  <a:pt x="959485" y="163027"/>
                  <a:pt x="986790" y="150327"/>
                </a:cubicBezTo>
                <a:cubicBezTo>
                  <a:pt x="1014095" y="137627"/>
                  <a:pt x="1027430" y="116672"/>
                  <a:pt x="1056640" y="95717"/>
                </a:cubicBezTo>
                <a:cubicBezTo>
                  <a:pt x="1085850" y="74762"/>
                  <a:pt x="1103630" y="64602"/>
                  <a:pt x="1131570" y="45552"/>
                </a:cubicBezTo>
                <a:cubicBezTo>
                  <a:pt x="1159510" y="26502"/>
                  <a:pt x="1170940" y="3642"/>
                  <a:pt x="1196975" y="467"/>
                </a:cubicBezTo>
                <a:cubicBezTo>
                  <a:pt x="1223010" y="-2708"/>
                  <a:pt x="1237615" y="10627"/>
                  <a:pt x="1261745" y="30312"/>
                </a:cubicBezTo>
                <a:cubicBezTo>
                  <a:pt x="1285875" y="49997"/>
                  <a:pt x="1303655" y="70317"/>
                  <a:pt x="1316990" y="100162"/>
                </a:cubicBezTo>
                <a:cubicBezTo>
                  <a:pt x="1330325" y="130007"/>
                  <a:pt x="1318260" y="149692"/>
                  <a:pt x="1327150" y="180807"/>
                </a:cubicBezTo>
                <a:cubicBezTo>
                  <a:pt x="1336040" y="211922"/>
                  <a:pt x="1351915" y="227797"/>
                  <a:pt x="1362075" y="255737"/>
                </a:cubicBezTo>
                <a:cubicBezTo>
                  <a:pt x="1372235" y="283677"/>
                  <a:pt x="1369060" y="293202"/>
                  <a:pt x="1377315" y="320507"/>
                </a:cubicBezTo>
                <a:cubicBezTo>
                  <a:pt x="1385570" y="347812"/>
                  <a:pt x="1391920" y="359877"/>
                  <a:pt x="1402080" y="390992"/>
                </a:cubicBezTo>
                <a:cubicBezTo>
                  <a:pt x="1412240" y="422107"/>
                  <a:pt x="1409700" y="448142"/>
                  <a:pt x="1427480" y="476082"/>
                </a:cubicBezTo>
                <a:cubicBezTo>
                  <a:pt x="1445260" y="504022"/>
                  <a:pt x="1461135" y="538312"/>
                  <a:pt x="1492250" y="531327"/>
                </a:cubicBezTo>
                <a:cubicBezTo>
                  <a:pt x="1523365" y="524342"/>
                  <a:pt x="1551305" y="469097"/>
                  <a:pt x="1582420" y="441157"/>
                </a:cubicBezTo>
                <a:cubicBezTo>
                  <a:pt x="1613535" y="413217"/>
                  <a:pt x="1621790" y="406867"/>
                  <a:pt x="1647825" y="390992"/>
                </a:cubicBezTo>
                <a:cubicBezTo>
                  <a:pt x="1673860" y="375117"/>
                  <a:pt x="1688465" y="354162"/>
                  <a:pt x="1712595" y="361147"/>
                </a:cubicBezTo>
                <a:cubicBezTo>
                  <a:pt x="1736725" y="368132"/>
                  <a:pt x="1743710" y="410042"/>
                  <a:pt x="1767840" y="425917"/>
                </a:cubicBezTo>
                <a:cubicBezTo>
                  <a:pt x="1791970" y="441792"/>
                  <a:pt x="1806575" y="444332"/>
                  <a:pt x="1832610" y="441157"/>
                </a:cubicBezTo>
                <a:cubicBezTo>
                  <a:pt x="1858645" y="437982"/>
                  <a:pt x="1871980" y="418932"/>
                  <a:pt x="1898015" y="410677"/>
                </a:cubicBezTo>
                <a:cubicBezTo>
                  <a:pt x="1924050" y="402422"/>
                  <a:pt x="1936750" y="406232"/>
                  <a:pt x="1962785" y="401152"/>
                </a:cubicBezTo>
                <a:cubicBezTo>
                  <a:pt x="1988820" y="396072"/>
                  <a:pt x="2002155" y="389087"/>
                  <a:pt x="2028190" y="385912"/>
                </a:cubicBezTo>
                <a:cubicBezTo>
                  <a:pt x="2054225" y="382737"/>
                  <a:pt x="2065020" y="385912"/>
                  <a:pt x="2092960" y="385912"/>
                </a:cubicBezTo>
                <a:cubicBezTo>
                  <a:pt x="2120900" y="385912"/>
                  <a:pt x="2154555" y="385912"/>
                  <a:pt x="2168525" y="385912"/>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mc:AlternateContent xmlns:mc="http://schemas.openxmlformats.org/markup-compatibility/2006" xmlns:a14="http://schemas.microsoft.com/office/drawing/2010/main">
        <mc:Choice Requires="a14">
          <p:sp>
            <p:nvSpPr>
              <p:cNvPr id="33" name="Rectangle 6"/>
              <p:cNvSpPr>
                <a:spLocks noChangeArrowheads="1"/>
              </p:cNvSpPr>
              <p:nvPr>
                <p:custDataLst>
                  <p:tags r:id="rId7"/>
                </p:custDataLst>
              </p:nvPr>
            </p:nvSpPr>
            <p:spPr bwMode="auto">
              <a:xfrm>
                <a:off x="1557655" y="8819515"/>
                <a:ext cx="2453005" cy="30734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Series collection</a:t>
                </a:r>
                <a14:m>
                  <m:oMath xmlns:m="http://schemas.openxmlformats.org/officeDocument/2006/math">
                    <m:r>
                      <a:rPr lang="en-US" sz="2000" b="0" i="0" dirty="0" smtClean="0">
                        <a:latin typeface="Cambria Math" panose="02040503050406030204" pitchFamily="18" charset="0"/>
                      </a:rPr>
                      <m:t> </m:t>
                    </m:r>
                    <m:r>
                      <a:rPr lang="en-US" sz="2000" i="1" dirty="0">
                        <a:latin typeface="Cambria Math" panose="02040503050406030204" pitchFamily="18" charset="0"/>
                        <a:cs typeface="Cambria Math" panose="02040503050406030204" pitchFamily="18" charset="0"/>
                      </a:rPr>
                      <m:t>𝑆</m:t>
                    </m:r>
                  </m:oMath>
                </a14:m>
                <a:endParaRPr lang="en-US" sz="2000" i="1" dirty="0">
                  <a:latin typeface="Cambria Math" panose="02040503050406030204" pitchFamily="18" charset="0"/>
                </a:endParaRPr>
              </a:p>
            </p:txBody>
          </p:sp>
        </mc:Choice>
        <mc:Fallback xmlns="">
          <p:sp>
            <p:nvSpPr>
              <p:cNvPr id="33" name="Rectangle 6"/>
              <p:cNvSpPr>
                <a:spLocks noRot="1" noChangeAspect="1" noMove="1" noResize="1" noEditPoints="1" noAdjustHandles="1" noChangeArrowheads="1" noChangeShapeType="1" noTextEdit="1"/>
              </p:cNvSpPr>
              <p:nvPr>
                <p:custDataLst>
                  <p:tags r:id="rId12"/>
                </p:custDataLst>
              </p:nvPr>
            </p:nvSpPr>
            <p:spPr bwMode="auto">
              <a:xfrm>
                <a:off x="1557655" y="8819515"/>
                <a:ext cx="2453005" cy="307340"/>
              </a:xfrm>
              <a:prstGeom prst="rect">
                <a:avLst/>
              </a:prstGeom>
              <a:blipFill rotWithShape="1">
                <a:blip r:embed="rId13"/>
                <a:stretch>
                  <a:fillRect t="-22521"/>
                </a:stretch>
              </a:blipFill>
              <a:ln w="9525">
                <a:noFill/>
                <a:miter lim="800000"/>
              </a:ln>
            </p:spPr>
            <p:txBody>
              <a:bodyPr/>
              <a:lstStyle/>
              <a:p>
                <a:r>
                  <a:rPr lang="zh-CN" alt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53"/>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51"/>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52"/>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49"/>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50"/>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cxnSp>
        <p:nvCxnSpPr>
          <p:cNvPr id="51" name="直接连接符 50"/>
          <p:cNvCxnSpPr/>
          <p:nvPr>
            <p:custDataLst>
              <p:tags r:id="rId12"/>
            </p:custDataLst>
          </p:nvPr>
        </p:nvCxnSpPr>
        <p:spPr>
          <a:xfrm flipV="1">
            <a:off x="8048559" y="3831711"/>
            <a:ext cx="0" cy="43200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2" name="直接连接符 51"/>
          <p:cNvCxnSpPr/>
          <p:nvPr>
            <p:custDataLst>
              <p:tags r:id="rId13"/>
            </p:custDataLst>
          </p:nvPr>
        </p:nvCxnSpPr>
        <p:spPr>
          <a:xfrm flipH="1" flipV="1">
            <a:off x="1870644" y="4265029"/>
            <a:ext cx="11448000" cy="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3" name="直接连接符 52"/>
          <p:cNvCxnSpPr/>
          <p:nvPr>
            <p:custDataLst>
              <p:tags r:id="rId14"/>
            </p:custDataLst>
          </p:nvPr>
        </p:nvCxnSpPr>
        <p:spPr>
          <a:xfrm flipV="1">
            <a:off x="1871064" y="428360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0" name="文本框 59"/>
          <p:cNvSpPr txBox="1"/>
          <p:nvPr>
            <p:custDataLst>
              <p:tags r:id="rId15"/>
            </p:custDataLst>
          </p:nvPr>
        </p:nvSpPr>
        <p:spPr>
          <a:xfrm>
            <a:off x="1333124" y="9641552"/>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sp>
        <p:nvSpPr>
          <p:cNvPr id="67" name="文本框 66"/>
          <p:cNvSpPr txBox="1"/>
          <p:nvPr>
            <p:custDataLst>
              <p:tags r:id="rId16"/>
            </p:custDataLst>
          </p:nvPr>
        </p:nvSpPr>
        <p:spPr>
          <a:xfrm>
            <a:off x="4822900" y="9638166"/>
            <a:ext cx="1971249" cy="523220"/>
          </a:xfrm>
          <a:prstGeom prst="rect">
            <a:avLst/>
          </a:prstGeom>
          <a:noFill/>
        </p:spPr>
        <p:txBody>
          <a:bodyPr wrap="square" rtlCol="0">
            <a:spAutoFit/>
          </a:bodyPr>
          <a:lstStyle/>
          <a:p>
            <a:r>
              <a:rPr lang="en-US" altLang="zh-CN" sz="2800" b="1" u="sng" dirty="0">
                <a:latin typeface="Calibri" panose="020F0502020204030204" pitchFamily="34" charset="0"/>
                <a:cs typeface="Calibri" panose="020F0502020204030204" pitchFamily="34" charset="0"/>
              </a:rPr>
              <a:t>4</a:t>
            </a:r>
            <a:r>
              <a:rPr lang="en-US" altLang="zh-CN" sz="2800" dirty="0">
                <a:latin typeface="Calibri" panose="020F0502020204030204" pitchFamily="34" charset="0"/>
                <a:cs typeface="Calibri" panose="020F0502020204030204" pitchFamily="34" charset="0"/>
              </a:rPr>
              <a:t> * in total</a:t>
            </a:r>
            <a:endParaRPr lang="en-US" altLang="zh-CN" sz="2800" b="1" u="sng" dirty="0">
              <a:solidFill>
                <a:srgbClr val="FF0000"/>
              </a:solidFill>
              <a:latin typeface="Calibri" panose="020F0502020204030204" pitchFamily="34" charset="0"/>
              <a:cs typeface="Calibri" panose="020F0502020204030204" pitchFamily="34" charset="0"/>
            </a:endParaRPr>
          </a:p>
        </p:txBody>
      </p:sp>
      <p:grpSp>
        <p:nvGrpSpPr>
          <p:cNvPr id="27" name="组合 26"/>
          <p:cNvGrpSpPr/>
          <p:nvPr/>
        </p:nvGrpSpPr>
        <p:grpSpPr>
          <a:xfrm>
            <a:off x="5110932" y="4419600"/>
            <a:ext cx="1247950" cy="1087983"/>
            <a:chOff x="9423" y="11923"/>
            <a:chExt cx="1214" cy="1084"/>
          </a:xfrm>
        </p:grpSpPr>
        <p:cxnSp>
          <p:nvCxnSpPr>
            <p:cNvPr id="69" name="直接连接符 68"/>
            <p:cNvCxnSpPr/>
            <p:nvPr/>
          </p:nvCxnSpPr>
          <p:spPr>
            <a:xfrm>
              <a:off x="9423" y="11923"/>
              <a:ext cx="1214" cy="1085"/>
            </a:xfrm>
            <a:prstGeom prst="line">
              <a:avLst/>
            </a:prstGeom>
            <a:solidFill>
              <a:schemeClr val="accent1"/>
            </a:solidFill>
            <a:ln w="41275" cap="flat" cmpd="sng" algn="ctr">
              <a:solidFill>
                <a:srgbClr val="FF0000"/>
              </a:solidFill>
              <a:prstDash val="solid"/>
              <a:round/>
              <a:headEnd type="none" w="med" len="med"/>
              <a:tailEnd type="none" w="med" len="med"/>
            </a:ln>
          </p:spPr>
        </p:cxnSp>
        <p:cxnSp>
          <p:nvCxnSpPr>
            <p:cNvPr id="70" name="直接连接符 69"/>
            <p:cNvCxnSpPr/>
            <p:nvPr>
              <p:custDataLst>
                <p:tags r:id="rId48"/>
              </p:custDataLst>
            </p:nvPr>
          </p:nvCxnSpPr>
          <p:spPr>
            <a:xfrm flipH="1">
              <a:off x="9423" y="11925"/>
              <a:ext cx="1213" cy="1083"/>
            </a:xfrm>
            <a:prstGeom prst="line">
              <a:avLst/>
            </a:prstGeom>
            <a:solidFill>
              <a:schemeClr val="accent1"/>
            </a:solidFill>
            <a:ln w="41275" cap="flat" cmpd="sng" algn="ctr">
              <a:solidFill>
                <a:srgbClr val="FF0000"/>
              </a:solidFill>
              <a:prstDash val="solid"/>
              <a:round/>
              <a:headEnd type="none" w="med" len="med"/>
              <a:tailEnd type="none" w="med" len="med"/>
            </a:ln>
          </p:spPr>
        </p:cxnSp>
      </p:grpSp>
      <p:sp>
        <p:nvSpPr>
          <p:cNvPr id="78" name="文本框 77"/>
          <p:cNvSpPr txBox="1"/>
          <p:nvPr>
            <p:custDataLst>
              <p:tags r:id="rId17"/>
            </p:custDataLst>
          </p:nvPr>
        </p:nvSpPr>
        <p:spPr>
          <a:xfrm>
            <a:off x="12383740" y="4823624"/>
            <a:ext cx="1793875" cy="954107"/>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create a </a:t>
            </a:r>
          </a:p>
          <a:p>
            <a:pPr algn="ctr"/>
            <a:r>
              <a:rPr lang="en-US" altLang="zh-CN" sz="2800" dirty="0">
                <a:latin typeface="Calibri" panose="020F0502020204030204" pitchFamily="34" charset="0"/>
                <a:cs typeface="Calibri" panose="020F0502020204030204" pitchFamily="34" charset="0"/>
              </a:rPr>
              <a:t>new pack</a:t>
            </a:r>
          </a:p>
        </p:txBody>
      </p:sp>
      <p:sp>
        <p:nvSpPr>
          <p:cNvPr id="3" name="文本框 2"/>
          <p:cNvSpPr txBox="1"/>
          <p:nvPr>
            <p:custDataLst>
              <p:tags r:id="rId18"/>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grpSp>
        <p:nvGrpSpPr>
          <p:cNvPr id="22" name="组合 21"/>
          <p:cNvGrpSpPr/>
          <p:nvPr/>
        </p:nvGrpSpPr>
        <p:grpSpPr>
          <a:xfrm>
            <a:off x="607954" y="9100532"/>
            <a:ext cx="1087120" cy="491490"/>
            <a:chOff x="3909" y="11110"/>
            <a:chExt cx="1712" cy="774"/>
          </a:xfrm>
        </p:grpSpPr>
        <p:sp>
          <p:nvSpPr>
            <p:cNvPr id="14" name="矩形 13"/>
            <p:cNvSpPr/>
            <p:nvPr>
              <p:custDataLst>
                <p:tags r:id="rId46"/>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47"/>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01*01</a:t>
              </a:r>
            </a:p>
          </p:txBody>
        </p:sp>
      </p:grpSp>
      <p:cxnSp>
        <p:nvCxnSpPr>
          <p:cNvPr id="18" name="直接连接符 17"/>
          <p:cNvCxnSpPr/>
          <p:nvPr>
            <p:custDataLst>
              <p:tags r:id="rId19"/>
            </p:custDataLst>
          </p:nvPr>
        </p:nvCxnSpPr>
        <p:spPr>
          <a:xfrm flipV="1">
            <a:off x="5757264"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19" name="直接连接符 18"/>
          <p:cNvCxnSpPr/>
          <p:nvPr>
            <p:custDataLst>
              <p:tags r:id="rId20"/>
            </p:custDataLst>
          </p:nvPr>
        </p:nvCxnSpPr>
        <p:spPr>
          <a:xfrm flipH="1">
            <a:off x="1724284" y="9353262"/>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23" name="组合 22"/>
          <p:cNvGrpSpPr/>
          <p:nvPr/>
        </p:nvGrpSpPr>
        <p:grpSpPr>
          <a:xfrm>
            <a:off x="2228474" y="9125932"/>
            <a:ext cx="1087120" cy="491490"/>
            <a:chOff x="3909" y="11110"/>
            <a:chExt cx="1712" cy="774"/>
          </a:xfrm>
        </p:grpSpPr>
        <p:sp>
          <p:nvSpPr>
            <p:cNvPr id="24" name="矩形 23"/>
            <p:cNvSpPr/>
            <p:nvPr>
              <p:custDataLst>
                <p:tags r:id="rId44"/>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6" name="文本框 25"/>
            <p:cNvSpPr txBox="1"/>
            <p:nvPr>
              <p:custDataLst>
                <p:tags r:id="rId45"/>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grpSp>
        <p:nvGrpSpPr>
          <p:cNvPr id="28" name="组合 27"/>
          <p:cNvGrpSpPr/>
          <p:nvPr/>
        </p:nvGrpSpPr>
        <p:grpSpPr>
          <a:xfrm>
            <a:off x="4426526" y="9109846"/>
            <a:ext cx="1087120" cy="491490"/>
            <a:chOff x="3909" y="11110"/>
            <a:chExt cx="1712" cy="774"/>
          </a:xfrm>
        </p:grpSpPr>
        <p:sp>
          <p:nvSpPr>
            <p:cNvPr id="29" name="矩形 28"/>
            <p:cNvSpPr/>
            <p:nvPr>
              <p:custDataLst>
                <p:tags r:id="rId42"/>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2" name="文本框 31"/>
            <p:cNvSpPr txBox="1"/>
            <p:nvPr>
              <p:custDataLst>
                <p:tags r:id="rId43"/>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cxnSp>
        <p:nvCxnSpPr>
          <p:cNvPr id="37" name="直接连接符 36"/>
          <p:cNvCxnSpPr/>
          <p:nvPr>
            <p:custDataLst>
              <p:tags r:id="rId21"/>
            </p:custDataLst>
          </p:nvPr>
        </p:nvCxnSpPr>
        <p:spPr>
          <a:xfrm flipH="1">
            <a:off x="5513646" y="9368291"/>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46" name="组合 45"/>
          <p:cNvGrpSpPr/>
          <p:nvPr/>
        </p:nvGrpSpPr>
        <p:grpSpPr>
          <a:xfrm>
            <a:off x="6005136" y="9121276"/>
            <a:ext cx="1087120" cy="491490"/>
            <a:chOff x="3909" y="11110"/>
            <a:chExt cx="1712" cy="774"/>
          </a:xfrm>
        </p:grpSpPr>
        <p:sp>
          <p:nvSpPr>
            <p:cNvPr id="54" name="矩形 53"/>
            <p:cNvSpPr/>
            <p:nvPr>
              <p:custDataLst>
                <p:tags r:id="rId40"/>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5" name="文本框 54"/>
            <p:cNvSpPr txBox="1"/>
            <p:nvPr>
              <p:custDataLst>
                <p:tags r:id="rId41"/>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a:t>
              </a:r>
            </a:p>
          </p:txBody>
        </p:sp>
      </p:grpSp>
      <p:cxnSp>
        <p:nvCxnSpPr>
          <p:cNvPr id="56" name="直接连接符 55"/>
          <p:cNvCxnSpPr/>
          <p:nvPr>
            <p:custDataLst>
              <p:tags r:id="rId22"/>
            </p:custDataLst>
          </p:nvPr>
        </p:nvCxnSpPr>
        <p:spPr>
          <a:xfrm flipV="1">
            <a:off x="9633939"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8" name="文本框 67"/>
          <p:cNvSpPr txBox="1"/>
          <p:nvPr>
            <p:custDataLst>
              <p:tags r:id="rId23"/>
            </p:custDataLst>
          </p:nvPr>
        </p:nvSpPr>
        <p:spPr>
          <a:xfrm>
            <a:off x="9004454" y="9638166"/>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grpSp>
        <p:nvGrpSpPr>
          <p:cNvPr id="79" name="组合 78"/>
          <p:cNvGrpSpPr/>
          <p:nvPr/>
        </p:nvGrpSpPr>
        <p:grpSpPr>
          <a:xfrm>
            <a:off x="8279284" y="9097146"/>
            <a:ext cx="1087120" cy="491490"/>
            <a:chOff x="3909" y="11110"/>
            <a:chExt cx="1712" cy="774"/>
          </a:xfrm>
        </p:grpSpPr>
        <p:sp>
          <p:nvSpPr>
            <p:cNvPr id="80" name="矩形 79"/>
            <p:cNvSpPr/>
            <p:nvPr>
              <p:custDataLst>
                <p:tags r:id="rId38"/>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 name="文本框 80"/>
            <p:cNvSpPr txBox="1"/>
            <p:nvPr>
              <p:custDataLst>
                <p:tags r:id="rId39"/>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01101</a:t>
              </a:r>
            </a:p>
          </p:txBody>
        </p:sp>
      </p:grpSp>
      <p:cxnSp>
        <p:nvCxnSpPr>
          <p:cNvPr id="82" name="直接连接符 81"/>
          <p:cNvCxnSpPr/>
          <p:nvPr>
            <p:custDataLst>
              <p:tags r:id="rId24"/>
            </p:custDataLst>
          </p:nvPr>
        </p:nvCxnSpPr>
        <p:spPr>
          <a:xfrm flipH="1">
            <a:off x="9395614" y="9349876"/>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83" name="组合 82"/>
          <p:cNvGrpSpPr/>
          <p:nvPr/>
        </p:nvGrpSpPr>
        <p:grpSpPr>
          <a:xfrm>
            <a:off x="9899804" y="9122546"/>
            <a:ext cx="1087120" cy="491490"/>
            <a:chOff x="3909" y="11110"/>
            <a:chExt cx="1712" cy="774"/>
          </a:xfrm>
        </p:grpSpPr>
        <p:sp>
          <p:nvSpPr>
            <p:cNvPr id="84" name="矩形 83"/>
            <p:cNvSpPr/>
            <p:nvPr>
              <p:custDataLst>
                <p:tags r:id="rId36"/>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5" name="文本框 84"/>
            <p:cNvSpPr txBox="1"/>
            <p:nvPr>
              <p:custDataLst>
                <p:tags r:id="rId37"/>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*1101</a:t>
              </a:r>
            </a:p>
          </p:txBody>
        </p:sp>
      </p:grpSp>
      <p:cxnSp>
        <p:nvCxnSpPr>
          <p:cNvPr id="86" name="直接连接符 85"/>
          <p:cNvCxnSpPr/>
          <p:nvPr>
            <p:custDataLst>
              <p:tags r:id="rId25"/>
            </p:custDataLst>
          </p:nvPr>
        </p:nvCxnSpPr>
        <p:spPr>
          <a:xfrm flipV="1">
            <a:off x="13319479" y="4283607"/>
            <a:ext cx="0" cy="5633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88" name="文本框 87"/>
          <p:cNvSpPr txBox="1"/>
          <p:nvPr>
            <p:custDataLst>
              <p:tags r:id="rId26"/>
            </p:custDataLst>
          </p:nvPr>
        </p:nvSpPr>
        <p:spPr>
          <a:xfrm>
            <a:off x="6400106" y="2483247"/>
            <a:ext cx="3209290"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find a pack for this leaf</a:t>
            </a:r>
          </a:p>
        </p:txBody>
      </p:sp>
      <p:sp>
        <p:nvSpPr>
          <p:cNvPr id="7" name="Title 9"/>
          <p:cNvSpPr>
            <a:spLocks noGrp="1"/>
          </p:cNvSpPr>
          <p:nvPr>
            <p:custDataLst>
              <p:tags r:id="rId27"/>
            </p:custDataLst>
          </p:nvPr>
        </p:nvSpPr>
        <p:spPr>
          <a:xfrm>
            <a:off x="11663660" y="5889327"/>
            <a:ext cx="331236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Calibri Light" panose="020F0302020204030204" charset="0"/>
                <a:cs typeface="Calibri Light" panose="020F0302020204030204" charset="0"/>
              </a:rPr>
              <a:t>#(*) &lt;= 3</a:t>
            </a:r>
            <a:endParaRPr lang="en-US" sz="3200" b="1" baseline="30000" dirty="0">
              <a:solidFill>
                <a:srgbClr val="FF0000"/>
              </a:solidFill>
              <a:latin typeface="Calibri Light" panose="020F0302020204030204" charset="0"/>
              <a:cs typeface="Calibri Light" panose="020F0302020204030204" charset="0"/>
            </a:endParaRPr>
          </a:p>
        </p:txBody>
      </p:sp>
      <p:sp>
        <p:nvSpPr>
          <p:cNvPr id="10" name="标题 1"/>
          <p:cNvSpPr>
            <a:spLocks noGrp="1"/>
          </p:cNvSpPr>
          <p:nvPr>
            <p:ph type="title"/>
            <p:custDataLst>
              <p:tags r:id="rId28"/>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71" name="流程图: 磁盘 5"/>
          <p:cNvSpPr/>
          <p:nvPr>
            <p:custDataLst>
              <p:tags r:id="rId29"/>
            </p:custDataLst>
          </p:nvPr>
        </p:nvSpPr>
        <p:spPr>
          <a:xfrm>
            <a:off x="12053483" y="5821118"/>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63" name="文本框 67"/>
          <p:cNvSpPr txBox="1"/>
          <p:nvPr>
            <p:custDataLst>
              <p:tags r:id="rId30"/>
            </p:custDataLst>
          </p:nvPr>
        </p:nvSpPr>
        <p:spPr>
          <a:xfrm>
            <a:off x="12455748" y="9588001"/>
            <a:ext cx="1833592" cy="523220"/>
          </a:xfrm>
          <a:prstGeom prst="rect">
            <a:avLst/>
          </a:prstGeom>
          <a:noFill/>
        </p:spPr>
        <p:txBody>
          <a:bodyPr wrap="square" rtlCol="0">
            <a:spAutoFit/>
          </a:bodyPr>
          <a:lstStyle/>
          <a:p>
            <a:r>
              <a:rPr lang="en-US" altLang="zh-CN" sz="2800" dirty="0">
                <a:latin typeface="Calibri" panose="020F0502020204030204" pitchFamily="34" charset="0"/>
                <a:cs typeface="Calibri" panose="020F0502020204030204" pitchFamily="34" charset="0"/>
              </a:rPr>
              <a:t>only 1 leaf</a:t>
            </a:r>
          </a:p>
        </p:txBody>
      </p:sp>
      <p:grpSp>
        <p:nvGrpSpPr>
          <p:cNvPr id="64" name="组合 78"/>
          <p:cNvGrpSpPr/>
          <p:nvPr/>
        </p:nvGrpSpPr>
        <p:grpSpPr>
          <a:xfrm>
            <a:off x="12782282" y="9147311"/>
            <a:ext cx="1087120" cy="491490"/>
            <a:chOff x="3909" y="11110"/>
            <a:chExt cx="1712" cy="774"/>
          </a:xfrm>
        </p:grpSpPr>
        <p:sp>
          <p:nvSpPr>
            <p:cNvPr id="65" name="矩形 79"/>
            <p:cNvSpPr/>
            <p:nvPr>
              <p:custDataLst>
                <p:tags r:id="rId34"/>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6" name="文本框 80"/>
            <p:cNvSpPr txBox="1"/>
            <p:nvPr>
              <p:custDataLst>
                <p:tags r:id="rId35"/>
              </p:custDataLst>
            </p:nvPr>
          </p:nvSpPr>
          <p:spPr>
            <a:xfrm>
              <a:off x="3909" y="11151"/>
              <a:ext cx="1712" cy="732"/>
            </a:xfrm>
            <a:prstGeom prst="rect">
              <a:avLst/>
            </a:prstGeom>
            <a:noFill/>
          </p:spPr>
          <p:txBody>
            <a:bodyPr wrap="square" rtlCol="0">
              <a:noAutofit/>
            </a:bodyPr>
            <a:lstStyle/>
            <a:p>
              <a:r>
                <a:rPr lang="en-US" altLang="zh-CN" sz="2400" dirty="0">
                  <a:solidFill>
                    <a:srgbClr val="FF0000"/>
                  </a:solidFill>
                  <a:latin typeface="Calibri" panose="020F0502020204030204" pitchFamily="34" charset="0"/>
                  <a:cs typeface="Calibri" panose="020F0502020204030204" pitchFamily="34" charset="0"/>
                </a:rPr>
                <a:t>11101</a:t>
              </a:r>
            </a:p>
          </p:txBody>
        </p:sp>
      </p:grpSp>
      <p:grpSp>
        <p:nvGrpSpPr>
          <p:cNvPr id="72" name="组合 26"/>
          <p:cNvGrpSpPr/>
          <p:nvPr/>
        </p:nvGrpSpPr>
        <p:grpSpPr>
          <a:xfrm>
            <a:off x="12646304" y="4379382"/>
            <a:ext cx="1247950" cy="1087983"/>
            <a:chOff x="9423" y="11923"/>
            <a:chExt cx="1214" cy="1084"/>
          </a:xfrm>
        </p:grpSpPr>
        <p:cxnSp>
          <p:nvCxnSpPr>
            <p:cNvPr id="73" name="直接连接符 68"/>
            <p:cNvCxnSpPr/>
            <p:nvPr/>
          </p:nvCxnSpPr>
          <p:spPr>
            <a:xfrm>
              <a:off x="9423" y="11923"/>
              <a:ext cx="1214" cy="1085"/>
            </a:xfrm>
            <a:prstGeom prst="line">
              <a:avLst/>
            </a:prstGeom>
            <a:solidFill>
              <a:schemeClr val="accent1"/>
            </a:solidFill>
            <a:ln w="41275" cap="flat" cmpd="sng" algn="ctr">
              <a:solidFill>
                <a:srgbClr val="FF0000"/>
              </a:solidFill>
              <a:prstDash val="solid"/>
              <a:round/>
              <a:headEnd type="none" w="med" len="med"/>
              <a:tailEnd type="none" w="med" len="med"/>
            </a:ln>
          </p:spPr>
        </p:cxnSp>
        <p:cxnSp>
          <p:nvCxnSpPr>
            <p:cNvPr id="74" name="直接连接符 69"/>
            <p:cNvCxnSpPr/>
            <p:nvPr>
              <p:custDataLst>
                <p:tags r:id="rId33"/>
              </p:custDataLst>
            </p:nvPr>
          </p:nvCxnSpPr>
          <p:spPr>
            <a:xfrm flipH="1">
              <a:off x="9423" y="11925"/>
              <a:ext cx="1213" cy="1083"/>
            </a:xfrm>
            <a:prstGeom prst="line">
              <a:avLst/>
            </a:prstGeom>
            <a:solidFill>
              <a:schemeClr val="accent1"/>
            </a:solidFill>
            <a:ln w="41275" cap="flat" cmpd="sng" algn="ctr">
              <a:solidFill>
                <a:srgbClr val="FF0000"/>
              </a:solidFill>
              <a:prstDash val="solid"/>
              <a:round/>
              <a:headEnd type="none" w="med" len="med"/>
              <a:tailEnd type="none" w="med" len="med"/>
            </a:ln>
          </p:spPr>
        </p:cxnSp>
      </p:grpSp>
      <p:grpSp>
        <p:nvGrpSpPr>
          <p:cNvPr id="75" name="组合 26"/>
          <p:cNvGrpSpPr/>
          <p:nvPr/>
        </p:nvGrpSpPr>
        <p:grpSpPr>
          <a:xfrm>
            <a:off x="1211900" y="4419600"/>
            <a:ext cx="1247950" cy="1087983"/>
            <a:chOff x="9423" y="11923"/>
            <a:chExt cx="1214" cy="1084"/>
          </a:xfrm>
        </p:grpSpPr>
        <p:cxnSp>
          <p:nvCxnSpPr>
            <p:cNvPr id="76" name="直接连接符 68"/>
            <p:cNvCxnSpPr/>
            <p:nvPr/>
          </p:nvCxnSpPr>
          <p:spPr>
            <a:xfrm>
              <a:off x="9423" y="11923"/>
              <a:ext cx="1214" cy="1085"/>
            </a:xfrm>
            <a:prstGeom prst="line">
              <a:avLst/>
            </a:prstGeom>
            <a:solidFill>
              <a:schemeClr val="accent1"/>
            </a:solidFill>
            <a:ln w="41275" cap="flat" cmpd="sng" algn="ctr">
              <a:solidFill>
                <a:srgbClr val="FF0000"/>
              </a:solidFill>
              <a:prstDash val="solid"/>
              <a:round/>
              <a:headEnd type="none" w="med" len="med"/>
              <a:tailEnd type="none" w="med" len="med"/>
            </a:ln>
          </p:spPr>
        </p:cxnSp>
        <p:cxnSp>
          <p:nvCxnSpPr>
            <p:cNvPr id="77" name="直接连接符 69"/>
            <p:cNvCxnSpPr/>
            <p:nvPr>
              <p:custDataLst>
                <p:tags r:id="rId32"/>
              </p:custDataLst>
            </p:nvPr>
          </p:nvCxnSpPr>
          <p:spPr>
            <a:xfrm flipH="1">
              <a:off x="9423" y="11925"/>
              <a:ext cx="1213" cy="1083"/>
            </a:xfrm>
            <a:prstGeom prst="line">
              <a:avLst/>
            </a:prstGeom>
            <a:solidFill>
              <a:schemeClr val="accent1"/>
            </a:solidFill>
            <a:ln w="41275" cap="flat" cmpd="sng" algn="ctr">
              <a:solidFill>
                <a:srgbClr val="FF0000"/>
              </a:solidFill>
              <a:prstDash val="solid"/>
              <a:round/>
              <a:headEnd type="none" w="med" len="med"/>
              <a:tailEnd type="none" w="med" len="med"/>
            </a:ln>
          </p:spPr>
        </p:cxnSp>
      </p:grpSp>
      <p:sp>
        <p:nvSpPr>
          <p:cNvPr id="87" name="矩形: 圆角 155"/>
          <p:cNvSpPr/>
          <p:nvPr>
            <p:custDataLst>
              <p:tags r:id="rId31"/>
            </p:custDataLst>
          </p:nvPr>
        </p:nvSpPr>
        <p:spPr>
          <a:xfrm>
            <a:off x="7011308" y="2997049"/>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磁盘 1"/>
          <p:cNvSpPr/>
          <p:nvPr/>
        </p:nvSpPr>
        <p:spPr>
          <a:xfrm>
            <a:off x="71844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 name="流程图: 磁盘 4"/>
          <p:cNvSpPr/>
          <p:nvPr>
            <p:custDataLst>
              <p:tags r:id="rId1"/>
            </p:custDataLst>
          </p:nvPr>
        </p:nvSpPr>
        <p:spPr>
          <a:xfrm>
            <a:off x="446367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流程图: 磁盘 5"/>
          <p:cNvSpPr/>
          <p:nvPr>
            <p:custDataLst>
              <p:tags r:id="rId2"/>
            </p:custDataLst>
          </p:nvPr>
        </p:nvSpPr>
        <p:spPr>
          <a:xfrm>
            <a:off x="8352414" y="5817542"/>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1" name="文本框 10"/>
          <p:cNvSpPr txBox="1"/>
          <p:nvPr>
            <p:custDataLst>
              <p:tags r:id="rId3"/>
            </p:custDataLst>
          </p:nvPr>
        </p:nvSpPr>
        <p:spPr>
          <a:xfrm rot="16200000">
            <a:off x="-460850" y="674495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1</a:t>
            </a:r>
          </a:p>
        </p:txBody>
      </p:sp>
      <p:sp>
        <p:nvSpPr>
          <p:cNvPr id="12" name="文本框 11"/>
          <p:cNvSpPr txBox="1"/>
          <p:nvPr>
            <p:custDataLst>
              <p:tags r:id="rId4"/>
            </p:custDataLst>
          </p:nvPr>
        </p:nvSpPr>
        <p:spPr>
          <a:xfrm rot="16200000">
            <a:off x="3302259" y="6874499"/>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2</a:t>
            </a:r>
          </a:p>
        </p:txBody>
      </p:sp>
      <p:sp>
        <p:nvSpPr>
          <p:cNvPr id="16" name="文本框 15"/>
          <p:cNvSpPr txBox="1"/>
          <p:nvPr>
            <p:custDataLst>
              <p:tags r:id="rId5"/>
            </p:custDataLst>
          </p:nvPr>
        </p:nvSpPr>
        <p:spPr>
          <a:xfrm rot="16200000">
            <a:off x="7148454" y="7000536"/>
            <a:ext cx="1911985" cy="583565"/>
          </a:xfrm>
          <a:prstGeom prst="rect">
            <a:avLst/>
          </a:prstGeom>
          <a:noFill/>
        </p:spPr>
        <p:txBody>
          <a:bodyPr wrap="square" rtlCol="0">
            <a:spAutoFit/>
          </a:bodyPr>
          <a:lstStyle/>
          <a:p>
            <a:r>
              <a:rPr lang="en-US" sz="3200" dirty="0">
                <a:solidFill>
                  <a:srgbClr val="000000"/>
                </a:solidFill>
                <a:latin typeface="Open Sans" panose="020B0604020202020204"/>
                <a:cs typeface="Gill Sans"/>
              </a:rPr>
              <a:t>Pack 3</a:t>
            </a:r>
          </a:p>
        </p:txBody>
      </p:sp>
      <p:sp>
        <p:nvSpPr>
          <p:cNvPr id="34" name="矩形: 圆角 155"/>
          <p:cNvSpPr/>
          <p:nvPr>
            <p:custDataLst>
              <p:tags r:id="rId6"/>
            </p:custDataLst>
          </p:nvPr>
        </p:nvSpPr>
        <p:spPr>
          <a:xfrm>
            <a:off x="862589" y="703674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01001</a:t>
            </a:r>
          </a:p>
        </p:txBody>
      </p:sp>
      <p:sp>
        <p:nvSpPr>
          <p:cNvPr id="25" name="矩形: 圆角 155"/>
          <p:cNvSpPr/>
          <p:nvPr>
            <p:custDataLst>
              <p:tags r:id="rId7"/>
            </p:custDataLst>
          </p:nvPr>
        </p:nvSpPr>
        <p:spPr>
          <a:xfrm>
            <a:off x="862589" y="7835572"/>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grpSp>
        <p:nvGrpSpPr>
          <p:cNvPr id="38" name="组合 37"/>
          <p:cNvGrpSpPr/>
          <p:nvPr/>
        </p:nvGrpSpPr>
        <p:grpSpPr>
          <a:xfrm>
            <a:off x="1150879" y="6006772"/>
            <a:ext cx="1583690" cy="647700"/>
            <a:chOff x="2719" y="7268"/>
            <a:chExt cx="2494" cy="1020"/>
          </a:xfrm>
        </p:grpSpPr>
        <p:sp>
          <p:nvSpPr>
            <p:cNvPr id="31" name="矩形 30"/>
            <p:cNvSpPr/>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0" name="文本框 29"/>
            <p:cNvSpPr txBox="1"/>
            <p:nvPr>
              <p:custDataLst>
                <p:tags r:id="rId51"/>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01*01</a:t>
              </a:r>
            </a:p>
          </p:txBody>
        </p:sp>
      </p:grpSp>
      <p:sp>
        <p:nvSpPr>
          <p:cNvPr id="33" name="矩形: 圆角 155"/>
          <p:cNvSpPr/>
          <p:nvPr>
            <p:custDataLst>
              <p:tags r:id="rId8"/>
            </p:custDataLst>
          </p:nvPr>
        </p:nvSpPr>
        <p:spPr>
          <a:xfrm>
            <a:off x="453606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10010</a:t>
            </a:r>
          </a:p>
        </p:txBody>
      </p:sp>
      <p:sp>
        <p:nvSpPr>
          <p:cNvPr id="35" name="矩形: 圆角 155"/>
          <p:cNvSpPr/>
          <p:nvPr>
            <p:custDataLst>
              <p:tags r:id="rId9"/>
            </p:custDataLst>
          </p:nvPr>
        </p:nvSpPr>
        <p:spPr>
          <a:xfrm>
            <a:off x="5471419" y="758347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11010</a:t>
            </a:r>
          </a:p>
        </p:txBody>
      </p:sp>
      <p:sp>
        <p:nvSpPr>
          <p:cNvPr id="36" name="矩形: 圆角 155"/>
          <p:cNvSpPr/>
          <p:nvPr>
            <p:custDataLst>
              <p:tags r:id="rId10"/>
            </p:custDataLst>
          </p:nvPr>
        </p:nvSpPr>
        <p:spPr>
          <a:xfrm>
            <a:off x="4536064" y="819561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10011</a:t>
            </a:r>
          </a:p>
        </p:txBody>
      </p:sp>
      <p:grpSp>
        <p:nvGrpSpPr>
          <p:cNvPr id="39" name="组合 38"/>
          <p:cNvGrpSpPr/>
          <p:nvPr/>
        </p:nvGrpSpPr>
        <p:grpSpPr>
          <a:xfrm>
            <a:off x="4894759" y="6035347"/>
            <a:ext cx="1584325" cy="647700"/>
            <a:chOff x="2719" y="7268"/>
            <a:chExt cx="2495" cy="1020"/>
          </a:xfrm>
        </p:grpSpPr>
        <p:sp>
          <p:nvSpPr>
            <p:cNvPr id="40" name="矩形 39"/>
            <p:cNvSpPr/>
            <p:nvPr>
              <p:custDataLst>
                <p:tags r:id="rId49"/>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1" name="文本框 40"/>
            <p:cNvSpPr txBox="1"/>
            <p:nvPr>
              <p:custDataLst>
                <p:tags r:id="rId50"/>
              </p:custDataLst>
            </p:nvPr>
          </p:nvSpPr>
          <p:spPr>
            <a:xfrm>
              <a:off x="3059" y="7313"/>
              <a:ext cx="2071" cy="919"/>
            </a:xfrm>
            <a:prstGeom prst="rect">
              <a:avLst/>
            </a:prstGeom>
            <a:noFill/>
          </p:spPr>
          <p:txBody>
            <a:bodyPr wrap="square" rtlCol="0">
              <a:spAutoFit/>
            </a:bodyPr>
            <a:lstStyle/>
            <a:p>
              <a:r>
                <a:rPr lang="en-US" altLang="zh-CN" sz="3200">
                  <a:solidFill>
                    <a:srgbClr val="FF0000"/>
                  </a:solidFill>
                  <a:latin typeface="Calibri" panose="020F0502020204030204" pitchFamily="34" charset="0"/>
                  <a:cs typeface="Calibri" panose="020F0502020204030204" pitchFamily="34" charset="0"/>
                </a:rPr>
                <a:t>1*01*</a:t>
              </a:r>
            </a:p>
          </p:txBody>
        </p:sp>
      </p:grpSp>
      <p:grpSp>
        <p:nvGrpSpPr>
          <p:cNvPr id="42" name="组合 41"/>
          <p:cNvGrpSpPr/>
          <p:nvPr/>
        </p:nvGrpSpPr>
        <p:grpSpPr>
          <a:xfrm>
            <a:off x="8783191" y="6006772"/>
            <a:ext cx="1584325" cy="647700"/>
            <a:chOff x="2719" y="7268"/>
            <a:chExt cx="2495" cy="1020"/>
          </a:xfrm>
        </p:grpSpPr>
        <p:sp>
          <p:nvSpPr>
            <p:cNvPr id="43" name="矩形 42"/>
            <p:cNvSpPr/>
            <p:nvPr>
              <p:custDataLst>
                <p:tags r:id="rId47"/>
              </p:custDataLst>
            </p:nvPr>
          </p:nvSpPr>
          <p:spPr>
            <a:xfrm>
              <a:off x="2719" y="7268"/>
              <a:ext cx="2495" cy="1020"/>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44" name="文本框 43"/>
            <p:cNvSpPr txBox="1"/>
            <p:nvPr>
              <p:custDataLst>
                <p:tags r:id="rId48"/>
              </p:custDataLst>
            </p:nvPr>
          </p:nvSpPr>
          <p:spPr>
            <a:xfrm>
              <a:off x="3059" y="7313"/>
              <a:ext cx="2071" cy="919"/>
            </a:xfrm>
            <a:prstGeom prst="rect">
              <a:avLst/>
            </a:prstGeom>
            <a:noFill/>
          </p:spPr>
          <p:txBody>
            <a:bodyPr wrap="square" rtlCol="0">
              <a:spAutoFit/>
            </a:bodyPr>
            <a:lstStyle/>
            <a:p>
              <a:r>
                <a:rPr lang="en-US" altLang="zh-CN" sz="3200" dirty="0">
                  <a:solidFill>
                    <a:srgbClr val="FF0000"/>
                  </a:solidFill>
                  <a:latin typeface="Calibri" panose="020F0502020204030204" pitchFamily="34" charset="0"/>
                  <a:cs typeface="Calibri" panose="020F0502020204030204" pitchFamily="34" charset="0"/>
                </a:rPr>
                <a:t>*1101</a:t>
              </a:r>
            </a:p>
          </p:txBody>
        </p:sp>
      </p:grpSp>
      <p:sp>
        <p:nvSpPr>
          <p:cNvPr id="45" name="矩形: 圆角 155"/>
          <p:cNvSpPr/>
          <p:nvPr>
            <p:custDataLst>
              <p:tags r:id="rId11"/>
            </p:custDataLst>
          </p:nvPr>
        </p:nvSpPr>
        <p:spPr>
          <a:xfrm>
            <a:off x="8423534" y="6971337"/>
            <a:ext cx="1419860" cy="573405"/>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2800" dirty="0">
                <a:solidFill>
                  <a:sysClr val="windowText" lastClr="000000"/>
                </a:solidFill>
                <a:latin typeface="Calibri" panose="020F0502020204030204" pitchFamily="34" charset="0"/>
                <a:cs typeface="Calibri" panose="020F0502020204030204" pitchFamily="34" charset="0"/>
              </a:rPr>
              <a:t>01101</a:t>
            </a:r>
          </a:p>
        </p:txBody>
      </p:sp>
      <p:sp>
        <p:nvSpPr>
          <p:cNvPr id="50" name="矩形: 圆角 155"/>
          <p:cNvSpPr/>
          <p:nvPr>
            <p:custDataLst>
              <p:tags r:id="rId12"/>
            </p:custDataLst>
          </p:nvPr>
        </p:nvSpPr>
        <p:spPr>
          <a:xfrm>
            <a:off x="8660145" y="7772707"/>
            <a:ext cx="1992976" cy="874357"/>
          </a:xfrm>
          <a:prstGeom prst="roundRect">
            <a:avLst>
              <a:gd name="adj" fmla="val 50000"/>
            </a:avLst>
          </a:prstGeom>
          <a:solidFill>
            <a:srgbClr val="70AD47">
              <a:lumMod val="20000"/>
              <a:lumOff val="80000"/>
            </a:srgbClr>
          </a:solidFill>
          <a:ln w="12700" cap="flat" cmpd="sng" algn="ctr">
            <a:solidFill>
              <a:sysClr val="window" lastClr="FFFFFF">
                <a:lumMod val="75000"/>
              </a:sysClr>
            </a:solidFill>
            <a:prstDash val="solid"/>
            <a:miter lim="800000"/>
          </a:ln>
          <a:effectLst/>
        </p:spPr>
        <p:txBody>
          <a:bodyPr rtlCol="0" anchor="ctr"/>
          <a:lstStyle/>
          <a:p>
            <a:pPr algn="ctr"/>
            <a:r>
              <a:rPr lang="en-US" altLang="zh-CN" sz="3200" b="1" dirty="0">
                <a:solidFill>
                  <a:sysClr val="windowText" lastClr="000000"/>
                </a:solidFill>
                <a:latin typeface="Calibri" panose="020F0502020204030204" pitchFamily="34" charset="0"/>
                <a:cs typeface="Calibri" panose="020F0502020204030204" pitchFamily="34" charset="0"/>
              </a:rPr>
              <a:t>11101</a:t>
            </a:r>
            <a:endParaRPr lang="en-US" altLang="zh-CN" sz="2800" b="1" dirty="0">
              <a:solidFill>
                <a:sysClr val="windowText" lastClr="000000"/>
              </a:solidFill>
              <a:latin typeface="Calibri" panose="020F0502020204030204" pitchFamily="34" charset="0"/>
              <a:cs typeface="Calibri" panose="020F0502020204030204" pitchFamily="34" charset="0"/>
            </a:endParaRPr>
          </a:p>
        </p:txBody>
      </p:sp>
      <p:cxnSp>
        <p:nvCxnSpPr>
          <p:cNvPr id="52" name="直接连接符 51"/>
          <p:cNvCxnSpPr/>
          <p:nvPr>
            <p:custDataLst>
              <p:tags r:id="rId13"/>
            </p:custDataLst>
          </p:nvPr>
        </p:nvCxnSpPr>
        <p:spPr>
          <a:xfrm flipH="1" flipV="1">
            <a:off x="1870644" y="4265029"/>
            <a:ext cx="11448000" cy="0"/>
          </a:xfrm>
          <a:prstGeom prst="line">
            <a:avLst/>
          </a:prstGeom>
          <a:solidFill>
            <a:schemeClr val="accent1"/>
          </a:solidFill>
          <a:ln w="25400" cap="flat" cmpd="sng" algn="ctr">
            <a:solidFill>
              <a:schemeClr val="tx1"/>
            </a:solidFill>
            <a:prstDash val="solid"/>
            <a:round/>
            <a:headEnd type="none" w="med" len="med"/>
            <a:tailEnd type="none" w="med" len="med"/>
          </a:ln>
        </p:spPr>
      </p:cxnSp>
      <p:cxnSp>
        <p:nvCxnSpPr>
          <p:cNvPr id="53" name="直接连接符 52"/>
          <p:cNvCxnSpPr/>
          <p:nvPr>
            <p:custDataLst>
              <p:tags r:id="rId14"/>
            </p:custDataLst>
          </p:nvPr>
        </p:nvCxnSpPr>
        <p:spPr>
          <a:xfrm flipV="1">
            <a:off x="1871064" y="428360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60" name="文本框 59"/>
          <p:cNvSpPr txBox="1"/>
          <p:nvPr>
            <p:custDataLst>
              <p:tags r:id="rId15"/>
            </p:custDataLst>
          </p:nvPr>
        </p:nvSpPr>
        <p:spPr>
          <a:xfrm>
            <a:off x="1333124" y="9641552"/>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sp>
        <p:nvSpPr>
          <p:cNvPr id="67" name="文本框 66"/>
          <p:cNvSpPr txBox="1"/>
          <p:nvPr>
            <p:custDataLst>
              <p:tags r:id="rId16"/>
            </p:custDataLst>
          </p:nvPr>
        </p:nvSpPr>
        <p:spPr>
          <a:xfrm>
            <a:off x="4822900" y="9638166"/>
            <a:ext cx="1971249" cy="523220"/>
          </a:xfrm>
          <a:prstGeom prst="rect">
            <a:avLst/>
          </a:prstGeom>
          <a:noFill/>
        </p:spPr>
        <p:txBody>
          <a:bodyPr wrap="square" rtlCol="0">
            <a:spAutoFit/>
          </a:bodyPr>
          <a:lstStyle/>
          <a:p>
            <a:r>
              <a:rPr lang="en-US" altLang="zh-CN" sz="2800" b="1" u="sng" dirty="0">
                <a:latin typeface="Calibri" panose="020F0502020204030204" pitchFamily="34" charset="0"/>
                <a:cs typeface="Calibri" panose="020F0502020204030204" pitchFamily="34" charset="0"/>
              </a:rPr>
              <a:t>4</a:t>
            </a:r>
            <a:r>
              <a:rPr lang="en-US" altLang="zh-CN" sz="2800" dirty="0">
                <a:latin typeface="Calibri" panose="020F0502020204030204" pitchFamily="34" charset="0"/>
                <a:cs typeface="Calibri" panose="020F0502020204030204" pitchFamily="34" charset="0"/>
              </a:rPr>
              <a:t> * in total</a:t>
            </a:r>
            <a:endParaRPr lang="en-US" altLang="zh-CN" sz="2800" b="1" u="sng" dirty="0">
              <a:solidFill>
                <a:srgbClr val="FF0000"/>
              </a:solidFill>
              <a:latin typeface="Calibri" panose="020F0502020204030204" pitchFamily="34" charset="0"/>
              <a:cs typeface="Calibri" panose="020F0502020204030204" pitchFamily="34" charset="0"/>
            </a:endParaRPr>
          </a:p>
        </p:txBody>
      </p:sp>
      <p:grpSp>
        <p:nvGrpSpPr>
          <p:cNvPr id="27" name="组合 26"/>
          <p:cNvGrpSpPr/>
          <p:nvPr/>
        </p:nvGrpSpPr>
        <p:grpSpPr>
          <a:xfrm>
            <a:off x="5110932" y="4419600"/>
            <a:ext cx="1247950" cy="1087983"/>
            <a:chOff x="9423" y="11923"/>
            <a:chExt cx="1214" cy="1084"/>
          </a:xfrm>
        </p:grpSpPr>
        <p:cxnSp>
          <p:nvCxnSpPr>
            <p:cNvPr id="69" name="直接连接符 68"/>
            <p:cNvCxnSpPr/>
            <p:nvPr/>
          </p:nvCxnSpPr>
          <p:spPr>
            <a:xfrm>
              <a:off x="9423" y="11923"/>
              <a:ext cx="1214" cy="1085"/>
            </a:xfrm>
            <a:prstGeom prst="line">
              <a:avLst/>
            </a:prstGeom>
            <a:solidFill>
              <a:schemeClr val="accent1"/>
            </a:solidFill>
            <a:ln w="41275" cap="flat" cmpd="sng" algn="ctr">
              <a:solidFill>
                <a:srgbClr val="FF0000"/>
              </a:solidFill>
              <a:prstDash val="solid"/>
              <a:round/>
              <a:headEnd type="none" w="med" len="med"/>
              <a:tailEnd type="none" w="med" len="med"/>
            </a:ln>
          </p:spPr>
        </p:cxnSp>
        <p:cxnSp>
          <p:nvCxnSpPr>
            <p:cNvPr id="70" name="直接连接符 69"/>
            <p:cNvCxnSpPr/>
            <p:nvPr>
              <p:custDataLst>
                <p:tags r:id="rId46"/>
              </p:custDataLst>
            </p:nvPr>
          </p:nvCxnSpPr>
          <p:spPr>
            <a:xfrm flipH="1">
              <a:off x="9423" y="11925"/>
              <a:ext cx="1213" cy="1083"/>
            </a:xfrm>
            <a:prstGeom prst="line">
              <a:avLst/>
            </a:prstGeom>
            <a:solidFill>
              <a:schemeClr val="accent1"/>
            </a:solidFill>
            <a:ln w="41275" cap="flat" cmpd="sng" algn="ctr">
              <a:solidFill>
                <a:srgbClr val="FF0000"/>
              </a:solidFill>
              <a:prstDash val="solid"/>
              <a:round/>
              <a:headEnd type="none" w="med" len="med"/>
              <a:tailEnd type="none" w="med" len="med"/>
            </a:ln>
          </p:spPr>
        </p:cxnSp>
      </p:grpSp>
      <p:sp>
        <p:nvSpPr>
          <p:cNvPr id="78" name="文本框 77"/>
          <p:cNvSpPr txBox="1"/>
          <p:nvPr>
            <p:custDataLst>
              <p:tags r:id="rId17"/>
            </p:custDataLst>
          </p:nvPr>
        </p:nvSpPr>
        <p:spPr>
          <a:xfrm>
            <a:off x="12383740" y="4823624"/>
            <a:ext cx="1793875" cy="954107"/>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create a </a:t>
            </a:r>
          </a:p>
          <a:p>
            <a:pPr algn="ctr"/>
            <a:r>
              <a:rPr lang="en-US" altLang="zh-CN" sz="2800" dirty="0">
                <a:latin typeface="Calibri" panose="020F0502020204030204" pitchFamily="34" charset="0"/>
                <a:cs typeface="Calibri" panose="020F0502020204030204" pitchFamily="34" charset="0"/>
              </a:rPr>
              <a:t>new pack</a:t>
            </a:r>
          </a:p>
        </p:txBody>
      </p:sp>
      <p:sp>
        <p:nvSpPr>
          <p:cNvPr id="3" name="文本框 2"/>
          <p:cNvSpPr txBox="1"/>
          <p:nvPr>
            <p:custDataLst>
              <p:tags r:id="rId18"/>
            </p:custDataLst>
          </p:nvPr>
        </p:nvSpPr>
        <p:spPr>
          <a:xfrm>
            <a:off x="3382645" y="1546860"/>
            <a:ext cx="8818245" cy="583565"/>
          </a:xfrm>
          <a:prstGeom prst="rect">
            <a:avLst/>
          </a:prstGeom>
          <a:noFill/>
        </p:spPr>
        <p:txBody>
          <a:bodyPr wrap="square" rtlCol="0">
            <a:spAutoFit/>
          </a:bodyPr>
          <a:lstStyle/>
          <a:p>
            <a:r>
              <a:rPr lang="en-US" altLang="zh-CN" sz="3200" i="1" dirty="0">
                <a:solidFill>
                  <a:srgbClr val="FF0000"/>
                </a:solidFill>
                <a:latin typeface="Calibri" panose="020F0502020204030204" pitchFamily="34" charset="0"/>
                <a:cs typeface="Calibri" panose="020F0502020204030204" pitchFamily="34" charset="0"/>
              </a:rPr>
              <a:t>Greedily select the best pack or create a new one</a:t>
            </a:r>
          </a:p>
        </p:txBody>
      </p:sp>
      <p:grpSp>
        <p:nvGrpSpPr>
          <p:cNvPr id="22" name="组合 21"/>
          <p:cNvGrpSpPr/>
          <p:nvPr/>
        </p:nvGrpSpPr>
        <p:grpSpPr>
          <a:xfrm>
            <a:off x="607954" y="9100532"/>
            <a:ext cx="1087120" cy="491490"/>
            <a:chOff x="3909" y="11110"/>
            <a:chExt cx="1712" cy="774"/>
          </a:xfrm>
        </p:grpSpPr>
        <p:sp>
          <p:nvSpPr>
            <p:cNvPr id="14" name="矩形 13"/>
            <p:cNvSpPr/>
            <p:nvPr>
              <p:custDataLst>
                <p:tags r:id="rId44"/>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45"/>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01*01</a:t>
              </a:r>
            </a:p>
          </p:txBody>
        </p:sp>
      </p:grpSp>
      <p:cxnSp>
        <p:nvCxnSpPr>
          <p:cNvPr id="18" name="直接连接符 17"/>
          <p:cNvCxnSpPr/>
          <p:nvPr>
            <p:custDataLst>
              <p:tags r:id="rId19"/>
            </p:custDataLst>
          </p:nvPr>
        </p:nvCxnSpPr>
        <p:spPr>
          <a:xfrm flipV="1">
            <a:off x="5757264" y="4279797"/>
            <a:ext cx="0" cy="1440000"/>
          </a:xfrm>
          <a:prstGeom prst="line">
            <a:avLst/>
          </a:prstGeom>
          <a:solidFill>
            <a:schemeClr val="accent1"/>
          </a:solidFill>
          <a:ln w="25400" cap="flat" cmpd="sng" algn="ctr">
            <a:solidFill>
              <a:schemeClr val="tx1"/>
            </a:solidFill>
            <a:prstDash val="solid"/>
            <a:round/>
            <a:headEnd type="arrow" w="lg" len="med"/>
            <a:tailEnd type="none" w="med" len="med"/>
          </a:ln>
        </p:spPr>
      </p:cxnSp>
      <p:cxnSp>
        <p:nvCxnSpPr>
          <p:cNvPr id="19" name="直接连接符 18"/>
          <p:cNvCxnSpPr/>
          <p:nvPr>
            <p:custDataLst>
              <p:tags r:id="rId20"/>
            </p:custDataLst>
          </p:nvPr>
        </p:nvCxnSpPr>
        <p:spPr>
          <a:xfrm flipH="1">
            <a:off x="1724284" y="9353262"/>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23" name="组合 22"/>
          <p:cNvGrpSpPr/>
          <p:nvPr/>
        </p:nvGrpSpPr>
        <p:grpSpPr>
          <a:xfrm>
            <a:off x="2228474" y="9125932"/>
            <a:ext cx="1087120" cy="491490"/>
            <a:chOff x="3909" y="11110"/>
            <a:chExt cx="1712" cy="774"/>
          </a:xfrm>
        </p:grpSpPr>
        <p:sp>
          <p:nvSpPr>
            <p:cNvPr id="24" name="矩形 23"/>
            <p:cNvSpPr/>
            <p:nvPr>
              <p:custDataLst>
                <p:tags r:id="rId42"/>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6" name="文本框 25"/>
            <p:cNvSpPr txBox="1"/>
            <p:nvPr>
              <p:custDataLst>
                <p:tags r:id="rId43"/>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grpSp>
        <p:nvGrpSpPr>
          <p:cNvPr id="28" name="组合 27"/>
          <p:cNvGrpSpPr/>
          <p:nvPr/>
        </p:nvGrpSpPr>
        <p:grpSpPr>
          <a:xfrm>
            <a:off x="4426526" y="9109846"/>
            <a:ext cx="1087120" cy="491490"/>
            <a:chOff x="3909" y="11110"/>
            <a:chExt cx="1712" cy="774"/>
          </a:xfrm>
        </p:grpSpPr>
        <p:sp>
          <p:nvSpPr>
            <p:cNvPr id="29" name="矩形 28"/>
            <p:cNvSpPr/>
            <p:nvPr>
              <p:custDataLst>
                <p:tags r:id="rId40"/>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32" name="文本框 31"/>
            <p:cNvSpPr txBox="1"/>
            <p:nvPr>
              <p:custDataLst>
                <p:tags r:id="rId41"/>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1*01*</a:t>
              </a:r>
            </a:p>
          </p:txBody>
        </p:sp>
      </p:grpSp>
      <p:cxnSp>
        <p:nvCxnSpPr>
          <p:cNvPr id="37" name="直接连接符 36"/>
          <p:cNvCxnSpPr/>
          <p:nvPr>
            <p:custDataLst>
              <p:tags r:id="rId21"/>
            </p:custDataLst>
          </p:nvPr>
        </p:nvCxnSpPr>
        <p:spPr>
          <a:xfrm flipH="1">
            <a:off x="5513646" y="9368291"/>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46" name="组合 45"/>
          <p:cNvGrpSpPr/>
          <p:nvPr/>
        </p:nvGrpSpPr>
        <p:grpSpPr>
          <a:xfrm>
            <a:off x="6005136" y="9121276"/>
            <a:ext cx="1087120" cy="491490"/>
            <a:chOff x="3909" y="11110"/>
            <a:chExt cx="1712" cy="774"/>
          </a:xfrm>
        </p:grpSpPr>
        <p:sp>
          <p:nvSpPr>
            <p:cNvPr id="54" name="矩形 53"/>
            <p:cNvSpPr/>
            <p:nvPr>
              <p:custDataLst>
                <p:tags r:id="rId38"/>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55" name="文本框 54"/>
            <p:cNvSpPr txBox="1"/>
            <p:nvPr>
              <p:custDataLst>
                <p:tags r:id="rId39"/>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a:t>
              </a:r>
            </a:p>
          </p:txBody>
        </p:sp>
      </p:grpSp>
      <p:cxnSp>
        <p:nvCxnSpPr>
          <p:cNvPr id="56" name="直接连接符 55"/>
          <p:cNvCxnSpPr/>
          <p:nvPr>
            <p:custDataLst>
              <p:tags r:id="rId22"/>
            </p:custDataLst>
          </p:nvPr>
        </p:nvCxnSpPr>
        <p:spPr>
          <a:xfrm flipV="1">
            <a:off x="9633939" y="4279797"/>
            <a:ext cx="0" cy="1440000"/>
          </a:xfrm>
          <a:prstGeom prst="line">
            <a:avLst/>
          </a:prstGeom>
          <a:solidFill>
            <a:schemeClr val="accent1"/>
          </a:solidFill>
          <a:ln w="47625" cap="flat" cmpd="sng" algn="ctr">
            <a:solidFill>
              <a:schemeClr val="tx1"/>
            </a:solidFill>
            <a:prstDash val="solid"/>
            <a:round/>
            <a:headEnd type="arrow" w="lg" len="med"/>
            <a:tailEnd type="none" w="med" len="med"/>
          </a:ln>
        </p:spPr>
      </p:cxnSp>
      <p:sp>
        <p:nvSpPr>
          <p:cNvPr id="68" name="文本框 67"/>
          <p:cNvSpPr txBox="1"/>
          <p:nvPr>
            <p:custDataLst>
              <p:tags r:id="rId23"/>
            </p:custDataLst>
          </p:nvPr>
        </p:nvSpPr>
        <p:spPr>
          <a:xfrm>
            <a:off x="9004454" y="9638166"/>
            <a:ext cx="1402080" cy="521970"/>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add </a:t>
            </a:r>
            <a:r>
              <a:rPr lang="en-US" altLang="zh-CN" sz="2800" b="1" u="sng">
                <a:latin typeface="Calibri" panose="020F0502020204030204" pitchFamily="34" charset="0"/>
                <a:cs typeface="Calibri" panose="020F0502020204030204" pitchFamily="34" charset="0"/>
              </a:rPr>
              <a:t>1</a:t>
            </a:r>
            <a:r>
              <a:rPr lang="en-US" altLang="zh-CN" sz="2800">
                <a:latin typeface="Calibri" panose="020F0502020204030204" pitchFamily="34" charset="0"/>
                <a:cs typeface="Calibri" panose="020F0502020204030204" pitchFamily="34" charset="0"/>
              </a:rPr>
              <a:t> *</a:t>
            </a:r>
          </a:p>
        </p:txBody>
      </p:sp>
      <p:grpSp>
        <p:nvGrpSpPr>
          <p:cNvPr id="79" name="组合 78"/>
          <p:cNvGrpSpPr/>
          <p:nvPr/>
        </p:nvGrpSpPr>
        <p:grpSpPr>
          <a:xfrm>
            <a:off x="8279284" y="9097146"/>
            <a:ext cx="1087120" cy="491490"/>
            <a:chOff x="3909" y="11110"/>
            <a:chExt cx="1712" cy="774"/>
          </a:xfrm>
        </p:grpSpPr>
        <p:sp>
          <p:nvSpPr>
            <p:cNvPr id="80" name="矩形 79"/>
            <p:cNvSpPr/>
            <p:nvPr>
              <p:custDataLst>
                <p:tags r:id="rId36"/>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1" name="文本框 80"/>
            <p:cNvSpPr txBox="1"/>
            <p:nvPr>
              <p:custDataLst>
                <p:tags r:id="rId37"/>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01101</a:t>
              </a:r>
            </a:p>
          </p:txBody>
        </p:sp>
      </p:grpSp>
      <p:cxnSp>
        <p:nvCxnSpPr>
          <p:cNvPr id="82" name="直接连接符 81"/>
          <p:cNvCxnSpPr/>
          <p:nvPr>
            <p:custDataLst>
              <p:tags r:id="rId24"/>
            </p:custDataLst>
          </p:nvPr>
        </p:nvCxnSpPr>
        <p:spPr>
          <a:xfrm flipH="1">
            <a:off x="9395614" y="9349876"/>
            <a:ext cx="360045" cy="0"/>
          </a:xfrm>
          <a:prstGeom prst="line">
            <a:avLst/>
          </a:prstGeom>
          <a:solidFill>
            <a:schemeClr val="accent1"/>
          </a:solidFill>
          <a:ln w="25400" cap="flat" cmpd="sng" algn="ctr">
            <a:solidFill>
              <a:srgbClr val="FF0000"/>
            </a:solidFill>
            <a:prstDash val="solid"/>
            <a:round/>
            <a:headEnd type="arrow" w="lg" len="med"/>
            <a:tailEnd type="none" w="med" len="med"/>
          </a:ln>
        </p:spPr>
      </p:cxnSp>
      <p:grpSp>
        <p:nvGrpSpPr>
          <p:cNvPr id="83" name="组合 82"/>
          <p:cNvGrpSpPr/>
          <p:nvPr/>
        </p:nvGrpSpPr>
        <p:grpSpPr>
          <a:xfrm>
            <a:off x="9899804" y="9122546"/>
            <a:ext cx="1087120" cy="491490"/>
            <a:chOff x="3909" y="11110"/>
            <a:chExt cx="1712" cy="774"/>
          </a:xfrm>
        </p:grpSpPr>
        <p:sp>
          <p:nvSpPr>
            <p:cNvPr id="84" name="矩形 83"/>
            <p:cNvSpPr/>
            <p:nvPr>
              <p:custDataLst>
                <p:tags r:id="rId34"/>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85" name="文本框 84"/>
            <p:cNvSpPr txBox="1"/>
            <p:nvPr>
              <p:custDataLst>
                <p:tags r:id="rId35"/>
              </p:custDataLst>
            </p:nvPr>
          </p:nvSpPr>
          <p:spPr>
            <a:xfrm>
              <a:off x="3909" y="11151"/>
              <a:ext cx="1712" cy="732"/>
            </a:xfrm>
            <a:prstGeom prst="rect">
              <a:avLst/>
            </a:prstGeom>
            <a:noFill/>
          </p:spPr>
          <p:txBody>
            <a:bodyPr wrap="square" rtlCol="0">
              <a:noAutofit/>
            </a:bodyPr>
            <a:lstStyle/>
            <a:p>
              <a:r>
                <a:rPr lang="en-US" altLang="zh-CN" sz="2400">
                  <a:solidFill>
                    <a:srgbClr val="FF0000"/>
                  </a:solidFill>
                  <a:latin typeface="Calibri" panose="020F0502020204030204" pitchFamily="34" charset="0"/>
                  <a:cs typeface="Calibri" panose="020F0502020204030204" pitchFamily="34" charset="0"/>
                </a:rPr>
                <a:t>*1101</a:t>
              </a:r>
            </a:p>
          </p:txBody>
        </p:sp>
      </p:grpSp>
      <p:cxnSp>
        <p:nvCxnSpPr>
          <p:cNvPr id="86" name="直接连接符 85"/>
          <p:cNvCxnSpPr/>
          <p:nvPr>
            <p:custDataLst>
              <p:tags r:id="rId25"/>
            </p:custDataLst>
          </p:nvPr>
        </p:nvCxnSpPr>
        <p:spPr>
          <a:xfrm flipV="1">
            <a:off x="13319479" y="4283607"/>
            <a:ext cx="0" cy="563300"/>
          </a:xfrm>
          <a:prstGeom prst="line">
            <a:avLst/>
          </a:prstGeom>
          <a:solidFill>
            <a:schemeClr val="accent1"/>
          </a:solidFill>
          <a:ln w="25400" cap="flat" cmpd="sng" algn="ctr">
            <a:solidFill>
              <a:schemeClr val="tx1"/>
            </a:solidFill>
            <a:prstDash val="solid"/>
            <a:round/>
            <a:headEnd type="arrow" w="lg" len="med"/>
            <a:tailEnd type="none" w="med" len="med"/>
          </a:ln>
        </p:spPr>
      </p:cxnSp>
      <p:sp>
        <p:nvSpPr>
          <p:cNvPr id="7" name="Title 9"/>
          <p:cNvSpPr>
            <a:spLocks noGrp="1"/>
          </p:cNvSpPr>
          <p:nvPr>
            <p:custDataLst>
              <p:tags r:id="rId26"/>
            </p:custDataLst>
          </p:nvPr>
        </p:nvSpPr>
        <p:spPr>
          <a:xfrm>
            <a:off x="11663660" y="5889327"/>
            <a:ext cx="331236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Calibri Light" panose="020F0302020204030204" charset="0"/>
                <a:cs typeface="Calibri Light" panose="020F0302020204030204" charset="0"/>
              </a:rPr>
              <a:t>#(*) &lt;= 3</a:t>
            </a:r>
            <a:endParaRPr lang="en-US" sz="3200" b="1" baseline="30000" dirty="0">
              <a:solidFill>
                <a:srgbClr val="FF0000"/>
              </a:solidFill>
              <a:latin typeface="Calibri Light" panose="020F0302020204030204" charset="0"/>
              <a:cs typeface="Calibri Light" panose="020F0302020204030204" charset="0"/>
            </a:endParaRPr>
          </a:p>
        </p:txBody>
      </p:sp>
      <p:sp>
        <p:nvSpPr>
          <p:cNvPr id="10" name="标题 1"/>
          <p:cNvSpPr>
            <a:spLocks noGrp="1"/>
          </p:cNvSpPr>
          <p:nvPr>
            <p:ph type="title"/>
            <p:custDataLst>
              <p:tags r:id="rId27"/>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10-Dumpy’s Leaf Node Packing</a:t>
            </a:r>
            <a:endParaRPr lang="en-US" altLang="zh-CN" sz="4800" dirty="0">
              <a:latin typeface="Times New Roman" panose="02020603050405020304" charset="0"/>
              <a:cs typeface="Times New Roman" panose="02020603050405020304" charset="0"/>
            </a:endParaRPr>
          </a:p>
        </p:txBody>
      </p:sp>
      <p:sp>
        <p:nvSpPr>
          <p:cNvPr id="71" name="流程图: 磁盘 5"/>
          <p:cNvSpPr/>
          <p:nvPr>
            <p:custDataLst>
              <p:tags r:id="rId28"/>
            </p:custDataLst>
          </p:nvPr>
        </p:nvSpPr>
        <p:spPr>
          <a:xfrm>
            <a:off x="12053483" y="5821118"/>
            <a:ext cx="2513965" cy="3146425"/>
          </a:xfrm>
          <a:prstGeom prst="flowChartMagneticDisk">
            <a:avLst/>
          </a:prstGeom>
          <a:solidFill>
            <a:schemeClr val="accent1">
              <a:alpha val="3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63" name="文本框 67"/>
          <p:cNvSpPr txBox="1"/>
          <p:nvPr>
            <p:custDataLst>
              <p:tags r:id="rId29"/>
            </p:custDataLst>
          </p:nvPr>
        </p:nvSpPr>
        <p:spPr>
          <a:xfrm>
            <a:off x="12455748" y="9588001"/>
            <a:ext cx="1833592" cy="523220"/>
          </a:xfrm>
          <a:prstGeom prst="rect">
            <a:avLst/>
          </a:prstGeom>
          <a:noFill/>
        </p:spPr>
        <p:txBody>
          <a:bodyPr wrap="square" rtlCol="0">
            <a:spAutoFit/>
          </a:bodyPr>
          <a:lstStyle/>
          <a:p>
            <a:r>
              <a:rPr lang="en-US" altLang="zh-CN" sz="2800" dirty="0">
                <a:latin typeface="Calibri" panose="020F0502020204030204" pitchFamily="34" charset="0"/>
                <a:cs typeface="Calibri" panose="020F0502020204030204" pitchFamily="34" charset="0"/>
              </a:rPr>
              <a:t>only 1 leaf</a:t>
            </a:r>
          </a:p>
        </p:txBody>
      </p:sp>
      <p:grpSp>
        <p:nvGrpSpPr>
          <p:cNvPr id="64" name="组合 78"/>
          <p:cNvGrpSpPr/>
          <p:nvPr/>
        </p:nvGrpSpPr>
        <p:grpSpPr>
          <a:xfrm>
            <a:off x="12782282" y="9147311"/>
            <a:ext cx="1087120" cy="491490"/>
            <a:chOff x="3909" y="11110"/>
            <a:chExt cx="1712" cy="774"/>
          </a:xfrm>
        </p:grpSpPr>
        <p:sp>
          <p:nvSpPr>
            <p:cNvPr id="65" name="矩形 79"/>
            <p:cNvSpPr/>
            <p:nvPr>
              <p:custDataLst>
                <p:tags r:id="rId32"/>
              </p:custDataLst>
            </p:nvPr>
          </p:nvSpPr>
          <p:spPr>
            <a:xfrm>
              <a:off x="3910" y="11110"/>
              <a:ext cx="1535" cy="774"/>
            </a:xfrm>
            <a:prstGeom prst="rect">
              <a:avLst/>
            </a:prstGeom>
            <a:solidFill>
              <a:schemeClr val="bg1"/>
            </a:solidFill>
            <a:ln w="34925" cap="flat" cmpd="sng" algn="ctr">
              <a:solidFill>
                <a:schemeClr val="bg1">
                  <a:lumMod val="50000"/>
                </a:schemeClr>
              </a:solidFill>
              <a:prstDash val="sysDash"/>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6" name="文本框 80"/>
            <p:cNvSpPr txBox="1"/>
            <p:nvPr>
              <p:custDataLst>
                <p:tags r:id="rId33"/>
              </p:custDataLst>
            </p:nvPr>
          </p:nvSpPr>
          <p:spPr>
            <a:xfrm>
              <a:off x="3909" y="11151"/>
              <a:ext cx="1712" cy="732"/>
            </a:xfrm>
            <a:prstGeom prst="rect">
              <a:avLst/>
            </a:prstGeom>
            <a:noFill/>
          </p:spPr>
          <p:txBody>
            <a:bodyPr wrap="square" rtlCol="0">
              <a:noAutofit/>
            </a:bodyPr>
            <a:lstStyle/>
            <a:p>
              <a:r>
                <a:rPr lang="en-US" altLang="zh-CN" sz="2400" dirty="0">
                  <a:solidFill>
                    <a:srgbClr val="FF0000"/>
                  </a:solidFill>
                  <a:latin typeface="Calibri" panose="020F0502020204030204" pitchFamily="34" charset="0"/>
                  <a:cs typeface="Calibri" panose="020F0502020204030204" pitchFamily="34" charset="0"/>
                </a:rPr>
                <a:t>11101</a:t>
              </a:r>
            </a:p>
          </p:txBody>
        </p:sp>
      </p:grpSp>
      <p:grpSp>
        <p:nvGrpSpPr>
          <p:cNvPr id="72" name="组合 26"/>
          <p:cNvGrpSpPr/>
          <p:nvPr/>
        </p:nvGrpSpPr>
        <p:grpSpPr>
          <a:xfrm>
            <a:off x="12646304" y="4379382"/>
            <a:ext cx="1247950" cy="1087983"/>
            <a:chOff x="9423" y="11923"/>
            <a:chExt cx="1214" cy="1084"/>
          </a:xfrm>
        </p:grpSpPr>
        <p:cxnSp>
          <p:nvCxnSpPr>
            <p:cNvPr id="73" name="直接连接符 68"/>
            <p:cNvCxnSpPr/>
            <p:nvPr/>
          </p:nvCxnSpPr>
          <p:spPr>
            <a:xfrm>
              <a:off x="9423" y="11923"/>
              <a:ext cx="1214" cy="1085"/>
            </a:xfrm>
            <a:prstGeom prst="line">
              <a:avLst/>
            </a:prstGeom>
            <a:solidFill>
              <a:schemeClr val="accent1"/>
            </a:solidFill>
            <a:ln w="41275" cap="flat" cmpd="sng" algn="ctr">
              <a:solidFill>
                <a:srgbClr val="FF0000"/>
              </a:solidFill>
              <a:prstDash val="solid"/>
              <a:round/>
              <a:headEnd type="none" w="med" len="med"/>
              <a:tailEnd type="none" w="med" len="med"/>
            </a:ln>
          </p:spPr>
        </p:cxnSp>
        <p:cxnSp>
          <p:nvCxnSpPr>
            <p:cNvPr id="74" name="直接连接符 69"/>
            <p:cNvCxnSpPr/>
            <p:nvPr>
              <p:custDataLst>
                <p:tags r:id="rId31"/>
              </p:custDataLst>
            </p:nvPr>
          </p:nvCxnSpPr>
          <p:spPr>
            <a:xfrm flipH="1">
              <a:off x="9423" y="11925"/>
              <a:ext cx="1213" cy="1083"/>
            </a:xfrm>
            <a:prstGeom prst="line">
              <a:avLst/>
            </a:prstGeom>
            <a:solidFill>
              <a:schemeClr val="accent1"/>
            </a:solidFill>
            <a:ln w="41275" cap="flat" cmpd="sng" algn="ctr">
              <a:solidFill>
                <a:srgbClr val="FF0000"/>
              </a:solidFill>
              <a:prstDash val="solid"/>
              <a:round/>
              <a:headEnd type="none" w="med" len="med"/>
              <a:tailEnd type="none" w="med" len="med"/>
            </a:ln>
          </p:spPr>
        </p:cxnSp>
      </p:grpSp>
      <p:grpSp>
        <p:nvGrpSpPr>
          <p:cNvPr id="75" name="组合 26"/>
          <p:cNvGrpSpPr/>
          <p:nvPr/>
        </p:nvGrpSpPr>
        <p:grpSpPr>
          <a:xfrm>
            <a:off x="1211900" y="4419600"/>
            <a:ext cx="1247950" cy="1087983"/>
            <a:chOff x="9423" y="11923"/>
            <a:chExt cx="1214" cy="1084"/>
          </a:xfrm>
        </p:grpSpPr>
        <p:cxnSp>
          <p:nvCxnSpPr>
            <p:cNvPr id="76" name="直接连接符 68"/>
            <p:cNvCxnSpPr/>
            <p:nvPr/>
          </p:nvCxnSpPr>
          <p:spPr>
            <a:xfrm>
              <a:off x="9423" y="11923"/>
              <a:ext cx="1214" cy="1085"/>
            </a:xfrm>
            <a:prstGeom prst="line">
              <a:avLst/>
            </a:prstGeom>
            <a:solidFill>
              <a:schemeClr val="accent1"/>
            </a:solidFill>
            <a:ln w="41275" cap="flat" cmpd="sng" algn="ctr">
              <a:solidFill>
                <a:srgbClr val="FF0000"/>
              </a:solidFill>
              <a:prstDash val="solid"/>
              <a:round/>
              <a:headEnd type="none" w="med" len="med"/>
              <a:tailEnd type="none" w="med" len="med"/>
            </a:ln>
          </p:spPr>
        </p:cxnSp>
        <p:cxnSp>
          <p:nvCxnSpPr>
            <p:cNvPr id="77" name="直接连接符 69"/>
            <p:cNvCxnSpPr/>
            <p:nvPr>
              <p:custDataLst>
                <p:tags r:id="rId30"/>
              </p:custDataLst>
            </p:nvPr>
          </p:nvCxnSpPr>
          <p:spPr>
            <a:xfrm flipH="1">
              <a:off x="9423" y="11925"/>
              <a:ext cx="1213" cy="1083"/>
            </a:xfrm>
            <a:prstGeom prst="line">
              <a:avLst/>
            </a:prstGeom>
            <a:solidFill>
              <a:schemeClr val="accent1"/>
            </a:solidFill>
            <a:ln w="41275" cap="flat" cmpd="sng" algn="ctr">
              <a:solidFill>
                <a:srgbClr val="FF0000"/>
              </a:solidFill>
              <a:prstDash val="solid"/>
              <a:round/>
              <a:headEnd type="none" w="med" len="med"/>
              <a:tailEnd type="none" w="med" len="med"/>
            </a:ln>
          </p:spPr>
        </p:cxnSp>
      </p:grpSp>
      <p:sp>
        <p:nvSpPr>
          <p:cNvPr id="4" name="Rectangle 3"/>
          <p:cNvSpPr/>
          <p:nvPr/>
        </p:nvSpPr>
        <p:spPr bwMode="auto">
          <a:xfrm>
            <a:off x="203360" y="3779391"/>
            <a:ext cx="7325941" cy="6696744"/>
          </a:xfrm>
          <a:prstGeom prst="rect">
            <a:avLst/>
          </a:prstGeom>
          <a:solidFill>
            <a:schemeClr val="bg1">
              <a:alpha val="78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pitchFamily="34" charset="0"/>
            </a:endParaRPr>
          </a:p>
        </p:txBody>
      </p:sp>
      <p:sp>
        <p:nvSpPr>
          <p:cNvPr id="87" name="Rectangle 86"/>
          <p:cNvSpPr/>
          <p:nvPr/>
        </p:nvSpPr>
        <p:spPr bwMode="auto">
          <a:xfrm>
            <a:off x="11299046" y="3719568"/>
            <a:ext cx="4387744" cy="6696744"/>
          </a:xfrm>
          <a:prstGeom prst="rect">
            <a:avLst/>
          </a:prstGeom>
          <a:solidFill>
            <a:schemeClr val="bg1">
              <a:alpha val="78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pitchFamily="34" charset="0"/>
            </a:endParaRPr>
          </a:p>
        </p:txBody>
      </p:sp>
      <p:sp>
        <p:nvSpPr>
          <p:cNvPr id="89" name="Rectangle 88"/>
          <p:cNvSpPr/>
          <p:nvPr/>
        </p:nvSpPr>
        <p:spPr bwMode="auto">
          <a:xfrm>
            <a:off x="7559692" y="3586293"/>
            <a:ext cx="2043855" cy="1090033"/>
          </a:xfrm>
          <a:prstGeom prst="rect">
            <a:avLst/>
          </a:prstGeom>
          <a:solidFill>
            <a:schemeClr val="bg1">
              <a:alpha val="78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pitchFamily="34" charset="0"/>
            </a:endParaRPr>
          </a:p>
        </p:txBody>
      </p:sp>
      <p:sp>
        <p:nvSpPr>
          <p:cNvPr id="90" name="Rectangle 89"/>
          <p:cNvSpPr/>
          <p:nvPr/>
        </p:nvSpPr>
        <p:spPr bwMode="auto">
          <a:xfrm>
            <a:off x="9664331" y="3532787"/>
            <a:ext cx="1634715" cy="1090033"/>
          </a:xfrm>
          <a:prstGeom prst="rect">
            <a:avLst/>
          </a:prstGeom>
          <a:solidFill>
            <a:schemeClr val="bg1">
              <a:alpha val="78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Geneva"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1"/>
          <p:cNvSpPr/>
          <p:nvPr>
            <p:custDataLst>
              <p:tags r:id="rId1"/>
            </p:custDataLst>
          </p:nvPr>
        </p:nvSpPr>
        <p:spPr>
          <a:xfrm>
            <a:off x="3713302" y="5855970"/>
            <a:ext cx="1037590" cy="659725"/>
          </a:xfrm>
          <a:prstGeom prst="rect">
            <a:avLst/>
          </a:prstGeom>
          <a:solidFill>
            <a:schemeClr val="accent5"/>
          </a:solidFill>
          <a:ln w="12700" cap="flat" cmpd="sng" algn="ctr">
            <a:noFill/>
            <a:prstDash val="solid"/>
            <a:miter lim="800000"/>
          </a:ln>
          <a:effectLst/>
        </p:spPr>
        <p:txBody>
          <a:bodyPr rtlCol="0" anchor="ctr"/>
          <a:lstStyle/>
          <a:p>
            <a:pPr algn="ctr"/>
            <a:endParaRPr lang="zh-CN" altLang="en-US"/>
          </a:p>
        </p:txBody>
      </p:sp>
      <p:sp>
        <p:nvSpPr>
          <p:cNvPr id="2" name="矩形 1"/>
          <p:cNvSpPr/>
          <p:nvPr>
            <p:custDataLst>
              <p:tags r:id="rId2"/>
            </p:custDataLst>
          </p:nvPr>
        </p:nvSpPr>
        <p:spPr>
          <a:xfrm>
            <a:off x="3704590" y="5003800"/>
            <a:ext cx="1037590" cy="859155"/>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11-Dumpy-Fuzzy</a:t>
            </a:r>
            <a:endParaRPr lang="en-US" altLang="zh-CN" sz="4800" dirty="0">
              <a:latin typeface="Times New Roman" panose="02020603050405020304" charset="0"/>
              <a:cs typeface="Times New Roman" panose="02020603050405020304" charset="0"/>
            </a:endParaRPr>
          </a:p>
        </p:txBody>
      </p:sp>
      <p:sp>
        <p:nvSpPr>
          <p:cNvPr id="172" name="矩形 171"/>
          <p:cNvSpPr/>
          <p:nvPr>
            <p:custDataLst>
              <p:tags r:id="rId3"/>
            </p:custDataLst>
          </p:nvPr>
        </p:nvSpPr>
        <p:spPr>
          <a:xfrm>
            <a:off x="5259705" y="6493510"/>
            <a:ext cx="1126490" cy="561340"/>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173" name="矩形 172"/>
          <p:cNvSpPr/>
          <p:nvPr>
            <p:custDataLst>
              <p:tags r:id="rId4"/>
            </p:custDataLst>
          </p:nvPr>
        </p:nvSpPr>
        <p:spPr>
          <a:xfrm>
            <a:off x="2158604" y="4982845"/>
            <a:ext cx="1037590" cy="873125"/>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cxnSp>
        <p:nvCxnSpPr>
          <p:cNvPr id="175" name="直接箭头连接符 174"/>
          <p:cNvCxnSpPr/>
          <p:nvPr>
            <p:custDataLst>
              <p:tags r:id="rId5"/>
            </p:custDataLst>
          </p:nvPr>
        </p:nvCxnSpPr>
        <p:spPr>
          <a:xfrm flipV="1">
            <a:off x="1900561" y="4569460"/>
            <a:ext cx="0" cy="4908550"/>
          </a:xfrm>
          <a:prstGeom prst="straightConnector1">
            <a:avLst/>
          </a:prstGeom>
          <a:noFill/>
          <a:ln w="38100" cap="flat" cmpd="sng" algn="ctr">
            <a:solidFill>
              <a:sysClr val="windowText" lastClr="000000"/>
            </a:solidFill>
            <a:prstDash val="solid"/>
            <a:miter lim="800000"/>
            <a:tailEnd type="triangle"/>
          </a:ln>
          <a:effectLst/>
        </p:spPr>
      </p:cxnSp>
      <p:cxnSp>
        <p:nvCxnSpPr>
          <p:cNvPr id="176" name="直接箭头连接符 175"/>
          <p:cNvCxnSpPr/>
          <p:nvPr>
            <p:custDataLst>
              <p:tags r:id="rId6"/>
            </p:custDataLst>
          </p:nvPr>
        </p:nvCxnSpPr>
        <p:spPr>
          <a:xfrm flipV="1">
            <a:off x="1798564" y="7071993"/>
            <a:ext cx="5412496" cy="1907"/>
          </a:xfrm>
          <a:prstGeom prst="straightConnector1">
            <a:avLst/>
          </a:prstGeom>
          <a:noFill/>
          <a:ln w="38100" cap="flat" cmpd="sng" algn="ctr">
            <a:solidFill>
              <a:sysClr val="windowText" lastClr="000000"/>
            </a:solidFill>
            <a:prstDash val="solid"/>
            <a:miter lim="800000"/>
            <a:tailEnd type="triangle"/>
          </a:ln>
          <a:effectLst/>
        </p:spPr>
      </p:cxnSp>
      <p:sp>
        <p:nvSpPr>
          <p:cNvPr id="182" name="椭圆 181"/>
          <p:cNvSpPr/>
          <p:nvPr>
            <p:custDataLst>
              <p:tags r:id="rId7"/>
            </p:custDataLst>
          </p:nvPr>
        </p:nvSpPr>
        <p:spPr>
          <a:xfrm>
            <a:off x="2026920" y="527685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216" name="直接连接符 215"/>
          <p:cNvCxnSpPr/>
          <p:nvPr>
            <p:custDataLst>
              <p:tags r:id="rId8"/>
            </p:custDataLst>
          </p:nvPr>
        </p:nvCxnSpPr>
        <p:spPr>
          <a:xfrm>
            <a:off x="1798564" y="5862320"/>
            <a:ext cx="502099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8" name="直接连接符 217"/>
          <p:cNvCxnSpPr/>
          <p:nvPr>
            <p:custDataLst>
              <p:tags r:id="rId9"/>
            </p:custDataLst>
          </p:nvPr>
        </p:nvCxnSpPr>
        <p:spPr>
          <a:xfrm>
            <a:off x="1798564" y="7644130"/>
            <a:ext cx="4888865" cy="0"/>
          </a:xfrm>
          <a:prstGeom prst="line">
            <a:avLst/>
          </a:prstGeom>
          <a:noFill/>
          <a:ln w="12700" cap="flat" cmpd="sng" algn="ctr">
            <a:solidFill>
              <a:sysClr val="windowText" lastClr="000000"/>
            </a:solidFill>
            <a:prstDash val="dash"/>
            <a:round/>
            <a:headEnd type="none" w="med" len="med"/>
            <a:tailEnd type="none" w="med" len="med"/>
          </a:ln>
          <a:effectLst/>
        </p:spPr>
      </p:cxnSp>
      <p:sp>
        <p:nvSpPr>
          <p:cNvPr id="183" name="椭圆 182"/>
          <p:cNvSpPr/>
          <p:nvPr>
            <p:custDataLst>
              <p:tags r:id="rId10"/>
            </p:custDataLst>
          </p:nvPr>
        </p:nvSpPr>
        <p:spPr>
          <a:xfrm>
            <a:off x="2510790" y="533844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4" name="椭圆 183"/>
          <p:cNvSpPr/>
          <p:nvPr>
            <p:custDataLst>
              <p:tags r:id="rId11"/>
            </p:custDataLst>
          </p:nvPr>
        </p:nvSpPr>
        <p:spPr>
          <a:xfrm>
            <a:off x="3039110" y="556831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8" name="椭圆 187"/>
          <p:cNvSpPr/>
          <p:nvPr>
            <p:custDataLst>
              <p:tags r:id="rId12"/>
            </p:custDataLst>
          </p:nvPr>
        </p:nvSpPr>
        <p:spPr>
          <a:xfrm>
            <a:off x="5196205" y="667004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9" name="椭圆 188"/>
          <p:cNvSpPr/>
          <p:nvPr>
            <p:custDataLst>
              <p:tags r:id="rId13"/>
            </p:custDataLst>
          </p:nvPr>
        </p:nvSpPr>
        <p:spPr>
          <a:xfrm>
            <a:off x="5753735" y="636778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90" name="椭圆 189"/>
          <p:cNvSpPr/>
          <p:nvPr>
            <p:custDataLst>
              <p:tags r:id="rId14"/>
            </p:custDataLst>
          </p:nvPr>
        </p:nvSpPr>
        <p:spPr>
          <a:xfrm>
            <a:off x="6265545" y="686054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191" name="直接连接符 190"/>
          <p:cNvCxnSpPr>
            <a:stCxn id="182" idx="6"/>
            <a:endCxn id="183" idx="2"/>
          </p:cNvCxnSpPr>
          <p:nvPr>
            <p:custDataLst>
              <p:tags r:id="rId15"/>
            </p:custDataLst>
          </p:nvPr>
        </p:nvCxnSpPr>
        <p:spPr>
          <a:xfrm>
            <a:off x="2247900" y="5385118"/>
            <a:ext cx="262890" cy="61595"/>
          </a:xfrm>
          <a:prstGeom prst="line">
            <a:avLst/>
          </a:prstGeom>
          <a:noFill/>
          <a:ln w="57150" cap="flat" cmpd="sng" algn="ctr">
            <a:solidFill>
              <a:srgbClr val="F7860C"/>
            </a:solidFill>
            <a:prstDash val="solid"/>
            <a:miter lim="800000"/>
          </a:ln>
          <a:effectLst/>
        </p:spPr>
      </p:cxnSp>
      <p:cxnSp>
        <p:nvCxnSpPr>
          <p:cNvPr id="192" name="直接连接符 191"/>
          <p:cNvCxnSpPr>
            <a:stCxn id="183" idx="5"/>
            <a:endCxn id="184" idx="2"/>
          </p:cNvCxnSpPr>
          <p:nvPr>
            <p:custDataLst>
              <p:tags r:id="rId16"/>
            </p:custDataLst>
          </p:nvPr>
        </p:nvCxnSpPr>
        <p:spPr>
          <a:xfrm>
            <a:off x="2699408" y="5523269"/>
            <a:ext cx="339702" cy="153314"/>
          </a:xfrm>
          <a:prstGeom prst="line">
            <a:avLst/>
          </a:prstGeom>
          <a:noFill/>
          <a:ln w="57150" cap="flat" cmpd="sng" algn="ctr">
            <a:solidFill>
              <a:srgbClr val="F7860C"/>
            </a:solidFill>
            <a:prstDash val="solid"/>
            <a:miter lim="800000"/>
          </a:ln>
          <a:effectLst/>
        </p:spPr>
      </p:cxnSp>
      <p:cxnSp>
        <p:nvCxnSpPr>
          <p:cNvPr id="193" name="直接连接符 192"/>
          <p:cNvCxnSpPr>
            <a:stCxn id="184" idx="6"/>
          </p:cNvCxnSpPr>
          <p:nvPr>
            <p:custDataLst>
              <p:tags r:id="rId17"/>
            </p:custDataLst>
          </p:nvPr>
        </p:nvCxnSpPr>
        <p:spPr>
          <a:xfrm flipV="1">
            <a:off x="3260090" y="5594033"/>
            <a:ext cx="328930" cy="82550"/>
          </a:xfrm>
          <a:prstGeom prst="line">
            <a:avLst/>
          </a:prstGeom>
          <a:noFill/>
          <a:ln w="57150" cap="flat" cmpd="sng" algn="ctr">
            <a:solidFill>
              <a:srgbClr val="F7860C"/>
            </a:solidFill>
            <a:prstDash val="solid"/>
            <a:miter lim="800000"/>
          </a:ln>
          <a:effectLst/>
        </p:spPr>
      </p:cxnSp>
      <p:cxnSp>
        <p:nvCxnSpPr>
          <p:cNvPr id="196" name="直接连接符 195"/>
          <p:cNvCxnSpPr>
            <a:stCxn id="121" idx="5"/>
            <a:endCxn id="188" idx="2"/>
          </p:cNvCxnSpPr>
          <p:nvPr>
            <p:custDataLst>
              <p:tags r:id="rId18"/>
            </p:custDataLst>
          </p:nvPr>
        </p:nvCxnSpPr>
        <p:spPr>
          <a:xfrm>
            <a:off x="4846966" y="5616298"/>
            <a:ext cx="349239" cy="1162010"/>
          </a:xfrm>
          <a:prstGeom prst="line">
            <a:avLst/>
          </a:prstGeom>
          <a:noFill/>
          <a:ln w="57150" cap="flat" cmpd="sng" algn="ctr">
            <a:solidFill>
              <a:srgbClr val="F7860C"/>
            </a:solidFill>
            <a:prstDash val="solid"/>
            <a:miter lim="800000"/>
          </a:ln>
          <a:effectLst/>
        </p:spPr>
      </p:cxnSp>
      <p:cxnSp>
        <p:nvCxnSpPr>
          <p:cNvPr id="197" name="直接连接符 196"/>
          <p:cNvCxnSpPr>
            <a:stCxn id="188" idx="6"/>
            <a:endCxn id="189" idx="2"/>
          </p:cNvCxnSpPr>
          <p:nvPr>
            <p:custDataLst>
              <p:tags r:id="rId19"/>
            </p:custDataLst>
          </p:nvPr>
        </p:nvCxnSpPr>
        <p:spPr>
          <a:xfrm flipV="1">
            <a:off x="5417185" y="6475730"/>
            <a:ext cx="337185" cy="302260"/>
          </a:xfrm>
          <a:prstGeom prst="line">
            <a:avLst/>
          </a:prstGeom>
          <a:noFill/>
          <a:ln w="57150" cap="flat" cmpd="sng" algn="ctr">
            <a:solidFill>
              <a:srgbClr val="F7860C"/>
            </a:solidFill>
            <a:prstDash val="solid"/>
            <a:miter lim="800000"/>
          </a:ln>
          <a:effectLst/>
        </p:spPr>
      </p:cxnSp>
      <p:cxnSp>
        <p:nvCxnSpPr>
          <p:cNvPr id="198" name="直接连接符 197"/>
          <p:cNvCxnSpPr>
            <a:stCxn id="189" idx="6"/>
            <a:endCxn id="190" idx="1"/>
          </p:cNvCxnSpPr>
          <p:nvPr>
            <p:custDataLst>
              <p:tags r:id="rId20"/>
            </p:custDataLst>
          </p:nvPr>
        </p:nvCxnSpPr>
        <p:spPr>
          <a:xfrm>
            <a:off x="5974715" y="6475730"/>
            <a:ext cx="323215" cy="415925"/>
          </a:xfrm>
          <a:prstGeom prst="line">
            <a:avLst/>
          </a:prstGeom>
          <a:noFill/>
          <a:ln w="57150" cap="flat" cmpd="sng" algn="ctr">
            <a:solidFill>
              <a:srgbClr val="F7860C"/>
            </a:solidFill>
            <a:prstDash val="solid"/>
            <a:miter lim="800000"/>
          </a:ln>
          <a:effectLst/>
        </p:spPr>
      </p:cxnSp>
      <p:cxnSp>
        <p:nvCxnSpPr>
          <p:cNvPr id="203" name="直接连接符 202"/>
          <p:cNvCxnSpPr/>
          <p:nvPr>
            <p:custDataLst>
              <p:tags r:id="rId21"/>
            </p:custDataLst>
          </p:nvPr>
        </p:nvCxnSpPr>
        <p:spPr>
          <a:xfrm flipV="1">
            <a:off x="2590652" y="7059930"/>
            <a:ext cx="0" cy="121920"/>
          </a:xfrm>
          <a:prstGeom prst="line">
            <a:avLst/>
          </a:prstGeom>
          <a:noFill/>
          <a:ln w="28575" cap="flat" cmpd="sng" algn="ctr">
            <a:solidFill>
              <a:sysClr val="windowText" lastClr="000000"/>
            </a:solidFill>
            <a:prstDash val="solid"/>
            <a:miter lim="800000"/>
          </a:ln>
          <a:effectLst/>
        </p:spPr>
      </p:cxnSp>
      <p:cxnSp>
        <p:nvCxnSpPr>
          <p:cNvPr id="204" name="直接连接符 203"/>
          <p:cNvCxnSpPr/>
          <p:nvPr>
            <p:custDataLst>
              <p:tags r:id="rId22"/>
            </p:custDataLst>
          </p:nvPr>
        </p:nvCxnSpPr>
        <p:spPr>
          <a:xfrm flipV="1">
            <a:off x="3094708" y="7065645"/>
            <a:ext cx="0" cy="121920"/>
          </a:xfrm>
          <a:prstGeom prst="line">
            <a:avLst/>
          </a:prstGeom>
          <a:noFill/>
          <a:ln w="28575" cap="flat" cmpd="sng" algn="ctr">
            <a:solidFill>
              <a:sysClr val="windowText" lastClr="000000"/>
            </a:solidFill>
            <a:prstDash val="solid"/>
            <a:miter lim="800000"/>
          </a:ln>
          <a:effectLst/>
        </p:spPr>
      </p:cxnSp>
      <p:cxnSp>
        <p:nvCxnSpPr>
          <p:cNvPr id="205" name="直接连接符 204"/>
          <p:cNvCxnSpPr/>
          <p:nvPr>
            <p:custDataLst>
              <p:tags r:id="rId23"/>
            </p:custDataLst>
          </p:nvPr>
        </p:nvCxnSpPr>
        <p:spPr>
          <a:xfrm flipV="1">
            <a:off x="3704590" y="7075805"/>
            <a:ext cx="0" cy="121920"/>
          </a:xfrm>
          <a:prstGeom prst="line">
            <a:avLst/>
          </a:prstGeom>
          <a:noFill/>
          <a:ln w="28575" cap="flat" cmpd="sng" algn="ctr">
            <a:solidFill>
              <a:sysClr val="windowText" lastClr="000000"/>
            </a:solidFill>
            <a:prstDash val="solid"/>
            <a:miter lim="800000"/>
          </a:ln>
          <a:effectLst/>
        </p:spPr>
      </p:cxnSp>
      <p:cxnSp>
        <p:nvCxnSpPr>
          <p:cNvPr id="206" name="直接连接符 205"/>
          <p:cNvCxnSpPr/>
          <p:nvPr>
            <p:custDataLst>
              <p:tags r:id="rId24"/>
            </p:custDataLst>
          </p:nvPr>
        </p:nvCxnSpPr>
        <p:spPr>
          <a:xfrm flipV="1">
            <a:off x="4765675" y="7075805"/>
            <a:ext cx="0" cy="121920"/>
          </a:xfrm>
          <a:prstGeom prst="line">
            <a:avLst/>
          </a:prstGeom>
          <a:noFill/>
          <a:ln w="28575" cap="flat" cmpd="sng" algn="ctr">
            <a:solidFill>
              <a:sysClr val="windowText" lastClr="000000"/>
            </a:solidFill>
            <a:prstDash val="solid"/>
            <a:miter lim="800000"/>
          </a:ln>
          <a:effectLst/>
        </p:spPr>
      </p:cxnSp>
      <p:cxnSp>
        <p:nvCxnSpPr>
          <p:cNvPr id="207" name="直接连接符 206"/>
          <p:cNvCxnSpPr/>
          <p:nvPr>
            <p:custDataLst>
              <p:tags r:id="rId25"/>
            </p:custDataLst>
          </p:nvPr>
        </p:nvCxnSpPr>
        <p:spPr>
          <a:xfrm flipV="1">
            <a:off x="5302250" y="7075805"/>
            <a:ext cx="0" cy="121920"/>
          </a:xfrm>
          <a:prstGeom prst="line">
            <a:avLst/>
          </a:prstGeom>
          <a:noFill/>
          <a:ln w="28575" cap="flat" cmpd="sng" algn="ctr">
            <a:solidFill>
              <a:sysClr val="windowText" lastClr="000000"/>
            </a:solidFill>
            <a:prstDash val="solid"/>
            <a:miter lim="800000"/>
          </a:ln>
          <a:effectLst/>
        </p:spPr>
      </p:cxnSp>
      <p:cxnSp>
        <p:nvCxnSpPr>
          <p:cNvPr id="208" name="直接连接符 207"/>
          <p:cNvCxnSpPr/>
          <p:nvPr>
            <p:custDataLst>
              <p:tags r:id="rId26"/>
            </p:custDataLst>
          </p:nvPr>
        </p:nvCxnSpPr>
        <p:spPr>
          <a:xfrm flipV="1">
            <a:off x="5880100" y="7065645"/>
            <a:ext cx="0" cy="121920"/>
          </a:xfrm>
          <a:prstGeom prst="line">
            <a:avLst/>
          </a:prstGeom>
          <a:noFill/>
          <a:ln w="28575" cap="flat" cmpd="sng" algn="ctr">
            <a:solidFill>
              <a:sysClr val="windowText" lastClr="000000"/>
            </a:solidFill>
            <a:prstDash val="solid"/>
            <a:miter lim="800000"/>
          </a:ln>
          <a:effectLst/>
        </p:spPr>
      </p:cxnSp>
      <p:cxnSp>
        <p:nvCxnSpPr>
          <p:cNvPr id="209" name="直接连接符 208"/>
          <p:cNvCxnSpPr/>
          <p:nvPr>
            <p:custDataLst>
              <p:tags r:id="rId27"/>
            </p:custDataLst>
          </p:nvPr>
        </p:nvCxnSpPr>
        <p:spPr>
          <a:xfrm flipV="1">
            <a:off x="6384290" y="7075805"/>
            <a:ext cx="0" cy="121920"/>
          </a:xfrm>
          <a:prstGeom prst="line">
            <a:avLst/>
          </a:prstGeom>
          <a:noFill/>
          <a:ln w="28575" cap="flat" cmpd="sng" algn="ctr">
            <a:solidFill>
              <a:sysClr val="windowText" lastClr="000000"/>
            </a:solidFill>
            <a:prstDash val="solid"/>
            <a:miter lim="800000"/>
          </a:ln>
          <a:effectLst/>
        </p:spPr>
      </p:cxnSp>
      <p:cxnSp>
        <p:nvCxnSpPr>
          <p:cNvPr id="211" name="直接连接符 210"/>
          <p:cNvCxnSpPr/>
          <p:nvPr>
            <p:custDataLst>
              <p:tags r:id="rId28"/>
            </p:custDataLst>
          </p:nvPr>
        </p:nvCxnSpPr>
        <p:spPr>
          <a:xfrm flipH="1">
            <a:off x="3423603" y="4605020"/>
            <a:ext cx="952"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2" name="直接连接符 211"/>
          <p:cNvCxnSpPr/>
          <p:nvPr>
            <p:custDataLst>
              <p:tags r:id="rId29"/>
            </p:custDataLst>
          </p:nvPr>
        </p:nvCxnSpPr>
        <p:spPr>
          <a:xfrm>
            <a:off x="5012055" y="4605020"/>
            <a:ext cx="13970"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3" name="直接连接符 212"/>
          <p:cNvCxnSpPr/>
          <p:nvPr>
            <p:custDataLst>
              <p:tags r:id="rId30"/>
            </p:custDataLst>
          </p:nvPr>
        </p:nvCxnSpPr>
        <p:spPr>
          <a:xfrm>
            <a:off x="6599555" y="4605020"/>
            <a:ext cx="0"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4" name="直接连接符 213"/>
          <p:cNvCxnSpPr/>
          <p:nvPr>
            <p:custDataLst>
              <p:tags r:id="rId31"/>
            </p:custDataLst>
          </p:nvPr>
        </p:nvCxnSpPr>
        <p:spPr>
          <a:xfrm flipV="1">
            <a:off x="4246836" y="7073900"/>
            <a:ext cx="0" cy="121920"/>
          </a:xfrm>
          <a:prstGeom prst="line">
            <a:avLst/>
          </a:prstGeom>
          <a:noFill/>
          <a:ln w="28575" cap="flat" cmpd="sng" algn="ctr">
            <a:solidFill>
              <a:sysClr val="windowText" lastClr="000000"/>
            </a:solidFill>
            <a:prstDash val="solid"/>
            <a:miter lim="800000"/>
          </a:ln>
          <a:effectLst/>
        </p:spPr>
      </p:cxnSp>
      <p:cxnSp>
        <p:nvCxnSpPr>
          <p:cNvPr id="215" name="直接连接符 214"/>
          <p:cNvCxnSpPr/>
          <p:nvPr>
            <p:custDataLst>
              <p:tags r:id="rId32"/>
            </p:custDataLst>
          </p:nvPr>
        </p:nvCxnSpPr>
        <p:spPr>
          <a:xfrm>
            <a:off x="1798564" y="6492240"/>
            <a:ext cx="4888865" cy="0"/>
          </a:xfrm>
          <a:prstGeom prst="line">
            <a:avLst/>
          </a:prstGeom>
          <a:noFill/>
          <a:ln w="12700" cap="flat" cmpd="sng" algn="ctr">
            <a:solidFill>
              <a:sysClr val="windowText" lastClr="000000"/>
            </a:solidFill>
            <a:prstDash val="dash"/>
            <a:round/>
            <a:headEnd type="none" w="med" len="med"/>
            <a:tailEnd type="none" w="med" len="med"/>
          </a:ln>
          <a:effectLst/>
        </p:spPr>
      </p:cxnSp>
      <p:cxnSp>
        <p:nvCxnSpPr>
          <p:cNvPr id="217" name="直接连接符 216"/>
          <p:cNvCxnSpPr/>
          <p:nvPr>
            <p:custDataLst>
              <p:tags r:id="rId33"/>
            </p:custDataLst>
          </p:nvPr>
        </p:nvCxnSpPr>
        <p:spPr>
          <a:xfrm>
            <a:off x="1798564" y="4998085"/>
            <a:ext cx="4888865" cy="0"/>
          </a:xfrm>
          <a:prstGeom prst="line">
            <a:avLst/>
          </a:prstGeom>
          <a:noFill/>
          <a:ln w="12700" cap="flat" cmpd="sng" algn="ctr">
            <a:solidFill>
              <a:sysClr val="windowText" lastClr="000000"/>
            </a:solidFill>
            <a:prstDash val="dash"/>
            <a:round/>
            <a:headEnd type="none" w="med" len="med"/>
            <a:tailEnd type="none" w="med" len="med"/>
          </a:ln>
          <a:effectLst/>
        </p:spPr>
      </p:cxnSp>
      <p:cxnSp>
        <p:nvCxnSpPr>
          <p:cNvPr id="219" name="直接连接符 218"/>
          <p:cNvCxnSpPr/>
          <p:nvPr>
            <p:custDataLst>
              <p:tags r:id="rId34"/>
            </p:custDataLst>
          </p:nvPr>
        </p:nvCxnSpPr>
        <p:spPr>
          <a:xfrm>
            <a:off x="1798564" y="8274050"/>
            <a:ext cx="502099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20" name="直接连接符 219"/>
          <p:cNvCxnSpPr/>
          <p:nvPr>
            <p:custDataLst>
              <p:tags r:id="rId35"/>
            </p:custDataLst>
          </p:nvPr>
        </p:nvCxnSpPr>
        <p:spPr>
          <a:xfrm>
            <a:off x="1798564" y="9138285"/>
            <a:ext cx="4888865" cy="0"/>
          </a:xfrm>
          <a:prstGeom prst="line">
            <a:avLst/>
          </a:prstGeom>
          <a:noFill/>
          <a:ln w="12700" cap="flat" cmpd="sng" algn="ctr">
            <a:solidFill>
              <a:sysClr val="windowText" lastClr="000000"/>
            </a:solidFill>
            <a:prstDash val="dash"/>
            <a:round/>
            <a:headEnd type="none" w="med" len="med"/>
            <a:tailEnd type="none" w="med" len="med"/>
          </a:ln>
          <a:effectLst/>
        </p:spPr>
      </p:cxnSp>
      <p:sp>
        <p:nvSpPr>
          <p:cNvPr id="221" name="矩形 220"/>
          <p:cNvSpPr/>
          <p:nvPr>
            <p:custDataLst>
              <p:tags r:id="rId36"/>
            </p:custDataLst>
          </p:nvPr>
        </p:nvSpPr>
        <p:spPr>
          <a:xfrm>
            <a:off x="2045970" y="545909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2" name="矩形 221"/>
          <p:cNvSpPr/>
          <p:nvPr>
            <p:custDataLst>
              <p:tags r:id="rId37"/>
            </p:custDataLst>
          </p:nvPr>
        </p:nvSpPr>
        <p:spPr>
          <a:xfrm>
            <a:off x="2502535" y="556831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3" name="矩形 222"/>
          <p:cNvSpPr/>
          <p:nvPr>
            <p:custDataLst>
              <p:tags r:id="rId38"/>
            </p:custDataLst>
          </p:nvPr>
        </p:nvSpPr>
        <p:spPr>
          <a:xfrm>
            <a:off x="3035300" y="570674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4" name="矩形 223"/>
          <p:cNvSpPr/>
          <p:nvPr>
            <p:custDataLst>
              <p:tags r:id="rId39"/>
            </p:custDataLst>
          </p:nvPr>
        </p:nvSpPr>
        <p:spPr>
          <a:xfrm>
            <a:off x="3603625" y="585978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5" name="矩形 224"/>
          <p:cNvSpPr/>
          <p:nvPr>
            <p:custDataLst>
              <p:tags r:id="rId40"/>
            </p:custDataLst>
          </p:nvPr>
        </p:nvSpPr>
        <p:spPr>
          <a:xfrm>
            <a:off x="4150360" y="588518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6" name="矩形 225"/>
          <p:cNvSpPr/>
          <p:nvPr>
            <p:custDataLst>
              <p:tags r:id="rId41"/>
            </p:custDataLst>
          </p:nvPr>
        </p:nvSpPr>
        <p:spPr>
          <a:xfrm>
            <a:off x="4665980" y="581660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7" name="矩形 226"/>
          <p:cNvSpPr/>
          <p:nvPr>
            <p:custDataLst>
              <p:tags r:id="rId42"/>
            </p:custDataLst>
          </p:nvPr>
        </p:nvSpPr>
        <p:spPr>
          <a:xfrm>
            <a:off x="5209540" y="644334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8" name="矩形 227"/>
          <p:cNvSpPr/>
          <p:nvPr>
            <p:custDataLst>
              <p:tags r:id="rId43"/>
            </p:custDataLst>
          </p:nvPr>
        </p:nvSpPr>
        <p:spPr>
          <a:xfrm>
            <a:off x="5767705" y="657669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9" name="矩形 228"/>
          <p:cNvSpPr/>
          <p:nvPr>
            <p:custDataLst>
              <p:tags r:id="rId44"/>
            </p:custDataLst>
          </p:nvPr>
        </p:nvSpPr>
        <p:spPr>
          <a:xfrm>
            <a:off x="6291580" y="664337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30" name="直接连接符 229"/>
          <p:cNvCxnSpPr>
            <a:stCxn id="221" idx="3"/>
            <a:endCxn id="222" idx="1"/>
          </p:cNvCxnSpPr>
          <p:nvPr>
            <p:custDataLst>
              <p:tags r:id="rId45"/>
            </p:custDataLst>
          </p:nvPr>
        </p:nvCxnSpPr>
        <p:spPr>
          <a:xfrm>
            <a:off x="2242185" y="5567680"/>
            <a:ext cx="260350" cy="109220"/>
          </a:xfrm>
          <a:prstGeom prst="line">
            <a:avLst/>
          </a:prstGeom>
          <a:noFill/>
          <a:ln w="57150" cap="flat" cmpd="sng" algn="ctr">
            <a:solidFill>
              <a:srgbClr val="0070C0"/>
            </a:solidFill>
            <a:prstDash val="solid"/>
            <a:miter lim="800000"/>
          </a:ln>
          <a:effectLst/>
        </p:spPr>
      </p:cxnSp>
      <p:cxnSp>
        <p:nvCxnSpPr>
          <p:cNvPr id="231" name="直接连接符 230"/>
          <p:cNvCxnSpPr/>
          <p:nvPr>
            <p:custDataLst>
              <p:tags r:id="rId46"/>
            </p:custDataLst>
          </p:nvPr>
        </p:nvCxnSpPr>
        <p:spPr>
          <a:xfrm rot="720000">
            <a:off x="2600960" y="5741670"/>
            <a:ext cx="434340" cy="29845"/>
          </a:xfrm>
          <a:prstGeom prst="line">
            <a:avLst/>
          </a:prstGeom>
          <a:noFill/>
          <a:ln w="57150" cap="flat" cmpd="sng" algn="ctr">
            <a:solidFill>
              <a:srgbClr val="0070C0"/>
            </a:solidFill>
            <a:prstDash val="solid"/>
            <a:miter lim="800000"/>
          </a:ln>
          <a:effectLst/>
        </p:spPr>
      </p:cxnSp>
      <p:cxnSp>
        <p:nvCxnSpPr>
          <p:cNvPr id="232" name="直接连接符 231"/>
          <p:cNvCxnSpPr>
            <a:stCxn id="223" idx="3"/>
            <a:endCxn id="224" idx="1"/>
          </p:cNvCxnSpPr>
          <p:nvPr>
            <p:custDataLst>
              <p:tags r:id="rId47"/>
            </p:custDataLst>
          </p:nvPr>
        </p:nvCxnSpPr>
        <p:spPr>
          <a:xfrm>
            <a:off x="3231515" y="5815013"/>
            <a:ext cx="372110" cy="153035"/>
          </a:xfrm>
          <a:prstGeom prst="line">
            <a:avLst/>
          </a:prstGeom>
          <a:noFill/>
          <a:ln w="57150" cap="flat" cmpd="sng" algn="ctr">
            <a:solidFill>
              <a:srgbClr val="0070C0"/>
            </a:solidFill>
            <a:prstDash val="solid"/>
            <a:miter lim="800000"/>
          </a:ln>
          <a:effectLst/>
        </p:spPr>
      </p:cxnSp>
      <p:cxnSp>
        <p:nvCxnSpPr>
          <p:cNvPr id="233" name="直接连接符 232"/>
          <p:cNvCxnSpPr>
            <a:stCxn id="224" idx="3"/>
            <a:endCxn id="225" idx="1"/>
          </p:cNvCxnSpPr>
          <p:nvPr>
            <p:custDataLst>
              <p:tags r:id="rId48"/>
            </p:custDataLst>
          </p:nvPr>
        </p:nvCxnSpPr>
        <p:spPr>
          <a:xfrm>
            <a:off x="3799840" y="5968365"/>
            <a:ext cx="350520" cy="25400"/>
          </a:xfrm>
          <a:prstGeom prst="line">
            <a:avLst/>
          </a:prstGeom>
          <a:noFill/>
          <a:ln w="57150" cap="flat" cmpd="sng" algn="ctr">
            <a:solidFill>
              <a:srgbClr val="0070C0"/>
            </a:solidFill>
            <a:prstDash val="solid"/>
            <a:miter lim="800000"/>
          </a:ln>
          <a:effectLst/>
        </p:spPr>
      </p:cxnSp>
      <p:cxnSp>
        <p:nvCxnSpPr>
          <p:cNvPr id="234" name="直接连接符 233"/>
          <p:cNvCxnSpPr>
            <a:stCxn id="225" idx="3"/>
            <a:endCxn id="226" idx="1"/>
          </p:cNvCxnSpPr>
          <p:nvPr>
            <p:custDataLst>
              <p:tags r:id="rId49"/>
            </p:custDataLst>
          </p:nvPr>
        </p:nvCxnSpPr>
        <p:spPr>
          <a:xfrm flipV="1">
            <a:off x="4346575" y="5925185"/>
            <a:ext cx="319405" cy="68580"/>
          </a:xfrm>
          <a:prstGeom prst="line">
            <a:avLst/>
          </a:prstGeom>
          <a:noFill/>
          <a:ln w="57150" cap="flat" cmpd="sng" algn="ctr">
            <a:solidFill>
              <a:srgbClr val="0070C0"/>
            </a:solidFill>
            <a:prstDash val="solid"/>
            <a:miter lim="800000"/>
          </a:ln>
          <a:effectLst/>
        </p:spPr>
      </p:cxnSp>
      <p:cxnSp>
        <p:nvCxnSpPr>
          <p:cNvPr id="235" name="直接连接符 234"/>
          <p:cNvCxnSpPr>
            <a:stCxn id="226" idx="3"/>
            <a:endCxn id="227" idx="1"/>
          </p:cNvCxnSpPr>
          <p:nvPr>
            <p:custDataLst>
              <p:tags r:id="rId50"/>
            </p:custDataLst>
          </p:nvPr>
        </p:nvCxnSpPr>
        <p:spPr>
          <a:xfrm>
            <a:off x="4862195" y="5925185"/>
            <a:ext cx="347345" cy="626745"/>
          </a:xfrm>
          <a:prstGeom prst="line">
            <a:avLst/>
          </a:prstGeom>
          <a:noFill/>
          <a:ln w="57150" cap="flat" cmpd="sng" algn="ctr">
            <a:solidFill>
              <a:srgbClr val="0070C0"/>
            </a:solidFill>
            <a:prstDash val="solid"/>
            <a:miter lim="800000"/>
          </a:ln>
          <a:effectLst/>
        </p:spPr>
      </p:cxnSp>
      <p:cxnSp>
        <p:nvCxnSpPr>
          <p:cNvPr id="236" name="直接连接符 235"/>
          <p:cNvCxnSpPr>
            <a:stCxn id="227" idx="3"/>
            <a:endCxn id="228" idx="1"/>
          </p:cNvCxnSpPr>
          <p:nvPr>
            <p:custDataLst>
              <p:tags r:id="rId51"/>
            </p:custDataLst>
          </p:nvPr>
        </p:nvCxnSpPr>
        <p:spPr>
          <a:xfrm>
            <a:off x="5405755" y="6551930"/>
            <a:ext cx="361950" cy="132715"/>
          </a:xfrm>
          <a:prstGeom prst="line">
            <a:avLst/>
          </a:prstGeom>
          <a:noFill/>
          <a:ln w="57150" cap="flat" cmpd="sng" algn="ctr">
            <a:solidFill>
              <a:srgbClr val="0070C0"/>
            </a:solidFill>
            <a:prstDash val="solid"/>
            <a:miter lim="800000"/>
          </a:ln>
          <a:effectLst/>
        </p:spPr>
      </p:cxnSp>
      <p:cxnSp>
        <p:nvCxnSpPr>
          <p:cNvPr id="237" name="直接连接符 236"/>
          <p:cNvCxnSpPr>
            <a:stCxn id="228" idx="1"/>
            <a:endCxn id="229" idx="1"/>
          </p:cNvCxnSpPr>
          <p:nvPr>
            <p:custDataLst>
              <p:tags r:id="rId52"/>
            </p:custDataLst>
          </p:nvPr>
        </p:nvCxnSpPr>
        <p:spPr>
          <a:xfrm>
            <a:off x="5767705" y="6684645"/>
            <a:ext cx="523240" cy="67310"/>
          </a:xfrm>
          <a:prstGeom prst="line">
            <a:avLst/>
          </a:prstGeom>
          <a:noFill/>
          <a:ln w="57150" cap="flat" cmpd="sng" algn="ctr">
            <a:solidFill>
              <a:srgbClr val="0070C0"/>
            </a:solidFill>
            <a:prstDash val="solid"/>
            <a:miter lim="800000"/>
          </a:ln>
          <a:effectLst/>
        </p:spPr>
      </p:cxnSp>
      <p:grpSp>
        <p:nvGrpSpPr>
          <p:cNvPr id="259" name="组合 258"/>
          <p:cNvGrpSpPr/>
          <p:nvPr/>
        </p:nvGrpSpPr>
        <p:grpSpPr>
          <a:xfrm>
            <a:off x="8291711" y="6944737"/>
            <a:ext cx="995680" cy="216535"/>
            <a:chOff x="5964244" y="4178812"/>
            <a:chExt cx="995930" cy="216802"/>
          </a:xfrm>
        </p:grpSpPr>
        <p:sp>
          <p:nvSpPr>
            <p:cNvPr id="260" name="椭圆 259"/>
            <p:cNvSpPr/>
            <p:nvPr>
              <p:custDataLst>
                <p:tags r:id="rId78"/>
              </p:custDataLst>
            </p:nvPr>
          </p:nvSpPr>
          <p:spPr>
            <a:xfrm>
              <a:off x="6356197" y="4178812"/>
              <a:ext cx="220717" cy="216802"/>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dirty="0"/>
            </a:p>
          </p:txBody>
        </p:sp>
        <p:cxnSp>
          <p:nvCxnSpPr>
            <p:cNvPr id="261" name="直接连接符 260"/>
            <p:cNvCxnSpPr/>
            <p:nvPr>
              <p:custDataLst>
                <p:tags r:id="rId79"/>
              </p:custDataLst>
            </p:nvPr>
          </p:nvCxnSpPr>
          <p:spPr>
            <a:xfrm>
              <a:off x="5964244" y="4299640"/>
              <a:ext cx="995930" cy="0"/>
            </a:xfrm>
            <a:prstGeom prst="line">
              <a:avLst/>
            </a:prstGeom>
            <a:solidFill>
              <a:srgbClr val="F7860C"/>
            </a:solidFill>
            <a:ln w="57150" cap="flat" cmpd="sng" algn="ctr">
              <a:solidFill>
                <a:srgbClr val="F7860C"/>
              </a:solidFill>
              <a:prstDash val="solid"/>
              <a:miter lim="800000"/>
            </a:ln>
            <a:effectLst/>
          </p:spPr>
        </p:cxnSp>
      </p:grpSp>
      <p:sp>
        <p:nvSpPr>
          <p:cNvPr id="262" name="文本框 261"/>
          <p:cNvSpPr txBox="1"/>
          <p:nvPr>
            <p:custDataLst>
              <p:tags r:id="rId53"/>
            </p:custDataLst>
          </p:nvPr>
        </p:nvSpPr>
        <p:spPr>
          <a:xfrm>
            <a:off x="9312791" y="6751062"/>
            <a:ext cx="4087495" cy="58477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pPr algn="l"/>
            <a:r>
              <a:rPr lang="en-US" altLang="zh-CN" dirty="0">
                <a:solidFill>
                  <a:srgbClr val="F7860C"/>
                </a:solidFill>
              </a:rPr>
              <a:t>a: 110, </a:t>
            </a:r>
            <a:r>
              <a:rPr lang="en-US" altLang="zh-CN" b="1" dirty="0">
                <a:solidFill>
                  <a:srgbClr val="F7860C"/>
                </a:solidFill>
              </a:rPr>
              <a:t>110</a:t>
            </a:r>
            <a:r>
              <a:rPr lang="en-US" altLang="zh-CN" dirty="0">
                <a:solidFill>
                  <a:srgbClr val="F7860C"/>
                </a:solidFill>
              </a:rPr>
              <a:t>, 100</a:t>
            </a:r>
          </a:p>
        </p:txBody>
      </p:sp>
      <p:sp>
        <p:nvSpPr>
          <p:cNvPr id="264" name="矩形 263"/>
          <p:cNvSpPr/>
          <p:nvPr>
            <p:custDataLst>
              <p:tags r:id="rId54"/>
            </p:custDataLst>
          </p:nvPr>
        </p:nvSpPr>
        <p:spPr>
          <a:xfrm>
            <a:off x="8715256" y="7851457"/>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65" name="直接连接符 264"/>
          <p:cNvCxnSpPr/>
          <p:nvPr>
            <p:custDataLst>
              <p:tags r:id="rId55"/>
            </p:custDataLst>
          </p:nvPr>
        </p:nvCxnSpPr>
        <p:spPr>
          <a:xfrm>
            <a:off x="8305681" y="7944167"/>
            <a:ext cx="964565" cy="10160"/>
          </a:xfrm>
          <a:prstGeom prst="line">
            <a:avLst/>
          </a:prstGeom>
          <a:noFill/>
          <a:ln w="57150" cap="flat" cmpd="sng" algn="ctr">
            <a:solidFill>
              <a:srgbClr val="0070C0"/>
            </a:solidFill>
            <a:prstDash val="solid"/>
            <a:miter lim="800000"/>
          </a:ln>
          <a:effectLst/>
        </p:spPr>
      </p:cxnSp>
      <p:sp>
        <p:nvSpPr>
          <p:cNvPr id="266" name="文本框 265"/>
          <p:cNvSpPr txBox="1"/>
          <p:nvPr>
            <p:custDataLst>
              <p:tags r:id="rId56"/>
            </p:custDataLst>
          </p:nvPr>
        </p:nvSpPr>
        <p:spPr>
          <a:xfrm>
            <a:off x="9296916" y="7660322"/>
            <a:ext cx="3590879" cy="58356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pPr algn="l"/>
            <a:r>
              <a:rPr lang="en-US" altLang="zh-CN" dirty="0">
                <a:solidFill>
                  <a:srgbClr val="0070C0"/>
                </a:solidFill>
              </a:rPr>
              <a:t>b: 110, </a:t>
            </a:r>
            <a:r>
              <a:rPr lang="en-US" altLang="zh-CN" b="1" dirty="0">
                <a:solidFill>
                  <a:srgbClr val="0070C0"/>
                </a:solidFill>
              </a:rPr>
              <a:t>101</a:t>
            </a:r>
            <a:r>
              <a:rPr lang="en-US" altLang="zh-CN" dirty="0">
                <a:solidFill>
                  <a:srgbClr val="0070C0"/>
                </a:solidFill>
              </a:rPr>
              <a:t>, 100 </a:t>
            </a:r>
          </a:p>
        </p:txBody>
      </p:sp>
      <p:sp>
        <p:nvSpPr>
          <p:cNvPr id="269" name="文本框 268"/>
          <p:cNvSpPr txBox="1"/>
          <p:nvPr>
            <p:custDataLst>
              <p:tags r:id="rId57"/>
            </p:custDataLst>
          </p:nvPr>
        </p:nvSpPr>
        <p:spPr>
          <a:xfrm>
            <a:off x="2155825"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270" name="文本框 269"/>
          <p:cNvSpPr txBox="1"/>
          <p:nvPr>
            <p:custDataLst>
              <p:tags r:id="rId58"/>
            </p:custDataLst>
          </p:nvPr>
        </p:nvSpPr>
        <p:spPr>
          <a:xfrm>
            <a:off x="3696335"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1" name="文本框 270"/>
          <p:cNvSpPr txBox="1"/>
          <p:nvPr>
            <p:custDataLst>
              <p:tags r:id="rId59"/>
            </p:custDataLst>
          </p:nvPr>
        </p:nvSpPr>
        <p:spPr>
          <a:xfrm>
            <a:off x="5236210"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sp>
        <p:nvSpPr>
          <p:cNvPr id="6" name="Title 9"/>
          <p:cNvSpPr>
            <a:spLocks noGrp="1"/>
          </p:cNvSpPr>
          <p:nvPr>
            <p:custDataLst>
              <p:tags r:id="rId60"/>
            </p:custDataLst>
          </p:nvPr>
        </p:nvSpPr>
        <p:spPr>
          <a:xfrm>
            <a:off x="2014220" y="2699385"/>
            <a:ext cx="5283835" cy="9848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Calibri" panose="020F0502020204030204" pitchFamily="34" charset="0"/>
                <a:cs typeface="Calibri" panose="020F0502020204030204" pitchFamily="34" charset="0"/>
              </a:rPr>
              <a:t>An example of </a:t>
            </a:r>
            <a:r>
              <a:rPr lang="en-US" sz="3200" i="1" u="sng" dirty="0">
                <a:latin typeface="Calibri" panose="020F0502020204030204" pitchFamily="34" charset="0"/>
                <a:cs typeface="Calibri" panose="020F0502020204030204" pitchFamily="34" charset="0"/>
              </a:rPr>
              <a:t>Boundary Issue</a:t>
            </a:r>
            <a:r>
              <a:rPr lang="en-US" sz="3200" dirty="0">
                <a:latin typeface="Calibri" panose="020F0502020204030204" pitchFamily="34" charset="0"/>
                <a:cs typeface="Calibri" panose="020F0502020204030204" pitchFamily="34" charset="0"/>
              </a:rPr>
              <a:t>:  </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cxnSp>
        <p:nvCxnSpPr>
          <p:cNvPr id="7" name="直接箭头连接符 6"/>
          <p:cNvCxnSpPr/>
          <p:nvPr>
            <p:custDataLst>
              <p:tags r:id="rId61"/>
            </p:custDataLst>
          </p:nvPr>
        </p:nvCxnSpPr>
        <p:spPr>
          <a:xfrm flipH="1">
            <a:off x="5026025" y="5358130"/>
            <a:ext cx="3196592" cy="501015"/>
          </a:xfrm>
          <a:prstGeom prst="straightConnector1">
            <a:avLst/>
          </a:prstGeom>
          <a:noFill/>
          <a:ln w="38100" cap="flat" cmpd="sng" algn="ctr">
            <a:solidFill>
              <a:schemeClr val="tx1"/>
            </a:solidFill>
            <a:prstDash val="solid"/>
            <a:miter lim="800000"/>
            <a:headEnd type="none" w="lg" len="lg"/>
            <a:tailEnd type="arrow" w="lg" len="lg"/>
          </a:ln>
          <a:effectLst/>
        </p:spPr>
      </p:cxnSp>
      <p:sp>
        <p:nvSpPr>
          <p:cNvPr id="8" name="Title 9"/>
          <p:cNvSpPr>
            <a:spLocks noGrp="1"/>
          </p:cNvSpPr>
          <p:nvPr>
            <p:custDataLst>
              <p:tags r:id="rId62"/>
            </p:custDataLst>
          </p:nvPr>
        </p:nvSpPr>
        <p:spPr>
          <a:xfrm>
            <a:off x="8350885" y="4617085"/>
            <a:ext cx="5033010" cy="860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alibri" panose="020F0502020204030204" pitchFamily="34" charset="0"/>
                <a:cs typeface="Calibri" panose="020F0502020204030204" pitchFamily="34" charset="0"/>
              </a:rPr>
              <a:t>hard</a:t>
            </a:r>
            <a:r>
              <a:rPr lang="en-US" sz="3600" dirty="0">
                <a:latin typeface="Calibri" panose="020F0502020204030204" pitchFamily="34" charset="0"/>
                <a:cs typeface="Calibri" panose="020F0502020204030204" pitchFamily="34" charset="0"/>
              </a:rPr>
              <a:t> boundary</a:t>
            </a:r>
            <a:endParaRPr lang="en-US" sz="36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4" name="Title 9"/>
          <p:cNvSpPr>
            <a:spLocks noGrp="1"/>
          </p:cNvSpPr>
          <p:nvPr>
            <p:custDataLst>
              <p:tags r:id="rId63"/>
            </p:custDataLst>
          </p:nvPr>
        </p:nvSpPr>
        <p:spPr>
          <a:xfrm>
            <a:off x="8423300" y="5219551"/>
            <a:ext cx="4087495"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7860C"/>
                </a:solidFill>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and </a:t>
            </a:r>
            <a:r>
              <a:rPr lang="en-US" sz="2800" dirty="0">
                <a:solidFill>
                  <a:srgbClr val="0070C0"/>
                </a:solidFill>
                <a:latin typeface="Calibri" panose="020F0502020204030204" pitchFamily="34" charset="0"/>
                <a:cs typeface="Calibri" panose="020F0502020204030204" pitchFamily="34" charset="0"/>
              </a:rPr>
              <a:t>b</a:t>
            </a:r>
            <a:r>
              <a:rPr lang="en-US" sz="2800" dirty="0">
                <a:latin typeface="Calibri" panose="020F0502020204030204" pitchFamily="34" charset="0"/>
                <a:cs typeface="Calibri" panose="020F0502020204030204" pitchFamily="34" charset="0"/>
              </a:rPr>
              <a:t> are very close </a:t>
            </a:r>
          </a:p>
          <a:p>
            <a:r>
              <a:rPr lang="en-US" sz="2800" dirty="0">
                <a:latin typeface="Calibri" panose="020F0502020204030204" pitchFamily="34" charset="0"/>
                <a:cs typeface="Calibri" panose="020F0502020204030204" pitchFamily="34" charset="0"/>
              </a:rPr>
              <a:t>but lie on </a:t>
            </a:r>
            <a:r>
              <a:rPr lang="en-US" sz="2800" i="1" dirty="0">
                <a:solidFill>
                  <a:srgbClr val="FF0000"/>
                </a:solidFill>
                <a:latin typeface="Calibri" panose="020F0502020204030204" pitchFamily="34" charset="0"/>
                <a:cs typeface="Calibri" panose="020F0502020204030204" pitchFamily="34" charset="0"/>
              </a:rPr>
              <a:t>different</a:t>
            </a:r>
            <a:r>
              <a:rPr lang="en-US" sz="2800" dirty="0">
                <a:latin typeface="Calibri" panose="020F0502020204030204" pitchFamily="34" charset="0"/>
                <a:cs typeface="Calibri" panose="020F0502020204030204" pitchFamily="34" charset="0"/>
              </a:rPr>
              <a:t> nodes</a:t>
            </a:r>
            <a:endParaRPr lang="en-US" sz="2800" baseline="30000" dirty="0">
              <a:solidFill>
                <a:schemeClr val="bg1">
                  <a:lumMod val="50000"/>
                </a:schemeClr>
              </a:solidFill>
              <a:latin typeface="Calibri" panose="020F0502020204030204" pitchFamily="34" charset="0"/>
              <a:cs typeface="Calibri" panose="020F0502020204030204" pitchFamily="34" charset="0"/>
            </a:endParaRPr>
          </a:p>
        </p:txBody>
      </p:sp>
      <p:cxnSp>
        <p:nvCxnSpPr>
          <p:cNvPr id="96" name="直接连接符 202"/>
          <p:cNvCxnSpPr/>
          <p:nvPr>
            <p:custDataLst>
              <p:tags r:id="rId64"/>
            </p:custDataLst>
          </p:nvPr>
        </p:nvCxnSpPr>
        <p:spPr>
          <a:xfrm flipV="1">
            <a:off x="2155825" y="7073900"/>
            <a:ext cx="0" cy="121920"/>
          </a:xfrm>
          <a:prstGeom prst="line">
            <a:avLst/>
          </a:prstGeom>
          <a:noFill/>
          <a:ln w="28575" cap="flat" cmpd="sng" algn="ctr">
            <a:solidFill>
              <a:sysClr val="windowText" lastClr="000000"/>
            </a:solidFill>
            <a:prstDash val="solid"/>
            <a:miter lim="800000"/>
          </a:ln>
          <a:effectLst/>
        </p:spPr>
      </p:cxnSp>
      <p:sp>
        <p:nvSpPr>
          <p:cNvPr id="106" name="文本框 268"/>
          <p:cNvSpPr txBox="1"/>
          <p:nvPr>
            <p:custDataLst>
              <p:tags r:id="rId65"/>
            </p:custDataLst>
          </p:nvPr>
        </p:nvSpPr>
        <p:spPr>
          <a:xfrm>
            <a:off x="1009331" y="929439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000</a:t>
            </a:r>
            <a:endParaRPr lang="zh-CN" altLang="en-US" sz="2400" dirty="0">
              <a:latin typeface="Calibri" panose="020F0502020204030204" pitchFamily="34" charset="0"/>
              <a:cs typeface="Calibri" panose="020F0502020204030204" pitchFamily="34" charset="0"/>
            </a:endParaRPr>
          </a:p>
        </p:txBody>
      </p:sp>
      <p:sp>
        <p:nvSpPr>
          <p:cNvPr id="107" name="文本框 268"/>
          <p:cNvSpPr txBox="1"/>
          <p:nvPr>
            <p:custDataLst>
              <p:tags r:id="rId66"/>
            </p:custDataLst>
          </p:nvPr>
        </p:nvSpPr>
        <p:spPr>
          <a:xfrm>
            <a:off x="1001233" y="8502302"/>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001</a:t>
            </a:r>
            <a:endParaRPr lang="zh-CN" altLang="en-US" sz="2400" dirty="0">
              <a:latin typeface="Calibri" panose="020F0502020204030204" pitchFamily="34" charset="0"/>
              <a:cs typeface="Calibri" panose="020F0502020204030204" pitchFamily="34" charset="0"/>
            </a:endParaRPr>
          </a:p>
        </p:txBody>
      </p:sp>
      <p:sp>
        <p:nvSpPr>
          <p:cNvPr id="108" name="文本框 268"/>
          <p:cNvSpPr txBox="1"/>
          <p:nvPr>
            <p:custDataLst>
              <p:tags r:id="rId67"/>
            </p:custDataLst>
          </p:nvPr>
        </p:nvSpPr>
        <p:spPr>
          <a:xfrm>
            <a:off x="1004403" y="7744256"/>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010</a:t>
            </a:r>
            <a:endParaRPr lang="zh-CN" altLang="en-US" sz="2400" dirty="0">
              <a:latin typeface="Calibri" panose="020F0502020204030204" pitchFamily="34" charset="0"/>
              <a:cs typeface="Calibri" panose="020F0502020204030204" pitchFamily="34" charset="0"/>
            </a:endParaRPr>
          </a:p>
        </p:txBody>
      </p:sp>
      <p:sp>
        <p:nvSpPr>
          <p:cNvPr id="109" name="文本框 268"/>
          <p:cNvSpPr txBox="1"/>
          <p:nvPr>
            <p:custDataLst>
              <p:tags r:id="rId68"/>
            </p:custDataLst>
          </p:nvPr>
        </p:nvSpPr>
        <p:spPr>
          <a:xfrm>
            <a:off x="1008536" y="714840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011</a:t>
            </a:r>
            <a:endParaRPr lang="zh-CN" altLang="en-US" sz="2400" dirty="0">
              <a:latin typeface="Calibri" panose="020F0502020204030204" pitchFamily="34" charset="0"/>
              <a:cs typeface="Calibri" panose="020F0502020204030204" pitchFamily="34" charset="0"/>
            </a:endParaRPr>
          </a:p>
        </p:txBody>
      </p:sp>
      <p:sp>
        <p:nvSpPr>
          <p:cNvPr id="110" name="文本框 268"/>
          <p:cNvSpPr txBox="1"/>
          <p:nvPr>
            <p:custDataLst>
              <p:tags r:id="rId69"/>
            </p:custDataLst>
          </p:nvPr>
        </p:nvSpPr>
        <p:spPr>
          <a:xfrm>
            <a:off x="1001233" y="654356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100</a:t>
            </a:r>
            <a:endParaRPr lang="zh-CN" altLang="en-US" sz="2400" dirty="0">
              <a:latin typeface="Calibri" panose="020F0502020204030204" pitchFamily="34" charset="0"/>
              <a:cs typeface="Calibri" panose="020F0502020204030204" pitchFamily="34" charset="0"/>
            </a:endParaRPr>
          </a:p>
        </p:txBody>
      </p:sp>
      <p:sp>
        <p:nvSpPr>
          <p:cNvPr id="111" name="文本框 268"/>
          <p:cNvSpPr txBox="1"/>
          <p:nvPr>
            <p:custDataLst>
              <p:tags r:id="rId70"/>
            </p:custDataLst>
          </p:nvPr>
        </p:nvSpPr>
        <p:spPr>
          <a:xfrm>
            <a:off x="987898" y="5939631"/>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101</a:t>
            </a:r>
            <a:endParaRPr lang="zh-CN" altLang="en-US" sz="2400" dirty="0">
              <a:latin typeface="Calibri" panose="020F0502020204030204" pitchFamily="34" charset="0"/>
              <a:cs typeface="Calibri" panose="020F0502020204030204" pitchFamily="34" charset="0"/>
            </a:endParaRPr>
          </a:p>
        </p:txBody>
      </p:sp>
      <p:sp>
        <p:nvSpPr>
          <p:cNvPr id="112" name="文本框 268"/>
          <p:cNvSpPr txBox="1"/>
          <p:nvPr>
            <p:custDataLst>
              <p:tags r:id="rId71"/>
            </p:custDataLst>
          </p:nvPr>
        </p:nvSpPr>
        <p:spPr>
          <a:xfrm>
            <a:off x="1013933" y="5250988"/>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110</a:t>
            </a:r>
            <a:endParaRPr lang="zh-CN" altLang="en-US" sz="2400" dirty="0">
              <a:latin typeface="Calibri" panose="020F0502020204030204" pitchFamily="34" charset="0"/>
              <a:cs typeface="Calibri" panose="020F0502020204030204" pitchFamily="34" charset="0"/>
            </a:endParaRPr>
          </a:p>
        </p:txBody>
      </p:sp>
      <p:sp>
        <p:nvSpPr>
          <p:cNvPr id="113" name="文本框 268"/>
          <p:cNvSpPr txBox="1"/>
          <p:nvPr>
            <p:custDataLst>
              <p:tags r:id="rId72"/>
            </p:custDataLst>
          </p:nvPr>
        </p:nvSpPr>
        <p:spPr>
          <a:xfrm>
            <a:off x="1036499" y="4407208"/>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111</a:t>
            </a:r>
            <a:endParaRPr lang="zh-CN" altLang="en-US" sz="2400" dirty="0">
              <a:latin typeface="Calibri" panose="020F0502020204030204" pitchFamily="34" charset="0"/>
              <a:cs typeface="Calibri" panose="020F0502020204030204" pitchFamily="34" charset="0"/>
            </a:endParaRPr>
          </a:p>
        </p:txBody>
      </p:sp>
      <p:sp>
        <p:nvSpPr>
          <p:cNvPr id="119" name="椭圆 184"/>
          <p:cNvSpPr/>
          <p:nvPr>
            <p:custDataLst>
              <p:tags r:id="rId73"/>
            </p:custDataLst>
          </p:nvPr>
        </p:nvSpPr>
        <p:spPr>
          <a:xfrm>
            <a:off x="3589020" y="548576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20" name="椭圆 185"/>
          <p:cNvSpPr/>
          <p:nvPr>
            <p:custDataLst>
              <p:tags r:id="rId74"/>
            </p:custDataLst>
          </p:nvPr>
        </p:nvSpPr>
        <p:spPr>
          <a:xfrm>
            <a:off x="4153165" y="5446594"/>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21" name="椭圆 186"/>
          <p:cNvSpPr/>
          <p:nvPr>
            <p:custDataLst>
              <p:tags r:id="rId75"/>
            </p:custDataLst>
          </p:nvPr>
        </p:nvSpPr>
        <p:spPr>
          <a:xfrm>
            <a:off x="4658348" y="5431474"/>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122" name="直接连接符 193"/>
          <p:cNvCxnSpPr>
            <a:stCxn id="119" idx="6"/>
            <a:endCxn id="120" idx="2"/>
          </p:cNvCxnSpPr>
          <p:nvPr>
            <p:custDataLst>
              <p:tags r:id="rId76"/>
            </p:custDataLst>
          </p:nvPr>
        </p:nvCxnSpPr>
        <p:spPr>
          <a:xfrm flipV="1">
            <a:off x="3810000" y="5554862"/>
            <a:ext cx="343165" cy="39171"/>
          </a:xfrm>
          <a:prstGeom prst="line">
            <a:avLst/>
          </a:prstGeom>
          <a:noFill/>
          <a:ln w="57150" cap="flat" cmpd="sng" algn="ctr">
            <a:solidFill>
              <a:srgbClr val="F7860C"/>
            </a:solidFill>
            <a:prstDash val="solid"/>
            <a:miter lim="800000"/>
          </a:ln>
          <a:effectLst/>
        </p:spPr>
      </p:cxnSp>
      <p:cxnSp>
        <p:nvCxnSpPr>
          <p:cNvPr id="123" name="直接连接符 194"/>
          <p:cNvCxnSpPr>
            <a:stCxn id="120" idx="6"/>
            <a:endCxn id="121" idx="2"/>
          </p:cNvCxnSpPr>
          <p:nvPr>
            <p:custDataLst>
              <p:tags r:id="rId77"/>
            </p:custDataLst>
          </p:nvPr>
        </p:nvCxnSpPr>
        <p:spPr>
          <a:xfrm flipV="1">
            <a:off x="4374145" y="5539742"/>
            <a:ext cx="284203" cy="15120"/>
          </a:xfrm>
          <a:prstGeom prst="line">
            <a:avLst/>
          </a:prstGeom>
          <a:noFill/>
          <a:ln w="57150" cap="flat" cmpd="sng" algn="ctr">
            <a:solidFill>
              <a:srgbClr val="F7860C"/>
            </a:solidFill>
            <a:prstDash val="solid"/>
            <a:miter lim="800000"/>
          </a:ln>
          <a:effectLst/>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1"/>
          <p:cNvSpPr/>
          <p:nvPr>
            <p:custDataLst>
              <p:tags r:id="rId1"/>
            </p:custDataLst>
          </p:nvPr>
        </p:nvSpPr>
        <p:spPr>
          <a:xfrm>
            <a:off x="3713302" y="5855970"/>
            <a:ext cx="1037590" cy="659725"/>
          </a:xfrm>
          <a:prstGeom prst="rect">
            <a:avLst/>
          </a:prstGeom>
          <a:solidFill>
            <a:schemeClr val="accent5"/>
          </a:solidFill>
          <a:ln w="12700" cap="flat" cmpd="sng" algn="ctr">
            <a:noFill/>
            <a:prstDash val="solid"/>
            <a:miter lim="800000"/>
          </a:ln>
          <a:effectLst/>
        </p:spPr>
        <p:txBody>
          <a:bodyPr rtlCol="0" anchor="ctr"/>
          <a:lstStyle/>
          <a:p>
            <a:pPr algn="ctr"/>
            <a:endParaRPr lang="zh-CN" altLang="en-US"/>
          </a:p>
        </p:txBody>
      </p:sp>
      <p:sp>
        <p:nvSpPr>
          <p:cNvPr id="172" name="矩形 171"/>
          <p:cNvSpPr/>
          <p:nvPr>
            <p:custDataLst>
              <p:tags r:id="rId2"/>
            </p:custDataLst>
          </p:nvPr>
        </p:nvSpPr>
        <p:spPr>
          <a:xfrm>
            <a:off x="5259705" y="6305549"/>
            <a:ext cx="1126490" cy="969841"/>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173" name="矩形 172"/>
          <p:cNvSpPr/>
          <p:nvPr>
            <p:custDataLst>
              <p:tags r:id="rId3"/>
            </p:custDataLst>
          </p:nvPr>
        </p:nvSpPr>
        <p:spPr>
          <a:xfrm>
            <a:off x="2158604" y="4755515"/>
            <a:ext cx="1037590" cy="1421447"/>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84" name="矩形 171"/>
          <p:cNvSpPr/>
          <p:nvPr>
            <p:custDataLst>
              <p:tags r:id="rId4"/>
            </p:custDataLst>
          </p:nvPr>
        </p:nvSpPr>
        <p:spPr>
          <a:xfrm>
            <a:off x="5259705" y="6493510"/>
            <a:ext cx="1126490" cy="561340"/>
          </a:xfrm>
          <a:prstGeom prst="rect">
            <a:avLst/>
          </a:prstGeom>
          <a:solidFill>
            <a:srgbClr val="FFC111"/>
          </a:solidFill>
          <a:ln w="12700" cap="flat" cmpd="sng" algn="ctr">
            <a:noFill/>
            <a:prstDash val="solid"/>
            <a:miter lim="800000"/>
          </a:ln>
          <a:effectLst/>
        </p:spPr>
        <p:txBody>
          <a:bodyPr rtlCol="0" anchor="ctr"/>
          <a:lstStyle/>
          <a:p>
            <a:pPr algn="ctr"/>
            <a:endParaRPr lang="zh-CN" altLang="en-US"/>
          </a:p>
        </p:txBody>
      </p:sp>
      <p:sp>
        <p:nvSpPr>
          <p:cNvPr id="85" name="矩形 172"/>
          <p:cNvSpPr/>
          <p:nvPr>
            <p:custDataLst>
              <p:tags r:id="rId5"/>
            </p:custDataLst>
          </p:nvPr>
        </p:nvSpPr>
        <p:spPr>
          <a:xfrm>
            <a:off x="2158604" y="4982845"/>
            <a:ext cx="1037590" cy="873125"/>
          </a:xfrm>
          <a:prstGeom prst="rect">
            <a:avLst/>
          </a:prstGeom>
          <a:solidFill>
            <a:srgbClr val="FFC111"/>
          </a:solidFill>
          <a:ln w="12700" cap="flat" cmpd="sng" algn="ctr">
            <a:noFill/>
            <a:prstDash val="solid"/>
            <a:miter lim="800000"/>
          </a:ln>
          <a:effectLst/>
        </p:spPr>
        <p:txBody>
          <a:bodyPr rtlCol="0" anchor="ctr"/>
          <a:lstStyle/>
          <a:p>
            <a:pPr algn="ctr"/>
            <a:endParaRPr lang="zh-CN" altLang="en-US"/>
          </a:p>
        </p:txBody>
      </p:sp>
      <p:sp>
        <p:nvSpPr>
          <p:cNvPr id="2" name="矩形 1"/>
          <p:cNvSpPr/>
          <p:nvPr>
            <p:custDataLst>
              <p:tags r:id="rId6"/>
            </p:custDataLst>
          </p:nvPr>
        </p:nvSpPr>
        <p:spPr>
          <a:xfrm>
            <a:off x="3704590" y="4741545"/>
            <a:ext cx="1037590" cy="1435417"/>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83" name="矩形 1"/>
          <p:cNvSpPr/>
          <p:nvPr>
            <p:custDataLst>
              <p:tags r:id="rId7"/>
            </p:custDataLst>
          </p:nvPr>
        </p:nvSpPr>
        <p:spPr>
          <a:xfrm>
            <a:off x="3704590" y="5003800"/>
            <a:ext cx="1037590" cy="859155"/>
          </a:xfrm>
          <a:prstGeom prst="rect">
            <a:avLst/>
          </a:prstGeom>
          <a:solidFill>
            <a:srgbClr val="FFCD3F"/>
          </a:solidFill>
          <a:ln w="12700" cap="flat" cmpd="sng" algn="ctr">
            <a:noFill/>
            <a:prstDash val="solid"/>
            <a:miter lim="800000"/>
          </a:ln>
          <a:effectLst/>
        </p:spPr>
        <p:txBody>
          <a:bodyPr rtlCol="0" anchor="ctr"/>
          <a:lstStyle/>
          <a:p>
            <a:pPr algn="ctr"/>
            <a:endParaRPr lang="zh-CN" altLang="en-US"/>
          </a:p>
        </p:txBody>
      </p:sp>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11-Dumpy-Fuzzy</a:t>
            </a:r>
            <a:endParaRPr lang="en-US" altLang="zh-CN" sz="4800" dirty="0">
              <a:latin typeface="Times New Roman" panose="02020603050405020304" charset="0"/>
              <a:cs typeface="Times New Roman" panose="02020603050405020304" charset="0"/>
            </a:endParaRPr>
          </a:p>
        </p:txBody>
      </p:sp>
      <p:cxnSp>
        <p:nvCxnSpPr>
          <p:cNvPr id="175" name="直接箭头连接符 174"/>
          <p:cNvCxnSpPr/>
          <p:nvPr>
            <p:custDataLst>
              <p:tags r:id="rId8"/>
            </p:custDataLst>
          </p:nvPr>
        </p:nvCxnSpPr>
        <p:spPr>
          <a:xfrm flipV="1">
            <a:off x="1900561" y="4569460"/>
            <a:ext cx="0" cy="4908550"/>
          </a:xfrm>
          <a:prstGeom prst="straightConnector1">
            <a:avLst/>
          </a:prstGeom>
          <a:noFill/>
          <a:ln w="38100" cap="flat" cmpd="sng" algn="ctr">
            <a:solidFill>
              <a:sysClr val="windowText" lastClr="000000"/>
            </a:solidFill>
            <a:prstDash val="solid"/>
            <a:miter lim="800000"/>
            <a:tailEnd type="triangle"/>
          </a:ln>
          <a:effectLst/>
        </p:spPr>
      </p:cxnSp>
      <p:cxnSp>
        <p:nvCxnSpPr>
          <p:cNvPr id="176" name="直接箭头连接符 175"/>
          <p:cNvCxnSpPr/>
          <p:nvPr>
            <p:custDataLst>
              <p:tags r:id="rId9"/>
            </p:custDataLst>
          </p:nvPr>
        </p:nvCxnSpPr>
        <p:spPr>
          <a:xfrm flipV="1">
            <a:off x="1798564" y="7071993"/>
            <a:ext cx="5412496" cy="1907"/>
          </a:xfrm>
          <a:prstGeom prst="straightConnector1">
            <a:avLst/>
          </a:prstGeom>
          <a:noFill/>
          <a:ln w="38100" cap="flat" cmpd="sng" algn="ctr">
            <a:solidFill>
              <a:sysClr val="windowText" lastClr="000000"/>
            </a:solidFill>
            <a:prstDash val="solid"/>
            <a:miter lim="800000"/>
            <a:tailEnd type="triangle"/>
          </a:ln>
          <a:effectLst/>
        </p:spPr>
      </p:cxnSp>
      <p:sp>
        <p:nvSpPr>
          <p:cNvPr id="182" name="椭圆 181"/>
          <p:cNvSpPr/>
          <p:nvPr>
            <p:custDataLst>
              <p:tags r:id="rId10"/>
            </p:custDataLst>
          </p:nvPr>
        </p:nvSpPr>
        <p:spPr>
          <a:xfrm>
            <a:off x="2026920" y="527685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216" name="直接连接符 215"/>
          <p:cNvCxnSpPr/>
          <p:nvPr>
            <p:custDataLst>
              <p:tags r:id="rId11"/>
            </p:custDataLst>
          </p:nvPr>
        </p:nvCxnSpPr>
        <p:spPr>
          <a:xfrm>
            <a:off x="1798564" y="5862320"/>
            <a:ext cx="502099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8" name="直接连接符 217"/>
          <p:cNvCxnSpPr/>
          <p:nvPr>
            <p:custDataLst>
              <p:tags r:id="rId12"/>
            </p:custDataLst>
          </p:nvPr>
        </p:nvCxnSpPr>
        <p:spPr>
          <a:xfrm>
            <a:off x="1798564" y="7644130"/>
            <a:ext cx="4888865" cy="0"/>
          </a:xfrm>
          <a:prstGeom prst="line">
            <a:avLst/>
          </a:prstGeom>
          <a:noFill/>
          <a:ln w="12700" cap="flat" cmpd="sng" algn="ctr">
            <a:solidFill>
              <a:sysClr val="windowText" lastClr="000000"/>
            </a:solidFill>
            <a:prstDash val="dash"/>
            <a:round/>
            <a:headEnd type="none" w="med" len="med"/>
            <a:tailEnd type="none" w="med" len="med"/>
          </a:ln>
          <a:effectLst/>
        </p:spPr>
      </p:cxnSp>
      <p:sp>
        <p:nvSpPr>
          <p:cNvPr id="183" name="椭圆 182"/>
          <p:cNvSpPr/>
          <p:nvPr>
            <p:custDataLst>
              <p:tags r:id="rId13"/>
            </p:custDataLst>
          </p:nvPr>
        </p:nvSpPr>
        <p:spPr>
          <a:xfrm>
            <a:off x="2510790" y="533844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4" name="椭圆 183"/>
          <p:cNvSpPr/>
          <p:nvPr>
            <p:custDataLst>
              <p:tags r:id="rId14"/>
            </p:custDataLst>
          </p:nvPr>
        </p:nvSpPr>
        <p:spPr>
          <a:xfrm>
            <a:off x="3039110" y="556831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8" name="椭圆 187"/>
          <p:cNvSpPr/>
          <p:nvPr>
            <p:custDataLst>
              <p:tags r:id="rId15"/>
            </p:custDataLst>
          </p:nvPr>
        </p:nvSpPr>
        <p:spPr>
          <a:xfrm>
            <a:off x="5196205" y="667004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9" name="椭圆 188"/>
          <p:cNvSpPr/>
          <p:nvPr>
            <p:custDataLst>
              <p:tags r:id="rId16"/>
            </p:custDataLst>
          </p:nvPr>
        </p:nvSpPr>
        <p:spPr>
          <a:xfrm>
            <a:off x="5753735" y="636778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90" name="椭圆 189"/>
          <p:cNvSpPr/>
          <p:nvPr>
            <p:custDataLst>
              <p:tags r:id="rId17"/>
            </p:custDataLst>
          </p:nvPr>
        </p:nvSpPr>
        <p:spPr>
          <a:xfrm>
            <a:off x="6265545" y="686054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191" name="直接连接符 190"/>
          <p:cNvCxnSpPr>
            <a:stCxn id="182" idx="6"/>
            <a:endCxn id="183" idx="2"/>
          </p:cNvCxnSpPr>
          <p:nvPr>
            <p:custDataLst>
              <p:tags r:id="rId18"/>
            </p:custDataLst>
          </p:nvPr>
        </p:nvCxnSpPr>
        <p:spPr>
          <a:xfrm>
            <a:off x="2247900" y="5385118"/>
            <a:ext cx="262890" cy="61595"/>
          </a:xfrm>
          <a:prstGeom prst="line">
            <a:avLst/>
          </a:prstGeom>
          <a:noFill/>
          <a:ln w="57150" cap="flat" cmpd="sng" algn="ctr">
            <a:solidFill>
              <a:srgbClr val="F7860C"/>
            </a:solidFill>
            <a:prstDash val="solid"/>
            <a:miter lim="800000"/>
          </a:ln>
          <a:effectLst/>
        </p:spPr>
      </p:cxnSp>
      <p:cxnSp>
        <p:nvCxnSpPr>
          <p:cNvPr id="192" name="直接连接符 191"/>
          <p:cNvCxnSpPr>
            <a:stCxn id="183" idx="5"/>
            <a:endCxn id="184" idx="2"/>
          </p:cNvCxnSpPr>
          <p:nvPr>
            <p:custDataLst>
              <p:tags r:id="rId19"/>
            </p:custDataLst>
          </p:nvPr>
        </p:nvCxnSpPr>
        <p:spPr>
          <a:xfrm>
            <a:off x="2699408" y="5523269"/>
            <a:ext cx="339702" cy="153314"/>
          </a:xfrm>
          <a:prstGeom prst="line">
            <a:avLst/>
          </a:prstGeom>
          <a:noFill/>
          <a:ln w="57150" cap="flat" cmpd="sng" algn="ctr">
            <a:solidFill>
              <a:srgbClr val="F7860C"/>
            </a:solidFill>
            <a:prstDash val="solid"/>
            <a:miter lim="800000"/>
          </a:ln>
          <a:effectLst/>
        </p:spPr>
      </p:cxnSp>
      <p:cxnSp>
        <p:nvCxnSpPr>
          <p:cNvPr id="193" name="直接连接符 192"/>
          <p:cNvCxnSpPr>
            <a:stCxn id="184" idx="6"/>
          </p:cNvCxnSpPr>
          <p:nvPr>
            <p:custDataLst>
              <p:tags r:id="rId20"/>
            </p:custDataLst>
          </p:nvPr>
        </p:nvCxnSpPr>
        <p:spPr>
          <a:xfrm flipV="1">
            <a:off x="3260090" y="5594033"/>
            <a:ext cx="328930" cy="82550"/>
          </a:xfrm>
          <a:prstGeom prst="line">
            <a:avLst/>
          </a:prstGeom>
          <a:noFill/>
          <a:ln w="57150" cap="flat" cmpd="sng" algn="ctr">
            <a:solidFill>
              <a:srgbClr val="F7860C"/>
            </a:solidFill>
            <a:prstDash val="solid"/>
            <a:miter lim="800000"/>
          </a:ln>
          <a:effectLst/>
        </p:spPr>
      </p:cxnSp>
      <p:cxnSp>
        <p:nvCxnSpPr>
          <p:cNvPr id="196" name="直接连接符 195"/>
          <p:cNvCxnSpPr>
            <a:stCxn id="97" idx="5"/>
            <a:endCxn id="188" idx="2"/>
          </p:cNvCxnSpPr>
          <p:nvPr>
            <p:custDataLst>
              <p:tags r:id="rId21"/>
            </p:custDataLst>
          </p:nvPr>
        </p:nvCxnSpPr>
        <p:spPr>
          <a:xfrm>
            <a:off x="4846966" y="5616298"/>
            <a:ext cx="349239" cy="1162010"/>
          </a:xfrm>
          <a:prstGeom prst="line">
            <a:avLst/>
          </a:prstGeom>
          <a:noFill/>
          <a:ln w="57150" cap="flat" cmpd="sng" algn="ctr">
            <a:solidFill>
              <a:srgbClr val="F7860C"/>
            </a:solidFill>
            <a:prstDash val="solid"/>
            <a:miter lim="800000"/>
          </a:ln>
          <a:effectLst/>
        </p:spPr>
      </p:cxnSp>
      <p:cxnSp>
        <p:nvCxnSpPr>
          <p:cNvPr id="197" name="直接连接符 196"/>
          <p:cNvCxnSpPr>
            <a:stCxn id="188" idx="6"/>
            <a:endCxn id="189" idx="2"/>
          </p:cNvCxnSpPr>
          <p:nvPr>
            <p:custDataLst>
              <p:tags r:id="rId22"/>
            </p:custDataLst>
          </p:nvPr>
        </p:nvCxnSpPr>
        <p:spPr>
          <a:xfrm flipV="1">
            <a:off x="5417185" y="6475730"/>
            <a:ext cx="337185" cy="302260"/>
          </a:xfrm>
          <a:prstGeom prst="line">
            <a:avLst/>
          </a:prstGeom>
          <a:noFill/>
          <a:ln w="57150" cap="flat" cmpd="sng" algn="ctr">
            <a:solidFill>
              <a:srgbClr val="F7860C"/>
            </a:solidFill>
            <a:prstDash val="solid"/>
            <a:miter lim="800000"/>
          </a:ln>
          <a:effectLst/>
        </p:spPr>
      </p:cxnSp>
      <p:cxnSp>
        <p:nvCxnSpPr>
          <p:cNvPr id="198" name="直接连接符 197"/>
          <p:cNvCxnSpPr>
            <a:stCxn id="189" idx="6"/>
            <a:endCxn id="190" idx="1"/>
          </p:cNvCxnSpPr>
          <p:nvPr>
            <p:custDataLst>
              <p:tags r:id="rId23"/>
            </p:custDataLst>
          </p:nvPr>
        </p:nvCxnSpPr>
        <p:spPr>
          <a:xfrm>
            <a:off x="5974715" y="6475730"/>
            <a:ext cx="323215" cy="415925"/>
          </a:xfrm>
          <a:prstGeom prst="line">
            <a:avLst/>
          </a:prstGeom>
          <a:noFill/>
          <a:ln w="57150" cap="flat" cmpd="sng" algn="ctr">
            <a:solidFill>
              <a:srgbClr val="F7860C"/>
            </a:solidFill>
            <a:prstDash val="solid"/>
            <a:miter lim="800000"/>
          </a:ln>
          <a:effectLst/>
        </p:spPr>
      </p:cxnSp>
      <p:cxnSp>
        <p:nvCxnSpPr>
          <p:cNvPr id="203" name="直接连接符 202"/>
          <p:cNvCxnSpPr/>
          <p:nvPr>
            <p:custDataLst>
              <p:tags r:id="rId24"/>
            </p:custDataLst>
          </p:nvPr>
        </p:nvCxnSpPr>
        <p:spPr>
          <a:xfrm flipV="1">
            <a:off x="2590652" y="7059930"/>
            <a:ext cx="0" cy="121920"/>
          </a:xfrm>
          <a:prstGeom prst="line">
            <a:avLst/>
          </a:prstGeom>
          <a:noFill/>
          <a:ln w="28575" cap="flat" cmpd="sng" algn="ctr">
            <a:solidFill>
              <a:sysClr val="windowText" lastClr="000000"/>
            </a:solidFill>
            <a:prstDash val="solid"/>
            <a:miter lim="800000"/>
          </a:ln>
          <a:effectLst/>
        </p:spPr>
      </p:cxnSp>
      <p:cxnSp>
        <p:nvCxnSpPr>
          <p:cNvPr id="204" name="直接连接符 203"/>
          <p:cNvCxnSpPr/>
          <p:nvPr>
            <p:custDataLst>
              <p:tags r:id="rId25"/>
            </p:custDataLst>
          </p:nvPr>
        </p:nvCxnSpPr>
        <p:spPr>
          <a:xfrm flipV="1">
            <a:off x="3094708" y="7065645"/>
            <a:ext cx="0" cy="121920"/>
          </a:xfrm>
          <a:prstGeom prst="line">
            <a:avLst/>
          </a:prstGeom>
          <a:noFill/>
          <a:ln w="28575" cap="flat" cmpd="sng" algn="ctr">
            <a:solidFill>
              <a:sysClr val="windowText" lastClr="000000"/>
            </a:solidFill>
            <a:prstDash val="solid"/>
            <a:miter lim="800000"/>
          </a:ln>
          <a:effectLst/>
        </p:spPr>
      </p:cxnSp>
      <p:cxnSp>
        <p:nvCxnSpPr>
          <p:cNvPr id="205" name="直接连接符 204"/>
          <p:cNvCxnSpPr/>
          <p:nvPr>
            <p:custDataLst>
              <p:tags r:id="rId26"/>
            </p:custDataLst>
          </p:nvPr>
        </p:nvCxnSpPr>
        <p:spPr>
          <a:xfrm flipV="1">
            <a:off x="3704590" y="7075805"/>
            <a:ext cx="0" cy="121920"/>
          </a:xfrm>
          <a:prstGeom prst="line">
            <a:avLst/>
          </a:prstGeom>
          <a:noFill/>
          <a:ln w="28575" cap="flat" cmpd="sng" algn="ctr">
            <a:solidFill>
              <a:sysClr val="windowText" lastClr="000000"/>
            </a:solidFill>
            <a:prstDash val="solid"/>
            <a:miter lim="800000"/>
          </a:ln>
          <a:effectLst/>
        </p:spPr>
      </p:cxnSp>
      <p:cxnSp>
        <p:nvCxnSpPr>
          <p:cNvPr id="206" name="直接连接符 205"/>
          <p:cNvCxnSpPr/>
          <p:nvPr>
            <p:custDataLst>
              <p:tags r:id="rId27"/>
            </p:custDataLst>
          </p:nvPr>
        </p:nvCxnSpPr>
        <p:spPr>
          <a:xfrm flipV="1">
            <a:off x="4765675" y="7075805"/>
            <a:ext cx="0" cy="121920"/>
          </a:xfrm>
          <a:prstGeom prst="line">
            <a:avLst/>
          </a:prstGeom>
          <a:noFill/>
          <a:ln w="28575" cap="flat" cmpd="sng" algn="ctr">
            <a:solidFill>
              <a:sysClr val="windowText" lastClr="000000"/>
            </a:solidFill>
            <a:prstDash val="solid"/>
            <a:miter lim="800000"/>
          </a:ln>
          <a:effectLst/>
        </p:spPr>
      </p:cxnSp>
      <p:cxnSp>
        <p:nvCxnSpPr>
          <p:cNvPr id="207" name="直接连接符 206"/>
          <p:cNvCxnSpPr/>
          <p:nvPr>
            <p:custDataLst>
              <p:tags r:id="rId28"/>
            </p:custDataLst>
          </p:nvPr>
        </p:nvCxnSpPr>
        <p:spPr>
          <a:xfrm flipV="1">
            <a:off x="5302250" y="7075805"/>
            <a:ext cx="0" cy="121920"/>
          </a:xfrm>
          <a:prstGeom prst="line">
            <a:avLst/>
          </a:prstGeom>
          <a:noFill/>
          <a:ln w="28575" cap="flat" cmpd="sng" algn="ctr">
            <a:solidFill>
              <a:sysClr val="windowText" lastClr="000000"/>
            </a:solidFill>
            <a:prstDash val="solid"/>
            <a:miter lim="800000"/>
          </a:ln>
          <a:effectLst/>
        </p:spPr>
      </p:cxnSp>
      <p:cxnSp>
        <p:nvCxnSpPr>
          <p:cNvPr id="208" name="直接连接符 207"/>
          <p:cNvCxnSpPr/>
          <p:nvPr>
            <p:custDataLst>
              <p:tags r:id="rId29"/>
            </p:custDataLst>
          </p:nvPr>
        </p:nvCxnSpPr>
        <p:spPr>
          <a:xfrm flipV="1">
            <a:off x="5880100" y="7065645"/>
            <a:ext cx="0" cy="121920"/>
          </a:xfrm>
          <a:prstGeom prst="line">
            <a:avLst/>
          </a:prstGeom>
          <a:noFill/>
          <a:ln w="28575" cap="flat" cmpd="sng" algn="ctr">
            <a:solidFill>
              <a:sysClr val="windowText" lastClr="000000"/>
            </a:solidFill>
            <a:prstDash val="solid"/>
            <a:miter lim="800000"/>
          </a:ln>
          <a:effectLst/>
        </p:spPr>
      </p:cxnSp>
      <p:cxnSp>
        <p:nvCxnSpPr>
          <p:cNvPr id="209" name="直接连接符 208"/>
          <p:cNvCxnSpPr/>
          <p:nvPr>
            <p:custDataLst>
              <p:tags r:id="rId30"/>
            </p:custDataLst>
          </p:nvPr>
        </p:nvCxnSpPr>
        <p:spPr>
          <a:xfrm flipV="1">
            <a:off x="6384290" y="7075805"/>
            <a:ext cx="0" cy="121920"/>
          </a:xfrm>
          <a:prstGeom prst="line">
            <a:avLst/>
          </a:prstGeom>
          <a:noFill/>
          <a:ln w="28575" cap="flat" cmpd="sng" algn="ctr">
            <a:solidFill>
              <a:sysClr val="windowText" lastClr="000000"/>
            </a:solidFill>
            <a:prstDash val="solid"/>
            <a:miter lim="800000"/>
          </a:ln>
          <a:effectLst/>
        </p:spPr>
      </p:cxnSp>
      <p:cxnSp>
        <p:nvCxnSpPr>
          <p:cNvPr id="211" name="直接连接符 210"/>
          <p:cNvCxnSpPr/>
          <p:nvPr>
            <p:custDataLst>
              <p:tags r:id="rId31"/>
            </p:custDataLst>
          </p:nvPr>
        </p:nvCxnSpPr>
        <p:spPr>
          <a:xfrm flipH="1">
            <a:off x="3423603" y="4605020"/>
            <a:ext cx="952"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2" name="直接连接符 211"/>
          <p:cNvCxnSpPr/>
          <p:nvPr>
            <p:custDataLst>
              <p:tags r:id="rId32"/>
            </p:custDataLst>
          </p:nvPr>
        </p:nvCxnSpPr>
        <p:spPr>
          <a:xfrm>
            <a:off x="5012055" y="4605020"/>
            <a:ext cx="13970"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3" name="直接连接符 212"/>
          <p:cNvCxnSpPr/>
          <p:nvPr>
            <p:custDataLst>
              <p:tags r:id="rId33"/>
            </p:custDataLst>
          </p:nvPr>
        </p:nvCxnSpPr>
        <p:spPr>
          <a:xfrm>
            <a:off x="6599555" y="4605020"/>
            <a:ext cx="0"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4" name="直接连接符 213"/>
          <p:cNvCxnSpPr/>
          <p:nvPr>
            <p:custDataLst>
              <p:tags r:id="rId34"/>
            </p:custDataLst>
          </p:nvPr>
        </p:nvCxnSpPr>
        <p:spPr>
          <a:xfrm flipV="1">
            <a:off x="4246836" y="7073900"/>
            <a:ext cx="0" cy="121920"/>
          </a:xfrm>
          <a:prstGeom prst="line">
            <a:avLst/>
          </a:prstGeom>
          <a:noFill/>
          <a:ln w="28575" cap="flat" cmpd="sng" algn="ctr">
            <a:solidFill>
              <a:sysClr val="windowText" lastClr="000000"/>
            </a:solidFill>
            <a:prstDash val="solid"/>
            <a:miter lim="800000"/>
          </a:ln>
          <a:effectLst/>
        </p:spPr>
      </p:cxnSp>
      <p:cxnSp>
        <p:nvCxnSpPr>
          <p:cNvPr id="215" name="直接连接符 214"/>
          <p:cNvCxnSpPr/>
          <p:nvPr>
            <p:custDataLst>
              <p:tags r:id="rId35"/>
            </p:custDataLst>
          </p:nvPr>
        </p:nvCxnSpPr>
        <p:spPr>
          <a:xfrm>
            <a:off x="1798564" y="6492240"/>
            <a:ext cx="4888865" cy="0"/>
          </a:xfrm>
          <a:prstGeom prst="line">
            <a:avLst/>
          </a:prstGeom>
          <a:noFill/>
          <a:ln w="12700" cap="flat" cmpd="sng" algn="ctr">
            <a:solidFill>
              <a:sysClr val="windowText" lastClr="000000"/>
            </a:solidFill>
            <a:prstDash val="dash"/>
            <a:round/>
            <a:headEnd type="none" w="med" len="med"/>
            <a:tailEnd type="none" w="med" len="med"/>
          </a:ln>
          <a:effectLst/>
        </p:spPr>
      </p:cxnSp>
      <p:cxnSp>
        <p:nvCxnSpPr>
          <p:cNvPr id="217" name="直接连接符 216"/>
          <p:cNvCxnSpPr/>
          <p:nvPr>
            <p:custDataLst>
              <p:tags r:id="rId36"/>
            </p:custDataLst>
          </p:nvPr>
        </p:nvCxnSpPr>
        <p:spPr>
          <a:xfrm>
            <a:off x="1798564" y="4998085"/>
            <a:ext cx="4888865" cy="0"/>
          </a:xfrm>
          <a:prstGeom prst="line">
            <a:avLst/>
          </a:prstGeom>
          <a:noFill/>
          <a:ln w="12700" cap="flat" cmpd="sng" algn="ctr">
            <a:solidFill>
              <a:sysClr val="windowText" lastClr="000000"/>
            </a:solidFill>
            <a:prstDash val="dash"/>
            <a:round/>
            <a:headEnd type="none" w="med" len="med"/>
            <a:tailEnd type="none" w="med" len="med"/>
          </a:ln>
          <a:effectLst/>
        </p:spPr>
      </p:cxnSp>
      <p:cxnSp>
        <p:nvCxnSpPr>
          <p:cNvPr id="219" name="直接连接符 218"/>
          <p:cNvCxnSpPr/>
          <p:nvPr>
            <p:custDataLst>
              <p:tags r:id="rId37"/>
            </p:custDataLst>
          </p:nvPr>
        </p:nvCxnSpPr>
        <p:spPr>
          <a:xfrm>
            <a:off x="1798564" y="8274050"/>
            <a:ext cx="502099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20" name="直接连接符 219"/>
          <p:cNvCxnSpPr/>
          <p:nvPr>
            <p:custDataLst>
              <p:tags r:id="rId38"/>
            </p:custDataLst>
          </p:nvPr>
        </p:nvCxnSpPr>
        <p:spPr>
          <a:xfrm>
            <a:off x="1798564" y="9138285"/>
            <a:ext cx="4888865" cy="0"/>
          </a:xfrm>
          <a:prstGeom prst="line">
            <a:avLst/>
          </a:prstGeom>
          <a:noFill/>
          <a:ln w="12700" cap="flat" cmpd="sng" algn="ctr">
            <a:solidFill>
              <a:sysClr val="windowText" lastClr="000000"/>
            </a:solidFill>
            <a:prstDash val="dash"/>
            <a:round/>
            <a:headEnd type="none" w="med" len="med"/>
            <a:tailEnd type="none" w="med" len="med"/>
          </a:ln>
          <a:effectLst/>
        </p:spPr>
      </p:cxnSp>
      <p:sp>
        <p:nvSpPr>
          <p:cNvPr id="221" name="矩形 220"/>
          <p:cNvSpPr/>
          <p:nvPr>
            <p:custDataLst>
              <p:tags r:id="rId39"/>
            </p:custDataLst>
          </p:nvPr>
        </p:nvSpPr>
        <p:spPr>
          <a:xfrm>
            <a:off x="2045970" y="545909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2" name="矩形 221"/>
          <p:cNvSpPr/>
          <p:nvPr>
            <p:custDataLst>
              <p:tags r:id="rId40"/>
            </p:custDataLst>
          </p:nvPr>
        </p:nvSpPr>
        <p:spPr>
          <a:xfrm>
            <a:off x="2502535" y="556831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3" name="矩形 222"/>
          <p:cNvSpPr/>
          <p:nvPr>
            <p:custDataLst>
              <p:tags r:id="rId41"/>
            </p:custDataLst>
          </p:nvPr>
        </p:nvSpPr>
        <p:spPr>
          <a:xfrm>
            <a:off x="3035300" y="570674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4" name="矩形 223"/>
          <p:cNvSpPr/>
          <p:nvPr>
            <p:custDataLst>
              <p:tags r:id="rId42"/>
            </p:custDataLst>
          </p:nvPr>
        </p:nvSpPr>
        <p:spPr>
          <a:xfrm>
            <a:off x="3603625" y="585978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5" name="矩形 224"/>
          <p:cNvSpPr/>
          <p:nvPr>
            <p:custDataLst>
              <p:tags r:id="rId43"/>
            </p:custDataLst>
          </p:nvPr>
        </p:nvSpPr>
        <p:spPr>
          <a:xfrm>
            <a:off x="4150360" y="588518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6" name="矩形 225"/>
          <p:cNvSpPr/>
          <p:nvPr>
            <p:custDataLst>
              <p:tags r:id="rId44"/>
            </p:custDataLst>
          </p:nvPr>
        </p:nvSpPr>
        <p:spPr>
          <a:xfrm>
            <a:off x="4665980" y="581660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7" name="矩形 226"/>
          <p:cNvSpPr/>
          <p:nvPr>
            <p:custDataLst>
              <p:tags r:id="rId45"/>
            </p:custDataLst>
          </p:nvPr>
        </p:nvSpPr>
        <p:spPr>
          <a:xfrm>
            <a:off x="5209540" y="644334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8" name="矩形 227"/>
          <p:cNvSpPr/>
          <p:nvPr>
            <p:custDataLst>
              <p:tags r:id="rId46"/>
            </p:custDataLst>
          </p:nvPr>
        </p:nvSpPr>
        <p:spPr>
          <a:xfrm>
            <a:off x="5767705" y="657669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9" name="矩形 228"/>
          <p:cNvSpPr/>
          <p:nvPr>
            <p:custDataLst>
              <p:tags r:id="rId47"/>
            </p:custDataLst>
          </p:nvPr>
        </p:nvSpPr>
        <p:spPr>
          <a:xfrm>
            <a:off x="6291580" y="664337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30" name="直接连接符 229"/>
          <p:cNvCxnSpPr>
            <a:stCxn id="221" idx="3"/>
            <a:endCxn id="222" idx="1"/>
          </p:cNvCxnSpPr>
          <p:nvPr>
            <p:custDataLst>
              <p:tags r:id="rId48"/>
            </p:custDataLst>
          </p:nvPr>
        </p:nvCxnSpPr>
        <p:spPr>
          <a:xfrm>
            <a:off x="2242185" y="5567680"/>
            <a:ext cx="260350" cy="109220"/>
          </a:xfrm>
          <a:prstGeom prst="line">
            <a:avLst/>
          </a:prstGeom>
          <a:noFill/>
          <a:ln w="57150" cap="flat" cmpd="sng" algn="ctr">
            <a:solidFill>
              <a:srgbClr val="0070C0"/>
            </a:solidFill>
            <a:prstDash val="solid"/>
            <a:miter lim="800000"/>
          </a:ln>
          <a:effectLst/>
        </p:spPr>
      </p:cxnSp>
      <p:cxnSp>
        <p:nvCxnSpPr>
          <p:cNvPr id="231" name="直接连接符 230"/>
          <p:cNvCxnSpPr/>
          <p:nvPr>
            <p:custDataLst>
              <p:tags r:id="rId49"/>
            </p:custDataLst>
          </p:nvPr>
        </p:nvCxnSpPr>
        <p:spPr>
          <a:xfrm rot="720000">
            <a:off x="2600960" y="5741670"/>
            <a:ext cx="434340" cy="29845"/>
          </a:xfrm>
          <a:prstGeom prst="line">
            <a:avLst/>
          </a:prstGeom>
          <a:noFill/>
          <a:ln w="57150" cap="flat" cmpd="sng" algn="ctr">
            <a:solidFill>
              <a:srgbClr val="0070C0"/>
            </a:solidFill>
            <a:prstDash val="solid"/>
            <a:miter lim="800000"/>
          </a:ln>
          <a:effectLst/>
        </p:spPr>
      </p:cxnSp>
      <p:cxnSp>
        <p:nvCxnSpPr>
          <p:cNvPr id="232" name="直接连接符 231"/>
          <p:cNvCxnSpPr>
            <a:stCxn id="223" idx="3"/>
            <a:endCxn id="224" idx="1"/>
          </p:cNvCxnSpPr>
          <p:nvPr>
            <p:custDataLst>
              <p:tags r:id="rId50"/>
            </p:custDataLst>
          </p:nvPr>
        </p:nvCxnSpPr>
        <p:spPr>
          <a:xfrm>
            <a:off x="3231515" y="5815013"/>
            <a:ext cx="372110" cy="153035"/>
          </a:xfrm>
          <a:prstGeom prst="line">
            <a:avLst/>
          </a:prstGeom>
          <a:noFill/>
          <a:ln w="57150" cap="flat" cmpd="sng" algn="ctr">
            <a:solidFill>
              <a:srgbClr val="0070C0"/>
            </a:solidFill>
            <a:prstDash val="solid"/>
            <a:miter lim="800000"/>
          </a:ln>
          <a:effectLst/>
        </p:spPr>
      </p:cxnSp>
      <p:cxnSp>
        <p:nvCxnSpPr>
          <p:cNvPr id="233" name="直接连接符 232"/>
          <p:cNvCxnSpPr>
            <a:stCxn id="224" idx="3"/>
            <a:endCxn id="225" idx="1"/>
          </p:cNvCxnSpPr>
          <p:nvPr>
            <p:custDataLst>
              <p:tags r:id="rId51"/>
            </p:custDataLst>
          </p:nvPr>
        </p:nvCxnSpPr>
        <p:spPr>
          <a:xfrm>
            <a:off x="3799840" y="5968365"/>
            <a:ext cx="350520" cy="25400"/>
          </a:xfrm>
          <a:prstGeom prst="line">
            <a:avLst/>
          </a:prstGeom>
          <a:noFill/>
          <a:ln w="57150" cap="flat" cmpd="sng" algn="ctr">
            <a:solidFill>
              <a:srgbClr val="0070C0"/>
            </a:solidFill>
            <a:prstDash val="solid"/>
            <a:miter lim="800000"/>
          </a:ln>
          <a:effectLst/>
        </p:spPr>
      </p:cxnSp>
      <p:cxnSp>
        <p:nvCxnSpPr>
          <p:cNvPr id="234" name="直接连接符 233"/>
          <p:cNvCxnSpPr>
            <a:stCxn id="225" idx="3"/>
            <a:endCxn id="226" idx="1"/>
          </p:cNvCxnSpPr>
          <p:nvPr>
            <p:custDataLst>
              <p:tags r:id="rId52"/>
            </p:custDataLst>
          </p:nvPr>
        </p:nvCxnSpPr>
        <p:spPr>
          <a:xfrm flipV="1">
            <a:off x="4346575" y="5925185"/>
            <a:ext cx="319405" cy="68580"/>
          </a:xfrm>
          <a:prstGeom prst="line">
            <a:avLst/>
          </a:prstGeom>
          <a:noFill/>
          <a:ln w="57150" cap="flat" cmpd="sng" algn="ctr">
            <a:solidFill>
              <a:srgbClr val="0070C0"/>
            </a:solidFill>
            <a:prstDash val="solid"/>
            <a:miter lim="800000"/>
          </a:ln>
          <a:effectLst/>
        </p:spPr>
      </p:cxnSp>
      <p:cxnSp>
        <p:nvCxnSpPr>
          <p:cNvPr id="235" name="直接连接符 234"/>
          <p:cNvCxnSpPr>
            <a:stCxn id="226" idx="3"/>
            <a:endCxn id="227" idx="1"/>
          </p:cNvCxnSpPr>
          <p:nvPr>
            <p:custDataLst>
              <p:tags r:id="rId53"/>
            </p:custDataLst>
          </p:nvPr>
        </p:nvCxnSpPr>
        <p:spPr>
          <a:xfrm>
            <a:off x="4862195" y="5925185"/>
            <a:ext cx="347345" cy="626745"/>
          </a:xfrm>
          <a:prstGeom prst="line">
            <a:avLst/>
          </a:prstGeom>
          <a:noFill/>
          <a:ln w="57150" cap="flat" cmpd="sng" algn="ctr">
            <a:solidFill>
              <a:srgbClr val="0070C0"/>
            </a:solidFill>
            <a:prstDash val="solid"/>
            <a:miter lim="800000"/>
          </a:ln>
          <a:effectLst/>
        </p:spPr>
      </p:cxnSp>
      <p:cxnSp>
        <p:nvCxnSpPr>
          <p:cNvPr id="236" name="直接连接符 235"/>
          <p:cNvCxnSpPr>
            <a:stCxn id="227" idx="3"/>
            <a:endCxn id="228" idx="1"/>
          </p:cNvCxnSpPr>
          <p:nvPr>
            <p:custDataLst>
              <p:tags r:id="rId54"/>
            </p:custDataLst>
          </p:nvPr>
        </p:nvCxnSpPr>
        <p:spPr>
          <a:xfrm>
            <a:off x="5405755" y="6551930"/>
            <a:ext cx="361950" cy="132715"/>
          </a:xfrm>
          <a:prstGeom prst="line">
            <a:avLst/>
          </a:prstGeom>
          <a:noFill/>
          <a:ln w="57150" cap="flat" cmpd="sng" algn="ctr">
            <a:solidFill>
              <a:srgbClr val="0070C0"/>
            </a:solidFill>
            <a:prstDash val="solid"/>
            <a:miter lim="800000"/>
          </a:ln>
          <a:effectLst/>
        </p:spPr>
      </p:cxnSp>
      <p:cxnSp>
        <p:nvCxnSpPr>
          <p:cNvPr id="237" name="直接连接符 236"/>
          <p:cNvCxnSpPr>
            <a:stCxn id="228" idx="1"/>
            <a:endCxn id="229" idx="1"/>
          </p:cNvCxnSpPr>
          <p:nvPr>
            <p:custDataLst>
              <p:tags r:id="rId55"/>
            </p:custDataLst>
          </p:nvPr>
        </p:nvCxnSpPr>
        <p:spPr>
          <a:xfrm>
            <a:off x="5767705" y="6684645"/>
            <a:ext cx="523240" cy="67310"/>
          </a:xfrm>
          <a:prstGeom prst="line">
            <a:avLst/>
          </a:prstGeom>
          <a:noFill/>
          <a:ln w="57150" cap="flat" cmpd="sng" algn="ctr">
            <a:solidFill>
              <a:srgbClr val="0070C0"/>
            </a:solidFill>
            <a:prstDash val="solid"/>
            <a:miter lim="800000"/>
          </a:ln>
          <a:effectLst/>
        </p:spPr>
      </p:cxnSp>
      <p:sp>
        <p:nvSpPr>
          <p:cNvPr id="269" name="文本框 268"/>
          <p:cNvSpPr txBox="1"/>
          <p:nvPr>
            <p:custDataLst>
              <p:tags r:id="rId56"/>
            </p:custDataLst>
          </p:nvPr>
        </p:nvSpPr>
        <p:spPr>
          <a:xfrm>
            <a:off x="2155825"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270" name="文本框 269"/>
          <p:cNvSpPr txBox="1"/>
          <p:nvPr>
            <p:custDataLst>
              <p:tags r:id="rId57"/>
            </p:custDataLst>
          </p:nvPr>
        </p:nvSpPr>
        <p:spPr>
          <a:xfrm>
            <a:off x="3696335"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1" name="文本框 270"/>
          <p:cNvSpPr txBox="1"/>
          <p:nvPr>
            <p:custDataLst>
              <p:tags r:id="rId58"/>
            </p:custDataLst>
          </p:nvPr>
        </p:nvSpPr>
        <p:spPr>
          <a:xfrm>
            <a:off x="5236210"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sp>
        <p:nvSpPr>
          <p:cNvPr id="6" name="Title 9"/>
          <p:cNvSpPr>
            <a:spLocks noGrp="1"/>
          </p:cNvSpPr>
          <p:nvPr>
            <p:custDataLst>
              <p:tags r:id="rId59"/>
            </p:custDataLst>
          </p:nvPr>
        </p:nvSpPr>
        <p:spPr>
          <a:xfrm>
            <a:off x="2014220" y="2699385"/>
            <a:ext cx="5283835" cy="9848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Calibri" panose="020F0502020204030204" pitchFamily="34" charset="0"/>
                <a:cs typeface="Calibri" panose="020F0502020204030204" pitchFamily="34" charset="0"/>
              </a:rPr>
              <a:t>An example of </a:t>
            </a:r>
            <a:r>
              <a:rPr lang="en-US" sz="3200" i="1" u="sng" dirty="0">
                <a:latin typeface="Calibri" panose="020F0502020204030204" pitchFamily="34" charset="0"/>
                <a:cs typeface="Calibri" panose="020F0502020204030204" pitchFamily="34" charset="0"/>
              </a:rPr>
              <a:t>Boundary Issue</a:t>
            </a:r>
            <a:r>
              <a:rPr lang="en-US" sz="3200" dirty="0">
                <a:latin typeface="Calibri" panose="020F0502020204030204" pitchFamily="34" charset="0"/>
                <a:cs typeface="Calibri" panose="020F0502020204030204" pitchFamily="34" charset="0"/>
              </a:rPr>
              <a:t>:  </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cxnSp>
        <p:nvCxnSpPr>
          <p:cNvPr id="7" name="直接箭头连接符 6"/>
          <p:cNvCxnSpPr/>
          <p:nvPr>
            <p:custDataLst>
              <p:tags r:id="rId60"/>
            </p:custDataLst>
          </p:nvPr>
        </p:nvCxnSpPr>
        <p:spPr>
          <a:xfrm flipH="1">
            <a:off x="5026025" y="5358130"/>
            <a:ext cx="3196592" cy="501015"/>
          </a:xfrm>
          <a:prstGeom prst="straightConnector1">
            <a:avLst/>
          </a:prstGeom>
          <a:noFill/>
          <a:ln w="38100" cap="flat" cmpd="sng" algn="ctr">
            <a:solidFill>
              <a:schemeClr val="tx1"/>
            </a:solidFill>
            <a:prstDash val="solid"/>
            <a:miter lim="800000"/>
            <a:headEnd type="none" w="lg" len="lg"/>
            <a:tailEnd type="arrow" w="lg" len="lg"/>
          </a:ln>
          <a:effectLst/>
        </p:spPr>
      </p:cxnSp>
      <p:sp>
        <p:nvSpPr>
          <p:cNvPr id="8" name="Title 9"/>
          <p:cNvSpPr>
            <a:spLocks noGrp="1"/>
          </p:cNvSpPr>
          <p:nvPr>
            <p:custDataLst>
              <p:tags r:id="rId61"/>
            </p:custDataLst>
          </p:nvPr>
        </p:nvSpPr>
        <p:spPr>
          <a:xfrm>
            <a:off x="8350885" y="4617085"/>
            <a:ext cx="5033010" cy="860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Calibri" panose="020F0502020204030204" pitchFamily="34" charset="0"/>
                <a:cs typeface="Calibri" panose="020F0502020204030204" pitchFamily="34" charset="0"/>
              </a:rPr>
              <a:t>fuzzy</a:t>
            </a:r>
            <a:r>
              <a:rPr lang="en-US" sz="3600" dirty="0">
                <a:latin typeface="Calibri" panose="020F0502020204030204" pitchFamily="34" charset="0"/>
                <a:cs typeface="Calibri" panose="020F0502020204030204" pitchFamily="34" charset="0"/>
              </a:rPr>
              <a:t> boundary (a range)</a:t>
            </a:r>
            <a:endParaRPr lang="en-US" sz="36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4" name="Title 9"/>
          <p:cNvSpPr>
            <a:spLocks noGrp="1"/>
          </p:cNvSpPr>
          <p:nvPr>
            <p:custDataLst>
              <p:tags r:id="rId62"/>
            </p:custDataLst>
          </p:nvPr>
        </p:nvSpPr>
        <p:spPr>
          <a:xfrm>
            <a:off x="8423300" y="5219551"/>
            <a:ext cx="4087495"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duplicate close series into neighboring nodes</a:t>
            </a:r>
            <a:endParaRPr lang="en-US" sz="2800" baseline="30000" dirty="0">
              <a:solidFill>
                <a:schemeClr val="bg1">
                  <a:lumMod val="50000"/>
                </a:schemeClr>
              </a:solidFill>
              <a:latin typeface="Calibri" panose="020F0502020204030204" pitchFamily="34" charset="0"/>
              <a:cs typeface="Calibri" panose="020F0502020204030204" pitchFamily="34" charset="0"/>
            </a:endParaRPr>
          </a:p>
        </p:txBody>
      </p:sp>
      <p:cxnSp>
        <p:nvCxnSpPr>
          <p:cNvPr id="96" name="直接连接符 202"/>
          <p:cNvCxnSpPr/>
          <p:nvPr>
            <p:custDataLst>
              <p:tags r:id="rId63"/>
            </p:custDataLst>
          </p:nvPr>
        </p:nvCxnSpPr>
        <p:spPr>
          <a:xfrm flipV="1">
            <a:off x="2155825" y="7073900"/>
            <a:ext cx="0" cy="121920"/>
          </a:xfrm>
          <a:prstGeom prst="line">
            <a:avLst/>
          </a:prstGeom>
          <a:noFill/>
          <a:ln w="28575" cap="flat" cmpd="sng" algn="ctr">
            <a:solidFill>
              <a:sysClr val="windowText" lastClr="000000"/>
            </a:solidFill>
            <a:prstDash val="solid"/>
            <a:miter lim="800000"/>
          </a:ln>
          <a:effectLst/>
        </p:spPr>
      </p:cxnSp>
      <p:sp>
        <p:nvSpPr>
          <p:cNvPr id="106" name="文本框 268"/>
          <p:cNvSpPr txBox="1"/>
          <p:nvPr>
            <p:custDataLst>
              <p:tags r:id="rId64"/>
            </p:custDataLst>
          </p:nvPr>
        </p:nvSpPr>
        <p:spPr>
          <a:xfrm>
            <a:off x="1009331" y="929439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000</a:t>
            </a:r>
            <a:endParaRPr lang="zh-CN" altLang="en-US" sz="2400" dirty="0">
              <a:latin typeface="Calibri" panose="020F0502020204030204" pitchFamily="34" charset="0"/>
              <a:cs typeface="Calibri" panose="020F0502020204030204" pitchFamily="34" charset="0"/>
            </a:endParaRPr>
          </a:p>
        </p:txBody>
      </p:sp>
      <p:sp>
        <p:nvSpPr>
          <p:cNvPr id="107" name="文本框 268"/>
          <p:cNvSpPr txBox="1"/>
          <p:nvPr>
            <p:custDataLst>
              <p:tags r:id="rId65"/>
            </p:custDataLst>
          </p:nvPr>
        </p:nvSpPr>
        <p:spPr>
          <a:xfrm>
            <a:off x="1001233" y="8502302"/>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001</a:t>
            </a:r>
            <a:endParaRPr lang="zh-CN" altLang="en-US" sz="2400" dirty="0">
              <a:latin typeface="Calibri" panose="020F0502020204030204" pitchFamily="34" charset="0"/>
              <a:cs typeface="Calibri" panose="020F0502020204030204" pitchFamily="34" charset="0"/>
            </a:endParaRPr>
          </a:p>
        </p:txBody>
      </p:sp>
      <p:sp>
        <p:nvSpPr>
          <p:cNvPr id="108" name="文本框 268"/>
          <p:cNvSpPr txBox="1"/>
          <p:nvPr>
            <p:custDataLst>
              <p:tags r:id="rId66"/>
            </p:custDataLst>
          </p:nvPr>
        </p:nvSpPr>
        <p:spPr>
          <a:xfrm>
            <a:off x="1004403" y="7744256"/>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010</a:t>
            </a:r>
            <a:endParaRPr lang="zh-CN" altLang="en-US" sz="2400" dirty="0">
              <a:latin typeface="Calibri" panose="020F0502020204030204" pitchFamily="34" charset="0"/>
              <a:cs typeface="Calibri" panose="020F0502020204030204" pitchFamily="34" charset="0"/>
            </a:endParaRPr>
          </a:p>
        </p:txBody>
      </p:sp>
      <p:sp>
        <p:nvSpPr>
          <p:cNvPr id="109" name="文本框 268"/>
          <p:cNvSpPr txBox="1"/>
          <p:nvPr>
            <p:custDataLst>
              <p:tags r:id="rId67"/>
            </p:custDataLst>
          </p:nvPr>
        </p:nvSpPr>
        <p:spPr>
          <a:xfrm>
            <a:off x="1008536" y="714840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011</a:t>
            </a:r>
            <a:endParaRPr lang="zh-CN" altLang="en-US" sz="2400" dirty="0">
              <a:latin typeface="Calibri" panose="020F0502020204030204" pitchFamily="34" charset="0"/>
              <a:cs typeface="Calibri" panose="020F0502020204030204" pitchFamily="34" charset="0"/>
            </a:endParaRPr>
          </a:p>
        </p:txBody>
      </p:sp>
      <p:sp>
        <p:nvSpPr>
          <p:cNvPr id="110" name="文本框 268"/>
          <p:cNvSpPr txBox="1"/>
          <p:nvPr>
            <p:custDataLst>
              <p:tags r:id="rId68"/>
            </p:custDataLst>
          </p:nvPr>
        </p:nvSpPr>
        <p:spPr>
          <a:xfrm>
            <a:off x="1001233" y="654356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100</a:t>
            </a:r>
            <a:endParaRPr lang="zh-CN" altLang="en-US" sz="2400" dirty="0">
              <a:latin typeface="Calibri" panose="020F0502020204030204" pitchFamily="34" charset="0"/>
              <a:cs typeface="Calibri" panose="020F0502020204030204" pitchFamily="34" charset="0"/>
            </a:endParaRPr>
          </a:p>
        </p:txBody>
      </p:sp>
      <p:sp>
        <p:nvSpPr>
          <p:cNvPr id="111" name="文本框 268"/>
          <p:cNvSpPr txBox="1"/>
          <p:nvPr>
            <p:custDataLst>
              <p:tags r:id="rId69"/>
            </p:custDataLst>
          </p:nvPr>
        </p:nvSpPr>
        <p:spPr>
          <a:xfrm>
            <a:off x="987898" y="5939631"/>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101</a:t>
            </a:r>
            <a:endParaRPr lang="zh-CN" altLang="en-US" sz="2400" dirty="0">
              <a:latin typeface="Calibri" panose="020F0502020204030204" pitchFamily="34" charset="0"/>
              <a:cs typeface="Calibri" panose="020F0502020204030204" pitchFamily="34" charset="0"/>
            </a:endParaRPr>
          </a:p>
        </p:txBody>
      </p:sp>
      <p:sp>
        <p:nvSpPr>
          <p:cNvPr id="112" name="文本框 268"/>
          <p:cNvSpPr txBox="1"/>
          <p:nvPr>
            <p:custDataLst>
              <p:tags r:id="rId70"/>
            </p:custDataLst>
          </p:nvPr>
        </p:nvSpPr>
        <p:spPr>
          <a:xfrm>
            <a:off x="1013933" y="5250988"/>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110</a:t>
            </a:r>
            <a:endParaRPr lang="zh-CN" altLang="en-US" sz="2400" dirty="0">
              <a:latin typeface="Calibri" panose="020F0502020204030204" pitchFamily="34" charset="0"/>
              <a:cs typeface="Calibri" panose="020F0502020204030204" pitchFamily="34" charset="0"/>
            </a:endParaRPr>
          </a:p>
        </p:txBody>
      </p:sp>
      <p:sp>
        <p:nvSpPr>
          <p:cNvPr id="113" name="文本框 268"/>
          <p:cNvSpPr txBox="1"/>
          <p:nvPr>
            <p:custDataLst>
              <p:tags r:id="rId71"/>
            </p:custDataLst>
          </p:nvPr>
        </p:nvSpPr>
        <p:spPr>
          <a:xfrm>
            <a:off x="1036499" y="4407208"/>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111</a:t>
            </a:r>
            <a:endParaRPr lang="zh-CN" altLang="en-US" sz="2400" dirty="0">
              <a:latin typeface="Calibri" panose="020F0502020204030204" pitchFamily="34" charset="0"/>
              <a:cs typeface="Calibri" panose="020F0502020204030204" pitchFamily="34" charset="0"/>
            </a:endParaRPr>
          </a:p>
        </p:txBody>
      </p:sp>
      <p:grpSp>
        <p:nvGrpSpPr>
          <p:cNvPr id="86" name="组合 258"/>
          <p:cNvGrpSpPr/>
          <p:nvPr/>
        </p:nvGrpSpPr>
        <p:grpSpPr>
          <a:xfrm>
            <a:off x="8291711" y="6944737"/>
            <a:ext cx="995680" cy="216535"/>
            <a:chOff x="5964244" y="4178812"/>
            <a:chExt cx="995930" cy="216802"/>
          </a:xfrm>
        </p:grpSpPr>
        <p:sp>
          <p:nvSpPr>
            <p:cNvPr id="87" name="椭圆 259"/>
            <p:cNvSpPr/>
            <p:nvPr>
              <p:custDataLst>
                <p:tags r:id="rId81"/>
              </p:custDataLst>
            </p:nvPr>
          </p:nvSpPr>
          <p:spPr>
            <a:xfrm>
              <a:off x="6356197" y="4178812"/>
              <a:ext cx="220717" cy="216802"/>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dirty="0"/>
            </a:p>
          </p:txBody>
        </p:sp>
        <p:cxnSp>
          <p:nvCxnSpPr>
            <p:cNvPr id="88" name="直接连接符 260"/>
            <p:cNvCxnSpPr/>
            <p:nvPr>
              <p:custDataLst>
                <p:tags r:id="rId82"/>
              </p:custDataLst>
            </p:nvPr>
          </p:nvCxnSpPr>
          <p:spPr>
            <a:xfrm>
              <a:off x="5964244" y="4299640"/>
              <a:ext cx="995930" cy="0"/>
            </a:xfrm>
            <a:prstGeom prst="line">
              <a:avLst/>
            </a:prstGeom>
            <a:solidFill>
              <a:srgbClr val="F7860C"/>
            </a:solidFill>
            <a:ln w="57150" cap="flat" cmpd="sng" algn="ctr">
              <a:solidFill>
                <a:srgbClr val="F7860C"/>
              </a:solidFill>
              <a:prstDash val="solid"/>
              <a:miter lim="800000"/>
            </a:ln>
            <a:effectLst/>
          </p:spPr>
        </p:cxnSp>
      </p:grpSp>
      <p:sp>
        <p:nvSpPr>
          <p:cNvPr id="89" name="文本框 261"/>
          <p:cNvSpPr txBox="1"/>
          <p:nvPr>
            <p:custDataLst>
              <p:tags r:id="rId72"/>
            </p:custDataLst>
          </p:nvPr>
        </p:nvSpPr>
        <p:spPr>
          <a:xfrm>
            <a:off x="9312791" y="6751062"/>
            <a:ext cx="4087495" cy="58477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pPr algn="l"/>
            <a:r>
              <a:rPr lang="en-US" altLang="zh-CN" dirty="0">
                <a:solidFill>
                  <a:srgbClr val="F7860C"/>
                </a:solidFill>
              </a:rPr>
              <a:t>a: 110, </a:t>
            </a:r>
            <a:r>
              <a:rPr lang="en-US" altLang="zh-CN" b="1" dirty="0">
                <a:solidFill>
                  <a:srgbClr val="F7860C"/>
                </a:solidFill>
              </a:rPr>
              <a:t>110</a:t>
            </a:r>
            <a:r>
              <a:rPr lang="en-US" altLang="zh-CN" dirty="0">
                <a:solidFill>
                  <a:srgbClr val="F7860C"/>
                </a:solidFill>
              </a:rPr>
              <a:t>, 100</a:t>
            </a:r>
          </a:p>
        </p:txBody>
      </p:sp>
      <p:sp>
        <p:nvSpPr>
          <p:cNvPr id="90" name="矩形 263"/>
          <p:cNvSpPr/>
          <p:nvPr>
            <p:custDataLst>
              <p:tags r:id="rId73"/>
            </p:custDataLst>
          </p:nvPr>
        </p:nvSpPr>
        <p:spPr>
          <a:xfrm>
            <a:off x="8715256" y="7851457"/>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91" name="直接连接符 264"/>
          <p:cNvCxnSpPr/>
          <p:nvPr>
            <p:custDataLst>
              <p:tags r:id="rId74"/>
            </p:custDataLst>
          </p:nvPr>
        </p:nvCxnSpPr>
        <p:spPr>
          <a:xfrm>
            <a:off x="8305681" y="7944167"/>
            <a:ext cx="964565" cy="10160"/>
          </a:xfrm>
          <a:prstGeom prst="line">
            <a:avLst/>
          </a:prstGeom>
          <a:noFill/>
          <a:ln w="57150" cap="flat" cmpd="sng" algn="ctr">
            <a:solidFill>
              <a:srgbClr val="0070C0"/>
            </a:solidFill>
            <a:prstDash val="solid"/>
            <a:miter lim="800000"/>
          </a:ln>
          <a:effectLst/>
        </p:spPr>
      </p:cxnSp>
      <p:sp>
        <p:nvSpPr>
          <p:cNvPr id="92" name="文本框 265"/>
          <p:cNvSpPr txBox="1"/>
          <p:nvPr>
            <p:custDataLst>
              <p:tags r:id="rId75"/>
            </p:custDataLst>
          </p:nvPr>
        </p:nvSpPr>
        <p:spPr>
          <a:xfrm>
            <a:off x="9296916" y="7660322"/>
            <a:ext cx="3590879" cy="58356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pPr algn="l"/>
            <a:r>
              <a:rPr lang="en-US" altLang="zh-CN" dirty="0">
                <a:solidFill>
                  <a:srgbClr val="0070C0"/>
                </a:solidFill>
              </a:rPr>
              <a:t>b:</a:t>
            </a:r>
          </a:p>
        </p:txBody>
      </p:sp>
      <p:sp>
        <p:nvSpPr>
          <p:cNvPr id="94" name="椭圆 184"/>
          <p:cNvSpPr/>
          <p:nvPr>
            <p:custDataLst>
              <p:tags r:id="rId76"/>
            </p:custDataLst>
          </p:nvPr>
        </p:nvSpPr>
        <p:spPr>
          <a:xfrm>
            <a:off x="3589020" y="548576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95" name="椭圆 185"/>
          <p:cNvSpPr/>
          <p:nvPr>
            <p:custDataLst>
              <p:tags r:id="rId77"/>
            </p:custDataLst>
          </p:nvPr>
        </p:nvSpPr>
        <p:spPr>
          <a:xfrm>
            <a:off x="4153165" y="5446594"/>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97" name="椭圆 186"/>
          <p:cNvSpPr/>
          <p:nvPr>
            <p:custDataLst>
              <p:tags r:id="rId78"/>
            </p:custDataLst>
          </p:nvPr>
        </p:nvSpPr>
        <p:spPr>
          <a:xfrm>
            <a:off x="4658348" y="5431474"/>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98" name="直接连接符 193"/>
          <p:cNvCxnSpPr>
            <a:stCxn id="94" idx="6"/>
            <a:endCxn id="95" idx="2"/>
          </p:cNvCxnSpPr>
          <p:nvPr>
            <p:custDataLst>
              <p:tags r:id="rId79"/>
            </p:custDataLst>
          </p:nvPr>
        </p:nvCxnSpPr>
        <p:spPr>
          <a:xfrm flipV="1">
            <a:off x="3810000" y="5554862"/>
            <a:ext cx="343165" cy="39171"/>
          </a:xfrm>
          <a:prstGeom prst="line">
            <a:avLst/>
          </a:prstGeom>
          <a:noFill/>
          <a:ln w="57150" cap="flat" cmpd="sng" algn="ctr">
            <a:solidFill>
              <a:srgbClr val="F7860C"/>
            </a:solidFill>
            <a:prstDash val="solid"/>
            <a:miter lim="800000"/>
          </a:ln>
          <a:effectLst/>
        </p:spPr>
      </p:cxnSp>
      <p:cxnSp>
        <p:nvCxnSpPr>
          <p:cNvPr id="99" name="直接连接符 194"/>
          <p:cNvCxnSpPr>
            <a:stCxn id="95" idx="6"/>
            <a:endCxn id="97" idx="2"/>
          </p:cNvCxnSpPr>
          <p:nvPr>
            <p:custDataLst>
              <p:tags r:id="rId80"/>
            </p:custDataLst>
          </p:nvPr>
        </p:nvCxnSpPr>
        <p:spPr>
          <a:xfrm flipV="1">
            <a:off x="4374145" y="5539742"/>
            <a:ext cx="284203" cy="15120"/>
          </a:xfrm>
          <a:prstGeom prst="line">
            <a:avLst/>
          </a:prstGeom>
          <a:noFill/>
          <a:ln w="57150" cap="flat" cmpd="sng" algn="ctr">
            <a:solidFill>
              <a:srgbClr val="F7860C"/>
            </a:solidFill>
            <a:prstDash val="solid"/>
            <a:miter lim="800000"/>
          </a:ln>
          <a:effec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1"/>
          <p:cNvSpPr/>
          <p:nvPr>
            <p:custDataLst>
              <p:tags r:id="rId1"/>
            </p:custDataLst>
          </p:nvPr>
        </p:nvSpPr>
        <p:spPr>
          <a:xfrm>
            <a:off x="3713302" y="5855970"/>
            <a:ext cx="1037590" cy="659725"/>
          </a:xfrm>
          <a:prstGeom prst="rect">
            <a:avLst/>
          </a:prstGeom>
          <a:solidFill>
            <a:schemeClr val="accent5"/>
          </a:solidFill>
          <a:ln w="12700" cap="flat" cmpd="sng" algn="ctr">
            <a:noFill/>
            <a:prstDash val="solid"/>
            <a:miter lim="800000"/>
          </a:ln>
          <a:effectLst/>
        </p:spPr>
        <p:txBody>
          <a:bodyPr rtlCol="0" anchor="ctr"/>
          <a:lstStyle/>
          <a:p>
            <a:pPr algn="ctr"/>
            <a:endParaRPr lang="zh-CN" altLang="en-US"/>
          </a:p>
        </p:txBody>
      </p:sp>
      <p:sp>
        <p:nvSpPr>
          <p:cNvPr id="172" name="矩形 171"/>
          <p:cNvSpPr/>
          <p:nvPr>
            <p:custDataLst>
              <p:tags r:id="rId2"/>
            </p:custDataLst>
          </p:nvPr>
        </p:nvSpPr>
        <p:spPr>
          <a:xfrm>
            <a:off x="5259705" y="6305549"/>
            <a:ext cx="1126490" cy="969841"/>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173" name="矩形 172"/>
          <p:cNvSpPr/>
          <p:nvPr>
            <p:custDataLst>
              <p:tags r:id="rId3"/>
            </p:custDataLst>
          </p:nvPr>
        </p:nvSpPr>
        <p:spPr>
          <a:xfrm>
            <a:off x="2158604" y="4755515"/>
            <a:ext cx="1037590" cy="1421447"/>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84" name="矩形 171"/>
          <p:cNvSpPr/>
          <p:nvPr>
            <p:custDataLst>
              <p:tags r:id="rId4"/>
            </p:custDataLst>
          </p:nvPr>
        </p:nvSpPr>
        <p:spPr>
          <a:xfrm>
            <a:off x="5259705" y="6493510"/>
            <a:ext cx="1126490" cy="561340"/>
          </a:xfrm>
          <a:prstGeom prst="rect">
            <a:avLst/>
          </a:prstGeom>
          <a:solidFill>
            <a:srgbClr val="FFC111"/>
          </a:solidFill>
          <a:ln w="12700" cap="flat" cmpd="sng" algn="ctr">
            <a:noFill/>
            <a:prstDash val="solid"/>
            <a:miter lim="800000"/>
          </a:ln>
          <a:effectLst/>
        </p:spPr>
        <p:txBody>
          <a:bodyPr rtlCol="0" anchor="ctr"/>
          <a:lstStyle/>
          <a:p>
            <a:pPr algn="ctr"/>
            <a:endParaRPr lang="zh-CN" altLang="en-US"/>
          </a:p>
        </p:txBody>
      </p:sp>
      <p:sp>
        <p:nvSpPr>
          <p:cNvPr id="85" name="矩形 172"/>
          <p:cNvSpPr/>
          <p:nvPr>
            <p:custDataLst>
              <p:tags r:id="rId5"/>
            </p:custDataLst>
          </p:nvPr>
        </p:nvSpPr>
        <p:spPr>
          <a:xfrm>
            <a:off x="2158604" y="4982845"/>
            <a:ext cx="1037590" cy="873125"/>
          </a:xfrm>
          <a:prstGeom prst="rect">
            <a:avLst/>
          </a:prstGeom>
          <a:solidFill>
            <a:srgbClr val="FFC111"/>
          </a:solidFill>
          <a:ln w="12700" cap="flat" cmpd="sng" algn="ctr">
            <a:noFill/>
            <a:prstDash val="solid"/>
            <a:miter lim="800000"/>
          </a:ln>
          <a:effectLst/>
        </p:spPr>
        <p:txBody>
          <a:bodyPr rtlCol="0" anchor="ctr"/>
          <a:lstStyle/>
          <a:p>
            <a:pPr algn="ctr"/>
            <a:endParaRPr lang="zh-CN" altLang="en-US"/>
          </a:p>
        </p:txBody>
      </p:sp>
      <p:sp>
        <p:nvSpPr>
          <p:cNvPr id="2" name="矩形 1"/>
          <p:cNvSpPr/>
          <p:nvPr>
            <p:custDataLst>
              <p:tags r:id="rId6"/>
            </p:custDataLst>
          </p:nvPr>
        </p:nvSpPr>
        <p:spPr>
          <a:xfrm>
            <a:off x="3704590" y="4741545"/>
            <a:ext cx="1037590" cy="1435417"/>
          </a:xfrm>
          <a:prstGeom prst="rect">
            <a:avLst/>
          </a:prstGeom>
          <a:solidFill>
            <a:srgbClr val="FFE089"/>
          </a:solidFill>
          <a:ln w="12700" cap="flat" cmpd="sng" algn="ctr">
            <a:noFill/>
            <a:prstDash val="solid"/>
            <a:miter lim="800000"/>
          </a:ln>
          <a:effectLst/>
        </p:spPr>
        <p:txBody>
          <a:bodyPr rtlCol="0" anchor="ctr"/>
          <a:lstStyle/>
          <a:p>
            <a:pPr algn="ctr"/>
            <a:endParaRPr lang="zh-CN" altLang="en-US"/>
          </a:p>
        </p:txBody>
      </p:sp>
      <p:sp>
        <p:nvSpPr>
          <p:cNvPr id="83" name="矩形 1"/>
          <p:cNvSpPr/>
          <p:nvPr>
            <p:custDataLst>
              <p:tags r:id="rId7"/>
            </p:custDataLst>
          </p:nvPr>
        </p:nvSpPr>
        <p:spPr>
          <a:xfrm>
            <a:off x="3704590" y="5003800"/>
            <a:ext cx="1037590" cy="859155"/>
          </a:xfrm>
          <a:prstGeom prst="rect">
            <a:avLst/>
          </a:prstGeom>
          <a:solidFill>
            <a:srgbClr val="FFCD3F"/>
          </a:solidFill>
          <a:ln w="12700" cap="flat" cmpd="sng" algn="ctr">
            <a:noFill/>
            <a:prstDash val="solid"/>
            <a:miter lim="800000"/>
          </a:ln>
          <a:effectLst/>
        </p:spPr>
        <p:txBody>
          <a:bodyPr rtlCol="0" anchor="ctr"/>
          <a:lstStyle/>
          <a:p>
            <a:pPr algn="ctr"/>
            <a:endParaRPr lang="zh-CN" altLang="en-US"/>
          </a:p>
        </p:txBody>
      </p:sp>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11-Dumpy-Fuzzy</a:t>
            </a:r>
            <a:endParaRPr lang="en-US" altLang="zh-CN" sz="4800" dirty="0">
              <a:latin typeface="Times New Roman" panose="02020603050405020304" charset="0"/>
              <a:cs typeface="Times New Roman" panose="02020603050405020304" charset="0"/>
            </a:endParaRPr>
          </a:p>
        </p:txBody>
      </p:sp>
      <p:cxnSp>
        <p:nvCxnSpPr>
          <p:cNvPr id="175" name="直接箭头连接符 174"/>
          <p:cNvCxnSpPr/>
          <p:nvPr>
            <p:custDataLst>
              <p:tags r:id="rId8"/>
            </p:custDataLst>
          </p:nvPr>
        </p:nvCxnSpPr>
        <p:spPr>
          <a:xfrm flipV="1">
            <a:off x="1900561" y="4569460"/>
            <a:ext cx="0" cy="4908550"/>
          </a:xfrm>
          <a:prstGeom prst="straightConnector1">
            <a:avLst/>
          </a:prstGeom>
          <a:noFill/>
          <a:ln w="38100" cap="flat" cmpd="sng" algn="ctr">
            <a:solidFill>
              <a:sysClr val="windowText" lastClr="000000"/>
            </a:solidFill>
            <a:prstDash val="solid"/>
            <a:miter lim="800000"/>
            <a:tailEnd type="triangle"/>
          </a:ln>
          <a:effectLst/>
        </p:spPr>
      </p:cxnSp>
      <p:cxnSp>
        <p:nvCxnSpPr>
          <p:cNvPr id="176" name="直接箭头连接符 175"/>
          <p:cNvCxnSpPr/>
          <p:nvPr>
            <p:custDataLst>
              <p:tags r:id="rId9"/>
            </p:custDataLst>
          </p:nvPr>
        </p:nvCxnSpPr>
        <p:spPr>
          <a:xfrm flipV="1">
            <a:off x="1798564" y="7071993"/>
            <a:ext cx="5412496" cy="1907"/>
          </a:xfrm>
          <a:prstGeom prst="straightConnector1">
            <a:avLst/>
          </a:prstGeom>
          <a:noFill/>
          <a:ln w="38100" cap="flat" cmpd="sng" algn="ctr">
            <a:solidFill>
              <a:sysClr val="windowText" lastClr="000000"/>
            </a:solidFill>
            <a:prstDash val="solid"/>
            <a:miter lim="800000"/>
            <a:tailEnd type="triangle"/>
          </a:ln>
          <a:effectLst/>
        </p:spPr>
      </p:cxnSp>
      <p:sp>
        <p:nvSpPr>
          <p:cNvPr id="182" name="椭圆 181"/>
          <p:cNvSpPr/>
          <p:nvPr>
            <p:custDataLst>
              <p:tags r:id="rId10"/>
            </p:custDataLst>
          </p:nvPr>
        </p:nvSpPr>
        <p:spPr>
          <a:xfrm>
            <a:off x="2026920" y="527685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216" name="直接连接符 215"/>
          <p:cNvCxnSpPr/>
          <p:nvPr>
            <p:custDataLst>
              <p:tags r:id="rId11"/>
            </p:custDataLst>
          </p:nvPr>
        </p:nvCxnSpPr>
        <p:spPr>
          <a:xfrm>
            <a:off x="1798564" y="5862320"/>
            <a:ext cx="502099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18" name="直接连接符 217"/>
          <p:cNvCxnSpPr/>
          <p:nvPr>
            <p:custDataLst>
              <p:tags r:id="rId12"/>
            </p:custDataLst>
          </p:nvPr>
        </p:nvCxnSpPr>
        <p:spPr>
          <a:xfrm>
            <a:off x="1798564" y="7644130"/>
            <a:ext cx="4888865" cy="0"/>
          </a:xfrm>
          <a:prstGeom prst="line">
            <a:avLst/>
          </a:prstGeom>
          <a:noFill/>
          <a:ln w="12700" cap="flat" cmpd="sng" algn="ctr">
            <a:solidFill>
              <a:sysClr val="windowText" lastClr="000000"/>
            </a:solidFill>
            <a:prstDash val="dash"/>
            <a:round/>
            <a:headEnd type="none" w="med" len="med"/>
            <a:tailEnd type="none" w="med" len="med"/>
          </a:ln>
          <a:effectLst/>
        </p:spPr>
      </p:cxnSp>
      <p:sp>
        <p:nvSpPr>
          <p:cNvPr id="183" name="椭圆 182"/>
          <p:cNvSpPr/>
          <p:nvPr>
            <p:custDataLst>
              <p:tags r:id="rId13"/>
            </p:custDataLst>
          </p:nvPr>
        </p:nvSpPr>
        <p:spPr>
          <a:xfrm>
            <a:off x="2510790" y="533844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4" name="椭圆 183"/>
          <p:cNvSpPr/>
          <p:nvPr>
            <p:custDataLst>
              <p:tags r:id="rId14"/>
            </p:custDataLst>
          </p:nvPr>
        </p:nvSpPr>
        <p:spPr>
          <a:xfrm>
            <a:off x="3039110" y="556831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5" name="椭圆 184"/>
          <p:cNvSpPr/>
          <p:nvPr>
            <p:custDataLst>
              <p:tags r:id="rId15"/>
            </p:custDataLst>
          </p:nvPr>
        </p:nvSpPr>
        <p:spPr>
          <a:xfrm>
            <a:off x="3589020" y="5485765"/>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6" name="椭圆 185"/>
          <p:cNvSpPr/>
          <p:nvPr>
            <p:custDataLst>
              <p:tags r:id="rId16"/>
            </p:custDataLst>
          </p:nvPr>
        </p:nvSpPr>
        <p:spPr>
          <a:xfrm>
            <a:off x="4153165" y="5446594"/>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7" name="椭圆 186"/>
          <p:cNvSpPr/>
          <p:nvPr>
            <p:custDataLst>
              <p:tags r:id="rId17"/>
            </p:custDataLst>
          </p:nvPr>
        </p:nvSpPr>
        <p:spPr>
          <a:xfrm>
            <a:off x="4658348" y="5431474"/>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8" name="椭圆 187"/>
          <p:cNvSpPr/>
          <p:nvPr>
            <p:custDataLst>
              <p:tags r:id="rId18"/>
            </p:custDataLst>
          </p:nvPr>
        </p:nvSpPr>
        <p:spPr>
          <a:xfrm>
            <a:off x="5196205" y="667004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89" name="椭圆 188"/>
          <p:cNvSpPr/>
          <p:nvPr>
            <p:custDataLst>
              <p:tags r:id="rId19"/>
            </p:custDataLst>
          </p:nvPr>
        </p:nvSpPr>
        <p:spPr>
          <a:xfrm>
            <a:off x="5753735" y="636778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sp>
        <p:nvSpPr>
          <p:cNvPr id="190" name="椭圆 189"/>
          <p:cNvSpPr/>
          <p:nvPr>
            <p:custDataLst>
              <p:tags r:id="rId20"/>
            </p:custDataLst>
          </p:nvPr>
        </p:nvSpPr>
        <p:spPr>
          <a:xfrm>
            <a:off x="6265545" y="6860540"/>
            <a:ext cx="220980" cy="216535"/>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a:p>
        </p:txBody>
      </p:sp>
      <p:cxnSp>
        <p:nvCxnSpPr>
          <p:cNvPr id="191" name="直接连接符 190"/>
          <p:cNvCxnSpPr>
            <a:stCxn id="182" idx="6"/>
            <a:endCxn id="183" idx="2"/>
          </p:cNvCxnSpPr>
          <p:nvPr>
            <p:custDataLst>
              <p:tags r:id="rId21"/>
            </p:custDataLst>
          </p:nvPr>
        </p:nvCxnSpPr>
        <p:spPr>
          <a:xfrm>
            <a:off x="2247900" y="5385118"/>
            <a:ext cx="262890" cy="61595"/>
          </a:xfrm>
          <a:prstGeom prst="line">
            <a:avLst/>
          </a:prstGeom>
          <a:noFill/>
          <a:ln w="57150" cap="flat" cmpd="sng" algn="ctr">
            <a:solidFill>
              <a:srgbClr val="F7860C"/>
            </a:solidFill>
            <a:prstDash val="solid"/>
            <a:miter lim="800000"/>
          </a:ln>
          <a:effectLst/>
        </p:spPr>
      </p:cxnSp>
      <p:cxnSp>
        <p:nvCxnSpPr>
          <p:cNvPr id="192" name="直接连接符 191"/>
          <p:cNvCxnSpPr>
            <a:stCxn id="183" idx="5"/>
            <a:endCxn id="184" idx="2"/>
          </p:cNvCxnSpPr>
          <p:nvPr>
            <p:custDataLst>
              <p:tags r:id="rId22"/>
            </p:custDataLst>
          </p:nvPr>
        </p:nvCxnSpPr>
        <p:spPr>
          <a:xfrm>
            <a:off x="2699408" y="5523269"/>
            <a:ext cx="339702" cy="153314"/>
          </a:xfrm>
          <a:prstGeom prst="line">
            <a:avLst/>
          </a:prstGeom>
          <a:noFill/>
          <a:ln w="57150" cap="flat" cmpd="sng" algn="ctr">
            <a:solidFill>
              <a:srgbClr val="F7860C"/>
            </a:solidFill>
            <a:prstDash val="solid"/>
            <a:miter lim="800000"/>
          </a:ln>
          <a:effectLst/>
        </p:spPr>
      </p:cxnSp>
      <p:cxnSp>
        <p:nvCxnSpPr>
          <p:cNvPr id="193" name="直接连接符 192"/>
          <p:cNvCxnSpPr>
            <a:stCxn id="184" idx="6"/>
            <a:endCxn id="185" idx="2"/>
          </p:cNvCxnSpPr>
          <p:nvPr>
            <p:custDataLst>
              <p:tags r:id="rId23"/>
            </p:custDataLst>
          </p:nvPr>
        </p:nvCxnSpPr>
        <p:spPr>
          <a:xfrm flipV="1">
            <a:off x="3260090" y="5594033"/>
            <a:ext cx="328930" cy="82550"/>
          </a:xfrm>
          <a:prstGeom prst="line">
            <a:avLst/>
          </a:prstGeom>
          <a:noFill/>
          <a:ln w="57150" cap="flat" cmpd="sng" algn="ctr">
            <a:solidFill>
              <a:srgbClr val="F7860C"/>
            </a:solidFill>
            <a:prstDash val="solid"/>
            <a:miter lim="800000"/>
          </a:ln>
          <a:effectLst/>
        </p:spPr>
      </p:cxnSp>
      <p:cxnSp>
        <p:nvCxnSpPr>
          <p:cNvPr id="194" name="直接连接符 193"/>
          <p:cNvCxnSpPr>
            <a:stCxn id="185" idx="6"/>
            <a:endCxn id="186" idx="2"/>
          </p:cNvCxnSpPr>
          <p:nvPr>
            <p:custDataLst>
              <p:tags r:id="rId24"/>
            </p:custDataLst>
          </p:nvPr>
        </p:nvCxnSpPr>
        <p:spPr>
          <a:xfrm flipV="1">
            <a:off x="3810000" y="5554862"/>
            <a:ext cx="343165" cy="39171"/>
          </a:xfrm>
          <a:prstGeom prst="line">
            <a:avLst/>
          </a:prstGeom>
          <a:noFill/>
          <a:ln w="57150" cap="flat" cmpd="sng" algn="ctr">
            <a:solidFill>
              <a:srgbClr val="F7860C"/>
            </a:solidFill>
            <a:prstDash val="solid"/>
            <a:miter lim="800000"/>
          </a:ln>
          <a:effectLst/>
        </p:spPr>
      </p:cxnSp>
      <p:cxnSp>
        <p:nvCxnSpPr>
          <p:cNvPr id="195" name="直接连接符 194"/>
          <p:cNvCxnSpPr>
            <a:stCxn id="186" idx="6"/>
            <a:endCxn id="187" idx="2"/>
          </p:cNvCxnSpPr>
          <p:nvPr>
            <p:custDataLst>
              <p:tags r:id="rId25"/>
            </p:custDataLst>
          </p:nvPr>
        </p:nvCxnSpPr>
        <p:spPr>
          <a:xfrm flipV="1">
            <a:off x="4374145" y="5539742"/>
            <a:ext cx="284203" cy="15120"/>
          </a:xfrm>
          <a:prstGeom prst="line">
            <a:avLst/>
          </a:prstGeom>
          <a:noFill/>
          <a:ln w="57150" cap="flat" cmpd="sng" algn="ctr">
            <a:solidFill>
              <a:srgbClr val="F7860C"/>
            </a:solidFill>
            <a:prstDash val="solid"/>
            <a:miter lim="800000"/>
          </a:ln>
          <a:effectLst/>
        </p:spPr>
      </p:cxnSp>
      <p:cxnSp>
        <p:nvCxnSpPr>
          <p:cNvPr id="196" name="直接连接符 195"/>
          <p:cNvCxnSpPr>
            <a:stCxn id="187" idx="5"/>
            <a:endCxn id="188" idx="2"/>
          </p:cNvCxnSpPr>
          <p:nvPr>
            <p:custDataLst>
              <p:tags r:id="rId26"/>
            </p:custDataLst>
          </p:nvPr>
        </p:nvCxnSpPr>
        <p:spPr>
          <a:xfrm>
            <a:off x="4846966" y="5616298"/>
            <a:ext cx="349239" cy="1162010"/>
          </a:xfrm>
          <a:prstGeom prst="line">
            <a:avLst/>
          </a:prstGeom>
          <a:noFill/>
          <a:ln w="57150" cap="flat" cmpd="sng" algn="ctr">
            <a:solidFill>
              <a:srgbClr val="F7860C"/>
            </a:solidFill>
            <a:prstDash val="solid"/>
            <a:miter lim="800000"/>
          </a:ln>
          <a:effectLst/>
        </p:spPr>
      </p:cxnSp>
      <p:cxnSp>
        <p:nvCxnSpPr>
          <p:cNvPr id="197" name="直接连接符 196"/>
          <p:cNvCxnSpPr>
            <a:stCxn id="188" idx="6"/>
            <a:endCxn id="189" idx="2"/>
          </p:cNvCxnSpPr>
          <p:nvPr>
            <p:custDataLst>
              <p:tags r:id="rId27"/>
            </p:custDataLst>
          </p:nvPr>
        </p:nvCxnSpPr>
        <p:spPr>
          <a:xfrm flipV="1">
            <a:off x="5417185" y="6475730"/>
            <a:ext cx="337185" cy="302260"/>
          </a:xfrm>
          <a:prstGeom prst="line">
            <a:avLst/>
          </a:prstGeom>
          <a:noFill/>
          <a:ln w="57150" cap="flat" cmpd="sng" algn="ctr">
            <a:solidFill>
              <a:srgbClr val="F7860C"/>
            </a:solidFill>
            <a:prstDash val="solid"/>
            <a:miter lim="800000"/>
          </a:ln>
          <a:effectLst/>
        </p:spPr>
      </p:cxnSp>
      <p:cxnSp>
        <p:nvCxnSpPr>
          <p:cNvPr id="198" name="直接连接符 197"/>
          <p:cNvCxnSpPr>
            <a:stCxn id="189" idx="6"/>
            <a:endCxn id="190" idx="1"/>
          </p:cNvCxnSpPr>
          <p:nvPr>
            <p:custDataLst>
              <p:tags r:id="rId28"/>
            </p:custDataLst>
          </p:nvPr>
        </p:nvCxnSpPr>
        <p:spPr>
          <a:xfrm>
            <a:off x="5974715" y="6475730"/>
            <a:ext cx="323215" cy="415925"/>
          </a:xfrm>
          <a:prstGeom prst="line">
            <a:avLst/>
          </a:prstGeom>
          <a:noFill/>
          <a:ln w="57150" cap="flat" cmpd="sng" algn="ctr">
            <a:solidFill>
              <a:srgbClr val="F7860C"/>
            </a:solidFill>
            <a:prstDash val="solid"/>
            <a:miter lim="800000"/>
          </a:ln>
          <a:effectLst/>
        </p:spPr>
      </p:cxnSp>
      <p:cxnSp>
        <p:nvCxnSpPr>
          <p:cNvPr id="203" name="直接连接符 202"/>
          <p:cNvCxnSpPr/>
          <p:nvPr>
            <p:custDataLst>
              <p:tags r:id="rId29"/>
            </p:custDataLst>
          </p:nvPr>
        </p:nvCxnSpPr>
        <p:spPr>
          <a:xfrm flipV="1">
            <a:off x="2590652" y="7059930"/>
            <a:ext cx="0" cy="121920"/>
          </a:xfrm>
          <a:prstGeom prst="line">
            <a:avLst/>
          </a:prstGeom>
          <a:noFill/>
          <a:ln w="28575" cap="flat" cmpd="sng" algn="ctr">
            <a:solidFill>
              <a:sysClr val="windowText" lastClr="000000"/>
            </a:solidFill>
            <a:prstDash val="solid"/>
            <a:miter lim="800000"/>
          </a:ln>
          <a:effectLst/>
        </p:spPr>
      </p:cxnSp>
      <p:cxnSp>
        <p:nvCxnSpPr>
          <p:cNvPr id="204" name="直接连接符 203"/>
          <p:cNvCxnSpPr/>
          <p:nvPr>
            <p:custDataLst>
              <p:tags r:id="rId30"/>
            </p:custDataLst>
          </p:nvPr>
        </p:nvCxnSpPr>
        <p:spPr>
          <a:xfrm flipV="1">
            <a:off x="3094708" y="7065645"/>
            <a:ext cx="0" cy="121920"/>
          </a:xfrm>
          <a:prstGeom prst="line">
            <a:avLst/>
          </a:prstGeom>
          <a:noFill/>
          <a:ln w="28575" cap="flat" cmpd="sng" algn="ctr">
            <a:solidFill>
              <a:sysClr val="windowText" lastClr="000000"/>
            </a:solidFill>
            <a:prstDash val="solid"/>
            <a:miter lim="800000"/>
          </a:ln>
          <a:effectLst/>
        </p:spPr>
      </p:cxnSp>
      <p:cxnSp>
        <p:nvCxnSpPr>
          <p:cNvPr id="205" name="直接连接符 204"/>
          <p:cNvCxnSpPr/>
          <p:nvPr>
            <p:custDataLst>
              <p:tags r:id="rId31"/>
            </p:custDataLst>
          </p:nvPr>
        </p:nvCxnSpPr>
        <p:spPr>
          <a:xfrm flipV="1">
            <a:off x="3704590" y="7075805"/>
            <a:ext cx="0" cy="121920"/>
          </a:xfrm>
          <a:prstGeom prst="line">
            <a:avLst/>
          </a:prstGeom>
          <a:noFill/>
          <a:ln w="28575" cap="flat" cmpd="sng" algn="ctr">
            <a:solidFill>
              <a:sysClr val="windowText" lastClr="000000"/>
            </a:solidFill>
            <a:prstDash val="solid"/>
            <a:miter lim="800000"/>
          </a:ln>
          <a:effectLst/>
        </p:spPr>
      </p:cxnSp>
      <p:cxnSp>
        <p:nvCxnSpPr>
          <p:cNvPr id="206" name="直接连接符 205"/>
          <p:cNvCxnSpPr/>
          <p:nvPr>
            <p:custDataLst>
              <p:tags r:id="rId32"/>
            </p:custDataLst>
          </p:nvPr>
        </p:nvCxnSpPr>
        <p:spPr>
          <a:xfrm flipV="1">
            <a:off x="4765675" y="7075805"/>
            <a:ext cx="0" cy="121920"/>
          </a:xfrm>
          <a:prstGeom prst="line">
            <a:avLst/>
          </a:prstGeom>
          <a:noFill/>
          <a:ln w="28575" cap="flat" cmpd="sng" algn="ctr">
            <a:solidFill>
              <a:sysClr val="windowText" lastClr="000000"/>
            </a:solidFill>
            <a:prstDash val="solid"/>
            <a:miter lim="800000"/>
          </a:ln>
          <a:effectLst/>
        </p:spPr>
      </p:cxnSp>
      <p:cxnSp>
        <p:nvCxnSpPr>
          <p:cNvPr id="207" name="直接连接符 206"/>
          <p:cNvCxnSpPr/>
          <p:nvPr>
            <p:custDataLst>
              <p:tags r:id="rId33"/>
            </p:custDataLst>
          </p:nvPr>
        </p:nvCxnSpPr>
        <p:spPr>
          <a:xfrm flipV="1">
            <a:off x="5302250" y="7075805"/>
            <a:ext cx="0" cy="121920"/>
          </a:xfrm>
          <a:prstGeom prst="line">
            <a:avLst/>
          </a:prstGeom>
          <a:noFill/>
          <a:ln w="28575" cap="flat" cmpd="sng" algn="ctr">
            <a:solidFill>
              <a:sysClr val="windowText" lastClr="000000"/>
            </a:solidFill>
            <a:prstDash val="solid"/>
            <a:miter lim="800000"/>
          </a:ln>
          <a:effectLst/>
        </p:spPr>
      </p:cxnSp>
      <p:cxnSp>
        <p:nvCxnSpPr>
          <p:cNvPr id="208" name="直接连接符 207"/>
          <p:cNvCxnSpPr/>
          <p:nvPr>
            <p:custDataLst>
              <p:tags r:id="rId34"/>
            </p:custDataLst>
          </p:nvPr>
        </p:nvCxnSpPr>
        <p:spPr>
          <a:xfrm flipV="1">
            <a:off x="5880100" y="7065645"/>
            <a:ext cx="0" cy="121920"/>
          </a:xfrm>
          <a:prstGeom prst="line">
            <a:avLst/>
          </a:prstGeom>
          <a:noFill/>
          <a:ln w="28575" cap="flat" cmpd="sng" algn="ctr">
            <a:solidFill>
              <a:sysClr val="windowText" lastClr="000000"/>
            </a:solidFill>
            <a:prstDash val="solid"/>
            <a:miter lim="800000"/>
          </a:ln>
          <a:effectLst/>
        </p:spPr>
      </p:cxnSp>
      <p:cxnSp>
        <p:nvCxnSpPr>
          <p:cNvPr id="209" name="直接连接符 208"/>
          <p:cNvCxnSpPr/>
          <p:nvPr>
            <p:custDataLst>
              <p:tags r:id="rId35"/>
            </p:custDataLst>
          </p:nvPr>
        </p:nvCxnSpPr>
        <p:spPr>
          <a:xfrm flipV="1">
            <a:off x="6384290" y="7075805"/>
            <a:ext cx="0" cy="121920"/>
          </a:xfrm>
          <a:prstGeom prst="line">
            <a:avLst/>
          </a:prstGeom>
          <a:noFill/>
          <a:ln w="28575" cap="flat" cmpd="sng" algn="ctr">
            <a:solidFill>
              <a:sysClr val="windowText" lastClr="000000"/>
            </a:solidFill>
            <a:prstDash val="solid"/>
            <a:miter lim="800000"/>
          </a:ln>
          <a:effectLst/>
        </p:spPr>
      </p:cxnSp>
      <p:cxnSp>
        <p:nvCxnSpPr>
          <p:cNvPr id="211" name="直接连接符 210"/>
          <p:cNvCxnSpPr/>
          <p:nvPr>
            <p:custDataLst>
              <p:tags r:id="rId36"/>
            </p:custDataLst>
          </p:nvPr>
        </p:nvCxnSpPr>
        <p:spPr>
          <a:xfrm flipH="1">
            <a:off x="3423603" y="4605020"/>
            <a:ext cx="952"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2" name="直接连接符 211"/>
          <p:cNvCxnSpPr/>
          <p:nvPr>
            <p:custDataLst>
              <p:tags r:id="rId37"/>
            </p:custDataLst>
          </p:nvPr>
        </p:nvCxnSpPr>
        <p:spPr>
          <a:xfrm>
            <a:off x="5012055" y="4605020"/>
            <a:ext cx="13970"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3" name="直接连接符 212"/>
          <p:cNvCxnSpPr/>
          <p:nvPr>
            <p:custDataLst>
              <p:tags r:id="rId38"/>
            </p:custDataLst>
          </p:nvPr>
        </p:nvCxnSpPr>
        <p:spPr>
          <a:xfrm>
            <a:off x="6599555" y="4605020"/>
            <a:ext cx="0" cy="4726939"/>
          </a:xfrm>
          <a:prstGeom prst="line">
            <a:avLst/>
          </a:prstGeom>
          <a:noFill/>
          <a:ln w="12700" cap="flat" cmpd="sng" algn="ctr">
            <a:solidFill>
              <a:srgbClr val="4472C4"/>
            </a:solidFill>
            <a:prstDash val="solid"/>
            <a:round/>
            <a:headEnd type="none" w="med" len="med"/>
            <a:tailEnd type="none" w="med" len="med"/>
          </a:ln>
          <a:effectLst/>
        </p:spPr>
      </p:cxnSp>
      <p:cxnSp>
        <p:nvCxnSpPr>
          <p:cNvPr id="214" name="直接连接符 213"/>
          <p:cNvCxnSpPr/>
          <p:nvPr>
            <p:custDataLst>
              <p:tags r:id="rId39"/>
            </p:custDataLst>
          </p:nvPr>
        </p:nvCxnSpPr>
        <p:spPr>
          <a:xfrm flipV="1">
            <a:off x="4246836" y="7073900"/>
            <a:ext cx="0" cy="121920"/>
          </a:xfrm>
          <a:prstGeom prst="line">
            <a:avLst/>
          </a:prstGeom>
          <a:noFill/>
          <a:ln w="28575" cap="flat" cmpd="sng" algn="ctr">
            <a:solidFill>
              <a:sysClr val="windowText" lastClr="000000"/>
            </a:solidFill>
            <a:prstDash val="solid"/>
            <a:miter lim="800000"/>
          </a:ln>
          <a:effectLst/>
        </p:spPr>
      </p:cxnSp>
      <p:cxnSp>
        <p:nvCxnSpPr>
          <p:cNvPr id="215" name="直接连接符 214"/>
          <p:cNvCxnSpPr/>
          <p:nvPr>
            <p:custDataLst>
              <p:tags r:id="rId40"/>
            </p:custDataLst>
          </p:nvPr>
        </p:nvCxnSpPr>
        <p:spPr>
          <a:xfrm>
            <a:off x="1798564" y="6492240"/>
            <a:ext cx="4888865" cy="0"/>
          </a:xfrm>
          <a:prstGeom prst="line">
            <a:avLst/>
          </a:prstGeom>
          <a:noFill/>
          <a:ln w="12700" cap="flat" cmpd="sng" algn="ctr">
            <a:solidFill>
              <a:sysClr val="windowText" lastClr="000000"/>
            </a:solidFill>
            <a:prstDash val="dash"/>
            <a:round/>
            <a:headEnd type="none" w="med" len="med"/>
            <a:tailEnd type="none" w="med" len="med"/>
          </a:ln>
          <a:effectLst/>
        </p:spPr>
      </p:cxnSp>
      <p:cxnSp>
        <p:nvCxnSpPr>
          <p:cNvPr id="217" name="直接连接符 216"/>
          <p:cNvCxnSpPr/>
          <p:nvPr>
            <p:custDataLst>
              <p:tags r:id="rId41"/>
            </p:custDataLst>
          </p:nvPr>
        </p:nvCxnSpPr>
        <p:spPr>
          <a:xfrm>
            <a:off x="1798564" y="4998085"/>
            <a:ext cx="4888865" cy="0"/>
          </a:xfrm>
          <a:prstGeom prst="line">
            <a:avLst/>
          </a:prstGeom>
          <a:noFill/>
          <a:ln w="12700" cap="flat" cmpd="sng" algn="ctr">
            <a:solidFill>
              <a:sysClr val="windowText" lastClr="000000"/>
            </a:solidFill>
            <a:prstDash val="dash"/>
            <a:round/>
            <a:headEnd type="none" w="med" len="med"/>
            <a:tailEnd type="none" w="med" len="med"/>
          </a:ln>
          <a:effectLst/>
        </p:spPr>
      </p:cxnSp>
      <p:cxnSp>
        <p:nvCxnSpPr>
          <p:cNvPr id="219" name="直接连接符 218"/>
          <p:cNvCxnSpPr/>
          <p:nvPr>
            <p:custDataLst>
              <p:tags r:id="rId42"/>
            </p:custDataLst>
          </p:nvPr>
        </p:nvCxnSpPr>
        <p:spPr>
          <a:xfrm>
            <a:off x="1798564" y="8274050"/>
            <a:ext cx="5020990" cy="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220" name="直接连接符 219"/>
          <p:cNvCxnSpPr/>
          <p:nvPr>
            <p:custDataLst>
              <p:tags r:id="rId43"/>
            </p:custDataLst>
          </p:nvPr>
        </p:nvCxnSpPr>
        <p:spPr>
          <a:xfrm>
            <a:off x="1798564" y="9138285"/>
            <a:ext cx="4888865" cy="0"/>
          </a:xfrm>
          <a:prstGeom prst="line">
            <a:avLst/>
          </a:prstGeom>
          <a:noFill/>
          <a:ln w="12700" cap="flat" cmpd="sng" algn="ctr">
            <a:solidFill>
              <a:sysClr val="windowText" lastClr="000000"/>
            </a:solidFill>
            <a:prstDash val="dash"/>
            <a:round/>
            <a:headEnd type="none" w="med" len="med"/>
            <a:tailEnd type="none" w="med" len="med"/>
          </a:ln>
          <a:effectLst/>
        </p:spPr>
      </p:cxnSp>
      <p:sp>
        <p:nvSpPr>
          <p:cNvPr id="221" name="矩形 220"/>
          <p:cNvSpPr/>
          <p:nvPr>
            <p:custDataLst>
              <p:tags r:id="rId44"/>
            </p:custDataLst>
          </p:nvPr>
        </p:nvSpPr>
        <p:spPr>
          <a:xfrm>
            <a:off x="2045970" y="545909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2" name="矩形 221"/>
          <p:cNvSpPr/>
          <p:nvPr>
            <p:custDataLst>
              <p:tags r:id="rId45"/>
            </p:custDataLst>
          </p:nvPr>
        </p:nvSpPr>
        <p:spPr>
          <a:xfrm>
            <a:off x="2502535" y="556831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3" name="矩形 222"/>
          <p:cNvSpPr/>
          <p:nvPr>
            <p:custDataLst>
              <p:tags r:id="rId46"/>
            </p:custDataLst>
          </p:nvPr>
        </p:nvSpPr>
        <p:spPr>
          <a:xfrm>
            <a:off x="3035300" y="570674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4" name="矩形 223"/>
          <p:cNvSpPr/>
          <p:nvPr>
            <p:custDataLst>
              <p:tags r:id="rId47"/>
            </p:custDataLst>
          </p:nvPr>
        </p:nvSpPr>
        <p:spPr>
          <a:xfrm>
            <a:off x="3603625" y="585978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5" name="矩形 224"/>
          <p:cNvSpPr/>
          <p:nvPr>
            <p:custDataLst>
              <p:tags r:id="rId48"/>
            </p:custDataLst>
          </p:nvPr>
        </p:nvSpPr>
        <p:spPr>
          <a:xfrm>
            <a:off x="4150360" y="588518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6" name="矩形 225"/>
          <p:cNvSpPr/>
          <p:nvPr>
            <p:custDataLst>
              <p:tags r:id="rId49"/>
            </p:custDataLst>
          </p:nvPr>
        </p:nvSpPr>
        <p:spPr>
          <a:xfrm>
            <a:off x="4665980" y="581660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7" name="矩形 226"/>
          <p:cNvSpPr/>
          <p:nvPr>
            <p:custDataLst>
              <p:tags r:id="rId50"/>
            </p:custDataLst>
          </p:nvPr>
        </p:nvSpPr>
        <p:spPr>
          <a:xfrm>
            <a:off x="5209540" y="644334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8" name="矩形 227"/>
          <p:cNvSpPr/>
          <p:nvPr>
            <p:custDataLst>
              <p:tags r:id="rId51"/>
            </p:custDataLst>
          </p:nvPr>
        </p:nvSpPr>
        <p:spPr>
          <a:xfrm>
            <a:off x="5767705" y="6576695"/>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sp>
        <p:nvSpPr>
          <p:cNvPr id="229" name="矩形 228"/>
          <p:cNvSpPr/>
          <p:nvPr>
            <p:custDataLst>
              <p:tags r:id="rId52"/>
            </p:custDataLst>
          </p:nvPr>
        </p:nvSpPr>
        <p:spPr>
          <a:xfrm>
            <a:off x="6291580" y="6643370"/>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230" name="直接连接符 229"/>
          <p:cNvCxnSpPr>
            <a:stCxn id="221" idx="3"/>
            <a:endCxn id="222" idx="1"/>
          </p:cNvCxnSpPr>
          <p:nvPr>
            <p:custDataLst>
              <p:tags r:id="rId53"/>
            </p:custDataLst>
          </p:nvPr>
        </p:nvCxnSpPr>
        <p:spPr>
          <a:xfrm>
            <a:off x="2242185" y="5567680"/>
            <a:ext cx="260350" cy="109220"/>
          </a:xfrm>
          <a:prstGeom prst="line">
            <a:avLst/>
          </a:prstGeom>
          <a:noFill/>
          <a:ln w="57150" cap="flat" cmpd="sng" algn="ctr">
            <a:solidFill>
              <a:srgbClr val="0070C0"/>
            </a:solidFill>
            <a:prstDash val="solid"/>
            <a:miter lim="800000"/>
          </a:ln>
          <a:effectLst/>
        </p:spPr>
      </p:cxnSp>
      <p:cxnSp>
        <p:nvCxnSpPr>
          <p:cNvPr id="231" name="直接连接符 230"/>
          <p:cNvCxnSpPr/>
          <p:nvPr>
            <p:custDataLst>
              <p:tags r:id="rId54"/>
            </p:custDataLst>
          </p:nvPr>
        </p:nvCxnSpPr>
        <p:spPr>
          <a:xfrm rot="720000">
            <a:off x="2600960" y="5741670"/>
            <a:ext cx="434340" cy="29845"/>
          </a:xfrm>
          <a:prstGeom prst="line">
            <a:avLst/>
          </a:prstGeom>
          <a:noFill/>
          <a:ln w="57150" cap="flat" cmpd="sng" algn="ctr">
            <a:solidFill>
              <a:srgbClr val="0070C0"/>
            </a:solidFill>
            <a:prstDash val="solid"/>
            <a:miter lim="800000"/>
          </a:ln>
          <a:effectLst/>
        </p:spPr>
      </p:cxnSp>
      <p:cxnSp>
        <p:nvCxnSpPr>
          <p:cNvPr id="232" name="直接连接符 231"/>
          <p:cNvCxnSpPr>
            <a:stCxn id="223" idx="3"/>
            <a:endCxn id="224" idx="1"/>
          </p:cNvCxnSpPr>
          <p:nvPr>
            <p:custDataLst>
              <p:tags r:id="rId55"/>
            </p:custDataLst>
          </p:nvPr>
        </p:nvCxnSpPr>
        <p:spPr>
          <a:xfrm>
            <a:off x="3231515" y="5815013"/>
            <a:ext cx="372110" cy="153035"/>
          </a:xfrm>
          <a:prstGeom prst="line">
            <a:avLst/>
          </a:prstGeom>
          <a:noFill/>
          <a:ln w="57150" cap="flat" cmpd="sng" algn="ctr">
            <a:solidFill>
              <a:srgbClr val="0070C0"/>
            </a:solidFill>
            <a:prstDash val="solid"/>
            <a:miter lim="800000"/>
          </a:ln>
          <a:effectLst/>
        </p:spPr>
      </p:cxnSp>
      <p:cxnSp>
        <p:nvCxnSpPr>
          <p:cNvPr id="233" name="直接连接符 232"/>
          <p:cNvCxnSpPr>
            <a:stCxn id="224" idx="3"/>
            <a:endCxn id="225" idx="1"/>
          </p:cNvCxnSpPr>
          <p:nvPr>
            <p:custDataLst>
              <p:tags r:id="rId56"/>
            </p:custDataLst>
          </p:nvPr>
        </p:nvCxnSpPr>
        <p:spPr>
          <a:xfrm>
            <a:off x="3799840" y="5968365"/>
            <a:ext cx="350520" cy="25400"/>
          </a:xfrm>
          <a:prstGeom prst="line">
            <a:avLst/>
          </a:prstGeom>
          <a:noFill/>
          <a:ln w="57150" cap="flat" cmpd="sng" algn="ctr">
            <a:solidFill>
              <a:srgbClr val="0070C0"/>
            </a:solidFill>
            <a:prstDash val="solid"/>
            <a:miter lim="800000"/>
          </a:ln>
          <a:effectLst/>
        </p:spPr>
      </p:cxnSp>
      <p:cxnSp>
        <p:nvCxnSpPr>
          <p:cNvPr id="234" name="直接连接符 233"/>
          <p:cNvCxnSpPr>
            <a:stCxn id="225" idx="3"/>
            <a:endCxn id="226" idx="1"/>
          </p:cNvCxnSpPr>
          <p:nvPr>
            <p:custDataLst>
              <p:tags r:id="rId57"/>
            </p:custDataLst>
          </p:nvPr>
        </p:nvCxnSpPr>
        <p:spPr>
          <a:xfrm flipV="1">
            <a:off x="4346575" y="5925185"/>
            <a:ext cx="319405" cy="68580"/>
          </a:xfrm>
          <a:prstGeom prst="line">
            <a:avLst/>
          </a:prstGeom>
          <a:noFill/>
          <a:ln w="57150" cap="flat" cmpd="sng" algn="ctr">
            <a:solidFill>
              <a:srgbClr val="0070C0"/>
            </a:solidFill>
            <a:prstDash val="solid"/>
            <a:miter lim="800000"/>
          </a:ln>
          <a:effectLst/>
        </p:spPr>
      </p:cxnSp>
      <p:cxnSp>
        <p:nvCxnSpPr>
          <p:cNvPr id="235" name="直接连接符 234"/>
          <p:cNvCxnSpPr>
            <a:stCxn id="226" idx="3"/>
            <a:endCxn id="227" idx="1"/>
          </p:cNvCxnSpPr>
          <p:nvPr>
            <p:custDataLst>
              <p:tags r:id="rId58"/>
            </p:custDataLst>
          </p:nvPr>
        </p:nvCxnSpPr>
        <p:spPr>
          <a:xfrm>
            <a:off x="4862195" y="5925185"/>
            <a:ext cx="347345" cy="626745"/>
          </a:xfrm>
          <a:prstGeom prst="line">
            <a:avLst/>
          </a:prstGeom>
          <a:noFill/>
          <a:ln w="57150" cap="flat" cmpd="sng" algn="ctr">
            <a:solidFill>
              <a:srgbClr val="0070C0"/>
            </a:solidFill>
            <a:prstDash val="solid"/>
            <a:miter lim="800000"/>
          </a:ln>
          <a:effectLst/>
        </p:spPr>
      </p:cxnSp>
      <p:cxnSp>
        <p:nvCxnSpPr>
          <p:cNvPr id="236" name="直接连接符 235"/>
          <p:cNvCxnSpPr>
            <a:stCxn id="227" idx="3"/>
            <a:endCxn id="228" idx="1"/>
          </p:cNvCxnSpPr>
          <p:nvPr>
            <p:custDataLst>
              <p:tags r:id="rId59"/>
            </p:custDataLst>
          </p:nvPr>
        </p:nvCxnSpPr>
        <p:spPr>
          <a:xfrm>
            <a:off x="5405755" y="6551930"/>
            <a:ext cx="361950" cy="132715"/>
          </a:xfrm>
          <a:prstGeom prst="line">
            <a:avLst/>
          </a:prstGeom>
          <a:noFill/>
          <a:ln w="57150" cap="flat" cmpd="sng" algn="ctr">
            <a:solidFill>
              <a:srgbClr val="0070C0"/>
            </a:solidFill>
            <a:prstDash val="solid"/>
            <a:miter lim="800000"/>
          </a:ln>
          <a:effectLst/>
        </p:spPr>
      </p:cxnSp>
      <p:cxnSp>
        <p:nvCxnSpPr>
          <p:cNvPr id="237" name="直接连接符 236"/>
          <p:cNvCxnSpPr>
            <a:stCxn id="228" idx="1"/>
            <a:endCxn id="229" idx="1"/>
          </p:cNvCxnSpPr>
          <p:nvPr>
            <p:custDataLst>
              <p:tags r:id="rId60"/>
            </p:custDataLst>
          </p:nvPr>
        </p:nvCxnSpPr>
        <p:spPr>
          <a:xfrm>
            <a:off x="5767705" y="6684645"/>
            <a:ext cx="523240" cy="67310"/>
          </a:xfrm>
          <a:prstGeom prst="line">
            <a:avLst/>
          </a:prstGeom>
          <a:noFill/>
          <a:ln w="57150" cap="flat" cmpd="sng" algn="ctr">
            <a:solidFill>
              <a:srgbClr val="0070C0"/>
            </a:solidFill>
            <a:prstDash val="solid"/>
            <a:miter lim="800000"/>
          </a:ln>
          <a:effectLst/>
        </p:spPr>
      </p:cxnSp>
      <p:sp>
        <p:nvSpPr>
          <p:cNvPr id="269" name="文本框 268"/>
          <p:cNvSpPr txBox="1"/>
          <p:nvPr>
            <p:custDataLst>
              <p:tags r:id="rId61"/>
            </p:custDataLst>
          </p:nvPr>
        </p:nvSpPr>
        <p:spPr>
          <a:xfrm>
            <a:off x="2155825"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1</a:t>
            </a:r>
            <a:endParaRPr lang="zh-CN" altLang="en-US" sz="3200" dirty="0">
              <a:latin typeface="Calibri" panose="020F0502020204030204" pitchFamily="34" charset="0"/>
              <a:cs typeface="Calibri" panose="020F0502020204030204" pitchFamily="34" charset="0"/>
            </a:endParaRPr>
          </a:p>
        </p:txBody>
      </p:sp>
      <p:sp>
        <p:nvSpPr>
          <p:cNvPr id="270" name="文本框 269"/>
          <p:cNvSpPr txBox="1"/>
          <p:nvPr>
            <p:custDataLst>
              <p:tags r:id="rId62"/>
            </p:custDataLst>
          </p:nvPr>
        </p:nvSpPr>
        <p:spPr>
          <a:xfrm>
            <a:off x="3696335"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2</a:t>
            </a:r>
            <a:endParaRPr lang="zh-CN" altLang="en-US" sz="3200" dirty="0">
              <a:latin typeface="Calibri" panose="020F0502020204030204" pitchFamily="34" charset="0"/>
              <a:cs typeface="Calibri" panose="020F0502020204030204" pitchFamily="34" charset="0"/>
            </a:endParaRPr>
          </a:p>
        </p:txBody>
      </p:sp>
      <p:sp>
        <p:nvSpPr>
          <p:cNvPr id="271" name="文本框 270"/>
          <p:cNvSpPr txBox="1"/>
          <p:nvPr>
            <p:custDataLst>
              <p:tags r:id="rId63"/>
            </p:custDataLst>
          </p:nvPr>
        </p:nvSpPr>
        <p:spPr>
          <a:xfrm>
            <a:off x="5236210" y="4032250"/>
            <a:ext cx="1156970" cy="584835"/>
          </a:xfrm>
          <a:prstGeom prst="rect">
            <a:avLst/>
          </a:prstGeom>
          <a:noFill/>
        </p:spPr>
        <p:txBody>
          <a:bodyPr wrap="square" rtlCol="0">
            <a:spAutoFit/>
          </a:bodyPr>
          <a:lstStyle/>
          <a:p>
            <a:pPr algn="ctr"/>
            <a:r>
              <a:rPr lang="en-US" altLang="zh-CN" sz="3200" dirty="0">
                <a:latin typeface="Calibri" panose="020F0502020204030204" pitchFamily="34" charset="0"/>
                <a:cs typeface="Calibri" panose="020F0502020204030204" pitchFamily="34" charset="0"/>
              </a:rPr>
              <a:t>seg 3</a:t>
            </a:r>
            <a:endParaRPr lang="zh-CN" altLang="en-US" sz="3200" dirty="0">
              <a:latin typeface="Calibri" panose="020F0502020204030204" pitchFamily="34" charset="0"/>
              <a:cs typeface="Calibri" panose="020F0502020204030204" pitchFamily="34" charset="0"/>
            </a:endParaRPr>
          </a:p>
        </p:txBody>
      </p:sp>
      <p:sp>
        <p:nvSpPr>
          <p:cNvPr id="6" name="Title 9"/>
          <p:cNvSpPr>
            <a:spLocks noGrp="1"/>
          </p:cNvSpPr>
          <p:nvPr>
            <p:custDataLst>
              <p:tags r:id="rId64"/>
            </p:custDataLst>
          </p:nvPr>
        </p:nvSpPr>
        <p:spPr>
          <a:xfrm>
            <a:off x="2014220" y="2699385"/>
            <a:ext cx="5283835" cy="9848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Calibri" panose="020F0502020204030204" pitchFamily="34" charset="0"/>
                <a:cs typeface="Calibri" panose="020F0502020204030204" pitchFamily="34" charset="0"/>
              </a:rPr>
              <a:t>An example of </a:t>
            </a:r>
            <a:r>
              <a:rPr lang="en-US" sz="3200" i="1" u="sng" dirty="0">
                <a:latin typeface="Calibri" panose="020F0502020204030204" pitchFamily="34" charset="0"/>
                <a:cs typeface="Calibri" panose="020F0502020204030204" pitchFamily="34" charset="0"/>
              </a:rPr>
              <a:t>Boundary Issue</a:t>
            </a:r>
            <a:r>
              <a:rPr lang="en-US" sz="3200" dirty="0">
                <a:latin typeface="Calibri" panose="020F0502020204030204" pitchFamily="34" charset="0"/>
                <a:cs typeface="Calibri" panose="020F0502020204030204" pitchFamily="34" charset="0"/>
              </a:rPr>
              <a:t>:  </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cxnSp>
        <p:nvCxnSpPr>
          <p:cNvPr id="7" name="直接箭头连接符 6"/>
          <p:cNvCxnSpPr/>
          <p:nvPr>
            <p:custDataLst>
              <p:tags r:id="rId65"/>
            </p:custDataLst>
          </p:nvPr>
        </p:nvCxnSpPr>
        <p:spPr>
          <a:xfrm flipH="1">
            <a:off x="5026025" y="5358130"/>
            <a:ext cx="3196592" cy="501015"/>
          </a:xfrm>
          <a:prstGeom prst="straightConnector1">
            <a:avLst/>
          </a:prstGeom>
          <a:noFill/>
          <a:ln w="38100" cap="flat" cmpd="sng" algn="ctr">
            <a:solidFill>
              <a:schemeClr val="tx1"/>
            </a:solidFill>
            <a:prstDash val="solid"/>
            <a:miter lim="800000"/>
            <a:headEnd type="none" w="lg" len="lg"/>
            <a:tailEnd type="arrow" w="lg" len="lg"/>
          </a:ln>
          <a:effectLst/>
        </p:spPr>
      </p:cxnSp>
      <p:sp>
        <p:nvSpPr>
          <p:cNvPr id="8" name="Title 9"/>
          <p:cNvSpPr>
            <a:spLocks noGrp="1"/>
          </p:cNvSpPr>
          <p:nvPr>
            <p:custDataLst>
              <p:tags r:id="rId66"/>
            </p:custDataLst>
          </p:nvPr>
        </p:nvSpPr>
        <p:spPr>
          <a:xfrm>
            <a:off x="8350885" y="4617085"/>
            <a:ext cx="5033010" cy="860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Calibri" panose="020F0502020204030204" pitchFamily="34" charset="0"/>
                <a:cs typeface="Calibri" panose="020F0502020204030204" pitchFamily="34" charset="0"/>
              </a:rPr>
              <a:t>fuzzy</a:t>
            </a:r>
            <a:r>
              <a:rPr lang="en-US" sz="3600" dirty="0">
                <a:latin typeface="Calibri" panose="020F0502020204030204" pitchFamily="34" charset="0"/>
                <a:cs typeface="Calibri" panose="020F0502020204030204" pitchFamily="34" charset="0"/>
              </a:rPr>
              <a:t> boundary (a range)</a:t>
            </a:r>
            <a:endParaRPr lang="en-US" sz="36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4" name="Title 9"/>
          <p:cNvSpPr>
            <a:spLocks noGrp="1"/>
          </p:cNvSpPr>
          <p:nvPr>
            <p:custDataLst>
              <p:tags r:id="rId67"/>
            </p:custDataLst>
          </p:nvPr>
        </p:nvSpPr>
        <p:spPr>
          <a:xfrm>
            <a:off x="8423300" y="5219551"/>
            <a:ext cx="4087495"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duplicate close series into neighboring nodes</a:t>
            </a:r>
            <a:endParaRPr lang="en-US" sz="2800" baseline="30000" dirty="0">
              <a:solidFill>
                <a:schemeClr val="bg1">
                  <a:lumMod val="50000"/>
                </a:schemeClr>
              </a:solidFill>
              <a:latin typeface="Calibri" panose="020F0502020204030204" pitchFamily="34" charset="0"/>
              <a:cs typeface="Calibri" panose="020F0502020204030204" pitchFamily="34" charset="0"/>
            </a:endParaRPr>
          </a:p>
        </p:txBody>
      </p:sp>
      <p:cxnSp>
        <p:nvCxnSpPr>
          <p:cNvPr id="96" name="直接连接符 202"/>
          <p:cNvCxnSpPr/>
          <p:nvPr>
            <p:custDataLst>
              <p:tags r:id="rId68"/>
            </p:custDataLst>
          </p:nvPr>
        </p:nvCxnSpPr>
        <p:spPr>
          <a:xfrm flipV="1">
            <a:off x="2155825" y="7073900"/>
            <a:ext cx="0" cy="121920"/>
          </a:xfrm>
          <a:prstGeom prst="line">
            <a:avLst/>
          </a:prstGeom>
          <a:noFill/>
          <a:ln w="28575" cap="flat" cmpd="sng" algn="ctr">
            <a:solidFill>
              <a:sysClr val="windowText" lastClr="000000"/>
            </a:solidFill>
            <a:prstDash val="solid"/>
            <a:miter lim="800000"/>
          </a:ln>
          <a:effectLst/>
        </p:spPr>
      </p:cxnSp>
      <p:sp>
        <p:nvSpPr>
          <p:cNvPr id="106" name="文本框 268"/>
          <p:cNvSpPr txBox="1"/>
          <p:nvPr>
            <p:custDataLst>
              <p:tags r:id="rId69"/>
            </p:custDataLst>
          </p:nvPr>
        </p:nvSpPr>
        <p:spPr>
          <a:xfrm>
            <a:off x="1009331" y="929439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000</a:t>
            </a:r>
            <a:endParaRPr lang="zh-CN" altLang="en-US" sz="2400" dirty="0">
              <a:latin typeface="Calibri" panose="020F0502020204030204" pitchFamily="34" charset="0"/>
              <a:cs typeface="Calibri" panose="020F0502020204030204" pitchFamily="34" charset="0"/>
            </a:endParaRPr>
          </a:p>
        </p:txBody>
      </p:sp>
      <p:sp>
        <p:nvSpPr>
          <p:cNvPr id="107" name="文本框 268"/>
          <p:cNvSpPr txBox="1"/>
          <p:nvPr>
            <p:custDataLst>
              <p:tags r:id="rId70"/>
            </p:custDataLst>
          </p:nvPr>
        </p:nvSpPr>
        <p:spPr>
          <a:xfrm>
            <a:off x="1001233" y="8502302"/>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001</a:t>
            </a:r>
            <a:endParaRPr lang="zh-CN" altLang="en-US" sz="2400" dirty="0">
              <a:latin typeface="Calibri" panose="020F0502020204030204" pitchFamily="34" charset="0"/>
              <a:cs typeface="Calibri" panose="020F0502020204030204" pitchFamily="34" charset="0"/>
            </a:endParaRPr>
          </a:p>
        </p:txBody>
      </p:sp>
      <p:sp>
        <p:nvSpPr>
          <p:cNvPr id="108" name="文本框 268"/>
          <p:cNvSpPr txBox="1"/>
          <p:nvPr>
            <p:custDataLst>
              <p:tags r:id="rId71"/>
            </p:custDataLst>
          </p:nvPr>
        </p:nvSpPr>
        <p:spPr>
          <a:xfrm>
            <a:off x="1004403" y="7744256"/>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010</a:t>
            </a:r>
            <a:endParaRPr lang="zh-CN" altLang="en-US" sz="2400" dirty="0">
              <a:latin typeface="Calibri" panose="020F0502020204030204" pitchFamily="34" charset="0"/>
              <a:cs typeface="Calibri" panose="020F0502020204030204" pitchFamily="34" charset="0"/>
            </a:endParaRPr>
          </a:p>
        </p:txBody>
      </p:sp>
      <p:sp>
        <p:nvSpPr>
          <p:cNvPr id="109" name="文本框 268"/>
          <p:cNvSpPr txBox="1"/>
          <p:nvPr>
            <p:custDataLst>
              <p:tags r:id="rId72"/>
            </p:custDataLst>
          </p:nvPr>
        </p:nvSpPr>
        <p:spPr>
          <a:xfrm>
            <a:off x="1008536" y="714840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011</a:t>
            </a:r>
            <a:endParaRPr lang="zh-CN" altLang="en-US" sz="2400" dirty="0">
              <a:latin typeface="Calibri" panose="020F0502020204030204" pitchFamily="34" charset="0"/>
              <a:cs typeface="Calibri" panose="020F0502020204030204" pitchFamily="34" charset="0"/>
            </a:endParaRPr>
          </a:p>
        </p:txBody>
      </p:sp>
      <p:sp>
        <p:nvSpPr>
          <p:cNvPr id="110" name="文本框 268"/>
          <p:cNvSpPr txBox="1"/>
          <p:nvPr>
            <p:custDataLst>
              <p:tags r:id="rId73"/>
            </p:custDataLst>
          </p:nvPr>
        </p:nvSpPr>
        <p:spPr>
          <a:xfrm>
            <a:off x="1001233" y="6543560"/>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100</a:t>
            </a:r>
            <a:endParaRPr lang="zh-CN" altLang="en-US" sz="2400" dirty="0">
              <a:latin typeface="Calibri" panose="020F0502020204030204" pitchFamily="34" charset="0"/>
              <a:cs typeface="Calibri" panose="020F0502020204030204" pitchFamily="34" charset="0"/>
            </a:endParaRPr>
          </a:p>
        </p:txBody>
      </p:sp>
      <p:sp>
        <p:nvSpPr>
          <p:cNvPr id="111" name="文本框 268"/>
          <p:cNvSpPr txBox="1"/>
          <p:nvPr>
            <p:custDataLst>
              <p:tags r:id="rId74"/>
            </p:custDataLst>
          </p:nvPr>
        </p:nvSpPr>
        <p:spPr>
          <a:xfrm>
            <a:off x="987898" y="5939631"/>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101</a:t>
            </a:r>
            <a:endParaRPr lang="zh-CN" altLang="en-US" sz="2400" dirty="0">
              <a:latin typeface="Calibri" panose="020F0502020204030204" pitchFamily="34" charset="0"/>
              <a:cs typeface="Calibri" panose="020F0502020204030204" pitchFamily="34" charset="0"/>
            </a:endParaRPr>
          </a:p>
        </p:txBody>
      </p:sp>
      <p:sp>
        <p:nvSpPr>
          <p:cNvPr id="112" name="文本框 268"/>
          <p:cNvSpPr txBox="1"/>
          <p:nvPr>
            <p:custDataLst>
              <p:tags r:id="rId75"/>
            </p:custDataLst>
          </p:nvPr>
        </p:nvSpPr>
        <p:spPr>
          <a:xfrm>
            <a:off x="1013933" y="5250988"/>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110</a:t>
            </a:r>
            <a:endParaRPr lang="zh-CN" altLang="en-US" sz="2400" dirty="0">
              <a:latin typeface="Calibri" panose="020F0502020204030204" pitchFamily="34" charset="0"/>
              <a:cs typeface="Calibri" panose="020F0502020204030204" pitchFamily="34" charset="0"/>
            </a:endParaRPr>
          </a:p>
        </p:txBody>
      </p:sp>
      <p:sp>
        <p:nvSpPr>
          <p:cNvPr id="113" name="文本框 268"/>
          <p:cNvSpPr txBox="1"/>
          <p:nvPr>
            <p:custDataLst>
              <p:tags r:id="rId76"/>
            </p:custDataLst>
          </p:nvPr>
        </p:nvSpPr>
        <p:spPr>
          <a:xfrm>
            <a:off x="1036499" y="4407208"/>
            <a:ext cx="899328"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111</a:t>
            </a:r>
            <a:endParaRPr lang="zh-CN" altLang="en-US" sz="2400" dirty="0">
              <a:latin typeface="Calibri" panose="020F0502020204030204" pitchFamily="34" charset="0"/>
              <a:cs typeface="Calibri" panose="020F0502020204030204" pitchFamily="34" charset="0"/>
            </a:endParaRPr>
          </a:p>
        </p:txBody>
      </p:sp>
      <p:grpSp>
        <p:nvGrpSpPr>
          <p:cNvPr id="86" name="组合 258"/>
          <p:cNvGrpSpPr/>
          <p:nvPr/>
        </p:nvGrpSpPr>
        <p:grpSpPr>
          <a:xfrm>
            <a:off x="8291711" y="6944737"/>
            <a:ext cx="995680" cy="216535"/>
            <a:chOff x="5964244" y="4178812"/>
            <a:chExt cx="995930" cy="216802"/>
          </a:xfrm>
        </p:grpSpPr>
        <p:sp>
          <p:nvSpPr>
            <p:cNvPr id="87" name="椭圆 259"/>
            <p:cNvSpPr/>
            <p:nvPr>
              <p:custDataLst>
                <p:tags r:id="rId83"/>
              </p:custDataLst>
            </p:nvPr>
          </p:nvSpPr>
          <p:spPr>
            <a:xfrm>
              <a:off x="6356197" y="4178812"/>
              <a:ext cx="220717" cy="216802"/>
            </a:xfrm>
            <a:prstGeom prst="ellipse">
              <a:avLst/>
            </a:prstGeom>
            <a:solidFill>
              <a:srgbClr val="F7860C"/>
            </a:solidFill>
            <a:ln w="12700" cap="flat" cmpd="sng" algn="ctr">
              <a:solidFill>
                <a:srgbClr val="F7860C"/>
              </a:solidFill>
              <a:prstDash val="solid"/>
              <a:miter lim="800000"/>
            </a:ln>
            <a:effectLst/>
          </p:spPr>
          <p:txBody>
            <a:bodyPr rtlCol="0" anchor="ctr"/>
            <a:lstStyle/>
            <a:p>
              <a:pPr algn="ctr"/>
              <a:endParaRPr lang="zh-CN" altLang="en-US" dirty="0"/>
            </a:p>
          </p:txBody>
        </p:sp>
        <p:cxnSp>
          <p:nvCxnSpPr>
            <p:cNvPr id="88" name="直接连接符 260"/>
            <p:cNvCxnSpPr/>
            <p:nvPr>
              <p:custDataLst>
                <p:tags r:id="rId84"/>
              </p:custDataLst>
            </p:nvPr>
          </p:nvCxnSpPr>
          <p:spPr>
            <a:xfrm>
              <a:off x="5964244" y="4299640"/>
              <a:ext cx="995930" cy="0"/>
            </a:xfrm>
            <a:prstGeom prst="line">
              <a:avLst/>
            </a:prstGeom>
            <a:solidFill>
              <a:srgbClr val="F7860C"/>
            </a:solidFill>
            <a:ln w="57150" cap="flat" cmpd="sng" algn="ctr">
              <a:solidFill>
                <a:srgbClr val="F7860C"/>
              </a:solidFill>
              <a:prstDash val="solid"/>
              <a:miter lim="800000"/>
            </a:ln>
            <a:effectLst/>
          </p:spPr>
        </p:cxnSp>
      </p:grpSp>
      <p:sp>
        <p:nvSpPr>
          <p:cNvPr id="89" name="文本框 261"/>
          <p:cNvSpPr txBox="1"/>
          <p:nvPr>
            <p:custDataLst>
              <p:tags r:id="rId77"/>
            </p:custDataLst>
          </p:nvPr>
        </p:nvSpPr>
        <p:spPr>
          <a:xfrm>
            <a:off x="9312791" y="6751062"/>
            <a:ext cx="4087495" cy="58477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pPr algn="l"/>
            <a:r>
              <a:rPr lang="en-US" altLang="zh-CN" dirty="0">
                <a:solidFill>
                  <a:srgbClr val="F7860C"/>
                </a:solidFill>
              </a:rPr>
              <a:t>a: 110, </a:t>
            </a:r>
            <a:r>
              <a:rPr lang="en-US" altLang="zh-CN" b="1" dirty="0">
                <a:solidFill>
                  <a:srgbClr val="F7860C"/>
                </a:solidFill>
              </a:rPr>
              <a:t>110</a:t>
            </a:r>
            <a:r>
              <a:rPr lang="en-US" altLang="zh-CN" dirty="0">
                <a:solidFill>
                  <a:srgbClr val="F7860C"/>
                </a:solidFill>
              </a:rPr>
              <a:t>, 100</a:t>
            </a:r>
          </a:p>
        </p:txBody>
      </p:sp>
      <p:sp>
        <p:nvSpPr>
          <p:cNvPr id="90" name="矩形 263"/>
          <p:cNvSpPr/>
          <p:nvPr>
            <p:custDataLst>
              <p:tags r:id="rId78"/>
            </p:custDataLst>
          </p:nvPr>
        </p:nvSpPr>
        <p:spPr>
          <a:xfrm>
            <a:off x="8715256" y="7851457"/>
            <a:ext cx="196215" cy="216535"/>
          </a:xfrm>
          <a:prstGeom prst="rect">
            <a:avLst/>
          </a:prstGeom>
          <a:solidFill>
            <a:srgbClr val="0070C0"/>
          </a:solidFill>
          <a:ln w="12700" cap="flat" cmpd="sng" algn="ctr">
            <a:solidFill>
              <a:srgbClr val="0070C0"/>
            </a:solidFill>
            <a:prstDash val="solid"/>
            <a:miter lim="800000"/>
          </a:ln>
          <a:effectLst/>
        </p:spPr>
        <p:txBody>
          <a:bodyPr rtlCol="0" anchor="ctr"/>
          <a:lstStyle/>
          <a:p>
            <a:pPr algn="ctr"/>
            <a:endParaRPr lang="zh-CN" altLang="en-US">
              <a:solidFill>
                <a:srgbClr val="E7E6E6">
                  <a:lumMod val="25000"/>
                </a:srgbClr>
              </a:solidFill>
            </a:endParaRPr>
          </a:p>
        </p:txBody>
      </p:sp>
      <p:cxnSp>
        <p:nvCxnSpPr>
          <p:cNvPr id="91" name="直接连接符 264"/>
          <p:cNvCxnSpPr/>
          <p:nvPr>
            <p:custDataLst>
              <p:tags r:id="rId79"/>
            </p:custDataLst>
          </p:nvPr>
        </p:nvCxnSpPr>
        <p:spPr>
          <a:xfrm>
            <a:off x="8305681" y="7944167"/>
            <a:ext cx="964565" cy="10160"/>
          </a:xfrm>
          <a:prstGeom prst="line">
            <a:avLst/>
          </a:prstGeom>
          <a:noFill/>
          <a:ln w="57150" cap="flat" cmpd="sng" algn="ctr">
            <a:solidFill>
              <a:srgbClr val="0070C0"/>
            </a:solidFill>
            <a:prstDash val="solid"/>
            <a:miter lim="800000"/>
          </a:ln>
          <a:effectLst/>
        </p:spPr>
      </p:cxnSp>
      <p:sp>
        <p:nvSpPr>
          <p:cNvPr id="92" name="文本框 265"/>
          <p:cNvSpPr txBox="1"/>
          <p:nvPr>
            <p:custDataLst>
              <p:tags r:id="rId80"/>
            </p:custDataLst>
          </p:nvPr>
        </p:nvSpPr>
        <p:spPr>
          <a:xfrm>
            <a:off x="9296917" y="7660322"/>
            <a:ext cx="572138" cy="583565"/>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pPr algn="l"/>
            <a:r>
              <a:rPr lang="en-US" altLang="zh-CN" dirty="0">
                <a:solidFill>
                  <a:srgbClr val="0070C0"/>
                </a:solidFill>
              </a:rPr>
              <a:t>b:</a:t>
            </a:r>
          </a:p>
        </p:txBody>
      </p:sp>
      <p:sp>
        <p:nvSpPr>
          <p:cNvPr id="94" name="文本框 261"/>
          <p:cNvSpPr txBox="1"/>
          <p:nvPr>
            <p:custDataLst>
              <p:tags r:id="rId81"/>
            </p:custDataLst>
          </p:nvPr>
        </p:nvSpPr>
        <p:spPr>
          <a:xfrm>
            <a:off x="9719444" y="7454701"/>
            <a:ext cx="2695439" cy="1077218"/>
          </a:xfrm>
          <a:prstGeom prst="rect">
            <a:avLst/>
          </a:prstGeom>
          <a:noFill/>
        </p:spPr>
        <p:txBody>
          <a:bodyPr wrap="square" rtlCol="0">
            <a:spAutoFit/>
          </a:bodyPr>
          <a:lstStyle>
            <a:defPPr>
              <a:defRPr lang="en-US"/>
            </a:defPPr>
            <a:lvl1pPr algn="ctr">
              <a:defRPr sz="3200">
                <a:latin typeface="Calibri" panose="020F0502020204030204" pitchFamily="34" charset="0"/>
                <a:cs typeface="Calibri" panose="020F0502020204030204" pitchFamily="34" charset="0"/>
              </a:defRPr>
            </a:lvl1pPr>
          </a:lstStyle>
          <a:p>
            <a:pPr algn="l"/>
            <a:r>
              <a:rPr lang="en-US" altLang="zh-CN" dirty="0">
                <a:solidFill>
                  <a:srgbClr val="F7860C"/>
                </a:solidFill>
              </a:rPr>
              <a:t>110, </a:t>
            </a:r>
            <a:r>
              <a:rPr lang="en-US" altLang="zh-CN" b="1" dirty="0">
                <a:solidFill>
                  <a:srgbClr val="F7860C"/>
                </a:solidFill>
              </a:rPr>
              <a:t>110</a:t>
            </a:r>
            <a:r>
              <a:rPr lang="en-US" altLang="zh-CN" dirty="0">
                <a:solidFill>
                  <a:srgbClr val="F7860C"/>
                </a:solidFill>
              </a:rPr>
              <a:t>, 100</a:t>
            </a:r>
          </a:p>
          <a:p>
            <a:pPr algn="l"/>
            <a:r>
              <a:rPr lang="en-US" altLang="zh-CN" dirty="0">
                <a:solidFill>
                  <a:srgbClr val="0070C0"/>
                </a:solidFill>
              </a:rPr>
              <a:t>110, </a:t>
            </a:r>
            <a:r>
              <a:rPr lang="en-US" altLang="zh-CN" b="1" dirty="0">
                <a:solidFill>
                  <a:srgbClr val="0070C0"/>
                </a:solidFill>
              </a:rPr>
              <a:t>101</a:t>
            </a:r>
            <a:r>
              <a:rPr lang="en-US" altLang="zh-CN" dirty="0">
                <a:solidFill>
                  <a:srgbClr val="0070C0"/>
                </a:solidFill>
              </a:rPr>
              <a:t>, 100</a:t>
            </a:r>
            <a:endParaRPr lang="en-US" altLang="zh-CN" dirty="0">
              <a:solidFill>
                <a:srgbClr val="F7860C"/>
              </a:solidFill>
            </a:endParaRPr>
          </a:p>
        </p:txBody>
      </p:sp>
      <p:sp>
        <p:nvSpPr>
          <p:cNvPr id="98" name="Title 9"/>
          <p:cNvSpPr>
            <a:spLocks noGrp="1"/>
          </p:cNvSpPr>
          <p:nvPr>
            <p:custDataLst>
              <p:tags r:id="rId82"/>
            </p:custDataLst>
          </p:nvPr>
        </p:nvSpPr>
        <p:spPr>
          <a:xfrm>
            <a:off x="12311732" y="7489254"/>
            <a:ext cx="3144637" cy="1008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belongs to </a:t>
            </a:r>
            <a:r>
              <a:rPr lang="en-US" sz="2800" b="1" dirty="0">
                <a:latin typeface="Calibri" panose="020F0502020204030204" pitchFamily="34" charset="0"/>
                <a:cs typeface="Calibri" panose="020F0502020204030204" pitchFamily="34" charset="0"/>
              </a:rPr>
              <a:t>2</a:t>
            </a:r>
            <a:r>
              <a:rPr lang="en-US" sz="2800" dirty="0">
                <a:latin typeface="Calibri" panose="020F0502020204030204" pitchFamily="34" charset="0"/>
                <a:cs typeface="Calibri" panose="020F0502020204030204" pitchFamily="34" charset="0"/>
              </a:rPr>
              <a:t> leaves</a:t>
            </a:r>
            <a:endParaRPr lang="en-US" sz="2800" baseline="30000" dirty="0">
              <a:solidFill>
                <a:schemeClr val="bg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12-Experimental Setup</a:t>
            </a:r>
            <a:endParaRPr lang="en-US" altLang="zh-CN" sz="4800" dirty="0">
              <a:latin typeface="Times New Roman" panose="02020603050405020304" charset="0"/>
              <a:cs typeface="Times New Roman" panose="02020603050405020304" charset="0"/>
            </a:endParaRPr>
          </a:p>
        </p:txBody>
      </p:sp>
      <p:graphicFrame>
        <p:nvGraphicFramePr>
          <p:cNvPr id="3" name="Table 15"/>
          <p:cNvGraphicFramePr>
            <a:graphicFrameLocks noGrp="1"/>
          </p:cNvGraphicFramePr>
          <p:nvPr>
            <p:custDataLst>
              <p:tags r:id="rId1"/>
            </p:custDataLst>
          </p:nvPr>
        </p:nvGraphicFramePr>
        <p:xfrm>
          <a:off x="8999364" y="2627263"/>
          <a:ext cx="6408729" cy="3476625"/>
        </p:xfrm>
        <a:graphic>
          <a:graphicData uri="http://schemas.openxmlformats.org/drawingml/2006/table">
            <a:tbl>
              <a:tblPr>
                <a:effectLst/>
                <a:tableStyleId>{5940675A-B579-460E-94D1-54222C63F5DA}</a:tableStyleId>
              </a:tblPr>
              <a:tblGrid>
                <a:gridCol w="23762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736305">
                  <a:extLst>
                    <a:ext uri="{9D8B030D-6E8A-4147-A177-3AD203B41FA5}">
                      <a16:colId xmlns:a16="http://schemas.microsoft.com/office/drawing/2014/main" val="20002"/>
                    </a:ext>
                  </a:extLst>
                </a:gridCol>
              </a:tblGrid>
              <a:tr h="548005">
                <a:tc gridSpan="3">
                  <a:txBody>
                    <a:bodyPr/>
                    <a:lstStyle/>
                    <a:p>
                      <a:pPr algn="ctr"/>
                      <a:endParaRPr lang="en-US" dirty="0">
                        <a:solidFill>
                          <a:sysClr val="windowText" lastClr="000000"/>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h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h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extLst>
                  <a:ext uri="{0D108BD9-81ED-4DB2-BD59-A6C34878D82A}">
                    <a16:rowId xmlns:a16="http://schemas.microsoft.com/office/drawing/2014/main" val="10000"/>
                  </a:ext>
                </a:extLst>
              </a:tr>
              <a:tr h="591820">
                <a:tc>
                  <a:txBody>
                    <a:bodyPr/>
                    <a:lstStyle/>
                    <a:p>
                      <a:r>
                        <a:rPr lang="en-US" sz="2800" b="1" i="1" dirty="0">
                          <a:solidFill>
                            <a:sysClr val="windowText" lastClr="000000"/>
                          </a:solidFill>
                          <a:latin typeface="Calibri" panose="020F0502020204030204" pitchFamily="34" charset="0"/>
                        </a:rPr>
                        <a:t>Dataset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b="1" i="1" dirty="0">
                          <a:solidFill>
                            <a:sysClr val="windowText" lastClr="000000"/>
                          </a:solidFill>
                          <a:latin typeface="Calibri" panose="020F0502020204030204" pitchFamily="34" charset="0"/>
                        </a:rPr>
                        <a:t>Length</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b="1" i="1" dirty="0">
                          <a:solidFill>
                            <a:sysClr val="windowText" lastClr="000000"/>
                          </a:solidFill>
                          <a:latin typeface="Calibri" panose="020F0502020204030204" pitchFamily="34" charset="0"/>
                        </a:rPr>
                        <a:t>Dataset size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extLst>
                  <a:ext uri="{0D108BD9-81ED-4DB2-BD59-A6C34878D82A}">
                    <a16:rowId xmlns:a16="http://schemas.microsoft.com/office/drawing/2014/main" val="10001"/>
                  </a:ext>
                </a:extLst>
              </a:tr>
              <a:tr h="556260">
                <a:tc>
                  <a:txBody>
                    <a:bodyPr/>
                    <a:lstStyle/>
                    <a:p>
                      <a:r>
                        <a:rPr lang="en-US" sz="2800" dirty="0">
                          <a:solidFill>
                            <a:sysClr val="windowText" lastClr="000000"/>
                          </a:solidFill>
                          <a:latin typeface="Calibri" panose="020F0502020204030204" pitchFamily="34" charset="0"/>
                        </a:rPr>
                        <a:t>RandomWalk</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256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100m (100GB)</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extLst>
                  <a:ext uri="{0D108BD9-81ED-4DB2-BD59-A6C34878D82A}">
                    <a16:rowId xmlns:a16="http://schemas.microsoft.com/office/drawing/2014/main" val="10002"/>
                  </a:ext>
                </a:extLst>
              </a:tr>
              <a:tr h="552450">
                <a:tc>
                  <a:txBody>
                    <a:bodyPr/>
                    <a:lstStyle/>
                    <a:p>
                      <a:r>
                        <a:rPr lang="en-US" sz="2800" dirty="0">
                          <a:solidFill>
                            <a:sysClr val="windowText" lastClr="000000"/>
                          </a:solidFill>
                          <a:latin typeface="Calibri" panose="020F0502020204030204" pitchFamily="34" charset="0"/>
                        </a:rPr>
                        <a:t>DNA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1024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26m (113GB)</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extLst>
                  <a:ext uri="{0D108BD9-81ED-4DB2-BD59-A6C34878D82A}">
                    <a16:rowId xmlns:a16="http://schemas.microsoft.com/office/drawing/2014/main" val="10003"/>
                  </a:ext>
                </a:extLst>
              </a:tr>
              <a:tr h="602615">
                <a:tc>
                  <a:txBody>
                    <a:bodyPr/>
                    <a:lstStyle/>
                    <a:p>
                      <a:r>
                        <a:rPr lang="en-US" sz="2800" dirty="0">
                          <a:solidFill>
                            <a:sysClr val="windowText" lastClr="000000"/>
                          </a:solidFill>
                          <a:latin typeface="Calibri" panose="020F0502020204030204" pitchFamily="34" charset="0"/>
                        </a:rPr>
                        <a:t>ECG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320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97m (117 GB)</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extLst>
                  <a:ext uri="{0D108BD9-81ED-4DB2-BD59-A6C34878D82A}">
                    <a16:rowId xmlns:a16="http://schemas.microsoft.com/office/drawing/2014/main" val="10004"/>
                  </a:ext>
                </a:extLst>
              </a:tr>
              <a:tr h="625475">
                <a:tc>
                  <a:txBody>
                    <a:bodyPr/>
                    <a:lstStyle/>
                    <a:p>
                      <a:r>
                        <a:rPr lang="en-US" sz="2800" dirty="0">
                          <a:solidFill>
                            <a:sysClr val="windowText" lastClr="000000"/>
                          </a:solidFill>
                          <a:latin typeface="Calibri" panose="020F0502020204030204" pitchFamily="34" charset="0"/>
                          <a:sym typeface="+mn-ea"/>
                        </a:rPr>
                        <a:t>Deep1B</a:t>
                      </a:r>
                      <a:endParaRPr lang="en-US" sz="2800" dirty="0">
                        <a:solidFill>
                          <a:sysClr val="windowText" lastClr="000000"/>
                        </a:solidFill>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96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tc>
                  <a:txBody>
                    <a:bodyPr/>
                    <a:lstStyle/>
                    <a:p>
                      <a:pPr>
                        <a:buNone/>
                      </a:pPr>
                      <a:r>
                        <a:rPr lang="en-US" altLang="en-US" sz="2800" dirty="0">
                          <a:solidFill>
                            <a:sysClr val="windowText" lastClr="000000"/>
                          </a:solidFill>
                          <a:latin typeface="Calibri" panose="020F0502020204030204" pitchFamily="34" charset="0"/>
                        </a:rPr>
                        <a:t>100m (38GB)</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Content Placeholder 3"/>
          <p:cNvSpPr>
            <a:spLocks noGrp="1"/>
          </p:cNvSpPr>
          <p:nvPr>
            <p:custDataLst>
              <p:tags r:id="rId2"/>
            </p:custDataLst>
          </p:nvPr>
        </p:nvSpPr>
        <p:spPr>
          <a:xfrm>
            <a:off x="1149985" y="2863215"/>
            <a:ext cx="6596380" cy="470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r>
              <a:rPr lang="en-US" sz="4000" dirty="0"/>
              <a:t>Datasets</a:t>
            </a:r>
          </a:p>
          <a:p>
            <a:pPr lvl="1"/>
            <a:r>
              <a:rPr lang="en-US" sz="3425" dirty="0"/>
              <a:t>synthetic: Rand</a:t>
            </a:r>
          </a:p>
          <a:p>
            <a:pPr lvl="1"/>
            <a:r>
              <a:rPr lang="en-US" sz="3425" dirty="0"/>
              <a:t>real: DNA, ECG, Deep</a:t>
            </a:r>
          </a:p>
          <a:p>
            <a:pPr marL="457200" lvl="1" indent="0">
              <a:buNone/>
            </a:pPr>
            <a:endParaRPr lang="en-US" sz="3425" dirty="0"/>
          </a:p>
          <a:p>
            <a:r>
              <a:rPr lang="en-US" sz="4000" dirty="0"/>
              <a:t>Comparison methods</a:t>
            </a:r>
          </a:p>
          <a:p>
            <a:pPr lvl="1"/>
            <a:r>
              <a:rPr lang="en-US" sz="3600" dirty="0"/>
              <a:t>iSAX2+ (2-ary iSAX-based)</a:t>
            </a:r>
          </a:p>
          <a:p>
            <a:pPr lvl="1"/>
            <a:r>
              <a:rPr lang="en-US" sz="3600" dirty="0"/>
              <a:t>TARDIS (full-ary iSAX-based)</a:t>
            </a:r>
          </a:p>
          <a:p>
            <a:pPr lvl="1"/>
            <a:r>
              <a:rPr lang="en-US" sz="3600" dirty="0"/>
              <a:t>DSTree (EAPCA-based)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13-Scalability on Index Building</a:t>
            </a:r>
            <a:endParaRPr lang="en-US" altLang="zh-CN" sz="4800" dirty="0">
              <a:latin typeface="Times New Roman" panose="02020603050405020304" charset="0"/>
              <a:cs typeface="Times New Roman" panose="02020603050405020304" charset="0"/>
            </a:endParaRPr>
          </a:p>
        </p:txBody>
      </p:sp>
      <p:pic>
        <p:nvPicPr>
          <p:cNvPr id="2" name="图片 1" descr="cons-dataset"/>
          <p:cNvPicPr>
            <a:picLocks noChangeAspect="1"/>
          </p:cNvPicPr>
          <p:nvPr/>
        </p:nvPicPr>
        <p:blipFill>
          <a:blip r:embed="rId3"/>
          <a:stretch>
            <a:fillRect/>
          </a:stretch>
        </p:blipFill>
        <p:spPr>
          <a:xfrm>
            <a:off x="502285" y="3649345"/>
            <a:ext cx="7315200" cy="36576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ons-dataset"/>
          <p:cNvPicPr>
            <a:picLocks noChangeAspect="1"/>
          </p:cNvPicPr>
          <p:nvPr/>
        </p:nvPicPr>
        <p:blipFill>
          <a:blip r:embed="rId24"/>
          <a:stretch>
            <a:fillRect/>
          </a:stretch>
        </p:blipFill>
        <p:spPr>
          <a:xfrm>
            <a:off x="502285" y="3649345"/>
            <a:ext cx="7315200" cy="3657600"/>
          </a:xfrm>
          <a:prstGeom prst="rect">
            <a:avLst/>
          </a:prstGeom>
        </p:spPr>
      </p:pic>
      <p:sp>
        <p:nvSpPr>
          <p:cNvPr id="3" name="Content Placeholder 3"/>
          <p:cNvSpPr>
            <a:spLocks noGrp="1"/>
          </p:cNvSpPr>
          <p:nvPr>
            <p:custDataLst>
              <p:tags r:id="rId1"/>
            </p:custDataLst>
          </p:nvPr>
        </p:nvSpPr>
        <p:spPr>
          <a:xfrm>
            <a:off x="934085" y="7470775"/>
            <a:ext cx="7076440" cy="2473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t>fastest index building, 2.5x~5.3x faster than SOTA </a:t>
            </a:r>
          </a:p>
          <a:p>
            <a:pPr lvl="1">
              <a:buFont typeface="Arial" panose="020B0604020202020204" pitchFamily="34" charset="0"/>
              <a:buChar char="•"/>
            </a:pPr>
            <a:r>
              <a:rPr lang="en-US" sz="3085" dirty="0"/>
              <a:t>Most compact structure</a:t>
            </a:r>
          </a:p>
        </p:txBody>
      </p:sp>
      <p:cxnSp>
        <p:nvCxnSpPr>
          <p:cNvPr id="4" name="直接连接符 3"/>
          <p:cNvCxnSpPr/>
          <p:nvPr/>
        </p:nvCxnSpPr>
        <p:spPr>
          <a:xfrm flipH="1">
            <a:off x="2158365" y="5147310"/>
            <a:ext cx="0" cy="106045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5" name="直接连接符 4"/>
          <p:cNvCxnSpPr/>
          <p:nvPr>
            <p:custDataLst>
              <p:tags r:id="rId2"/>
            </p:custDataLst>
          </p:nvPr>
        </p:nvCxnSpPr>
        <p:spPr>
          <a:xfrm flipH="1">
            <a:off x="2446655" y="5147310"/>
            <a:ext cx="0" cy="106045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6" name="直接连接符 5"/>
          <p:cNvCxnSpPr/>
          <p:nvPr>
            <p:custDataLst>
              <p:tags r:id="rId3"/>
            </p:custDataLst>
          </p:nvPr>
        </p:nvCxnSpPr>
        <p:spPr>
          <a:xfrm flipH="1">
            <a:off x="2700655" y="5760000"/>
            <a:ext cx="0" cy="450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7" name="直接连接符 6"/>
          <p:cNvCxnSpPr/>
          <p:nvPr>
            <p:custDataLst>
              <p:tags r:id="rId4"/>
            </p:custDataLst>
          </p:nvPr>
        </p:nvCxnSpPr>
        <p:spPr>
          <a:xfrm flipH="1">
            <a:off x="3670935" y="5685705"/>
            <a:ext cx="0" cy="522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8" name="直接连接符 7"/>
          <p:cNvCxnSpPr/>
          <p:nvPr>
            <p:custDataLst>
              <p:tags r:id="rId5"/>
            </p:custDataLst>
          </p:nvPr>
        </p:nvCxnSpPr>
        <p:spPr>
          <a:xfrm flipH="1">
            <a:off x="3941445" y="5688000"/>
            <a:ext cx="0" cy="522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1" name="直接连接符 10"/>
          <p:cNvCxnSpPr/>
          <p:nvPr>
            <p:custDataLst>
              <p:tags r:id="rId6"/>
            </p:custDataLst>
          </p:nvPr>
        </p:nvCxnSpPr>
        <p:spPr>
          <a:xfrm flipH="1">
            <a:off x="4176000" y="5958510"/>
            <a:ext cx="0" cy="234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2" name="直接连接符 11"/>
          <p:cNvCxnSpPr/>
          <p:nvPr>
            <p:custDataLst>
              <p:tags r:id="rId7"/>
            </p:custDataLst>
          </p:nvPr>
        </p:nvCxnSpPr>
        <p:spPr>
          <a:xfrm flipH="1">
            <a:off x="5110720" y="5472100"/>
            <a:ext cx="0" cy="720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3" name="直接连接符 12"/>
          <p:cNvCxnSpPr/>
          <p:nvPr>
            <p:custDataLst>
              <p:tags r:id="rId8"/>
            </p:custDataLst>
          </p:nvPr>
        </p:nvCxnSpPr>
        <p:spPr>
          <a:xfrm flipH="1">
            <a:off x="5364720" y="5472100"/>
            <a:ext cx="0" cy="720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4" name="直接连接符 13"/>
          <p:cNvCxnSpPr/>
          <p:nvPr>
            <p:custDataLst>
              <p:tags r:id="rId9"/>
            </p:custDataLst>
          </p:nvPr>
        </p:nvCxnSpPr>
        <p:spPr>
          <a:xfrm flipH="1">
            <a:off x="5651105" y="5868000"/>
            <a:ext cx="0" cy="324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6" name="直接连接符 15"/>
          <p:cNvCxnSpPr/>
          <p:nvPr>
            <p:custDataLst>
              <p:tags r:id="rId10"/>
            </p:custDataLst>
          </p:nvPr>
        </p:nvCxnSpPr>
        <p:spPr>
          <a:xfrm flipH="1">
            <a:off x="7164000" y="5976000"/>
            <a:ext cx="0" cy="216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7" name="直接连接符 16"/>
          <p:cNvCxnSpPr/>
          <p:nvPr>
            <p:custDataLst>
              <p:tags r:id="rId11"/>
            </p:custDataLst>
          </p:nvPr>
        </p:nvCxnSpPr>
        <p:spPr>
          <a:xfrm flipH="1" flipV="1">
            <a:off x="2158605" y="5147325"/>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8" name="直接连接符 17"/>
          <p:cNvCxnSpPr/>
          <p:nvPr>
            <p:custDataLst>
              <p:tags r:id="rId12"/>
            </p:custDataLst>
          </p:nvPr>
        </p:nvCxnSpPr>
        <p:spPr>
          <a:xfrm flipH="1" flipV="1">
            <a:off x="2441180" y="5760100"/>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19" name="直接连接符 18"/>
          <p:cNvCxnSpPr/>
          <p:nvPr>
            <p:custDataLst>
              <p:tags r:id="rId13"/>
            </p:custDataLst>
          </p:nvPr>
        </p:nvCxnSpPr>
        <p:spPr>
          <a:xfrm flipH="1" flipV="1">
            <a:off x="3671175" y="5687710"/>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20" name="直接连接符 19"/>
          <p:cNvCxnSpPr/>
          <p:nvPr>
            <p:custDataLst>
              <p:tags r:id="rId14"/>
            </p:custDataLst>
          </p:nvPr>
        </p:nvCxnSpPr>
        <p:spPr>
          <a:xfrm flipH="1" flipV="1">
            <a:off x="3904855" y="5958220"/>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21" name="直接连接符 20"/>
          <p:cNvCxnSpPr/>
          <p:nvPr>
            <p:custDataLst>
              <p:tags r:id="rId15"/>
            </p:custDataLst>
          </p:nvPr>
        </p:nvCxnSpPr>
        <p:spPr>
          <a:xfrm flipH="1" flipV="1">
            <a:off x="5110720" y="5497200"/>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22" name="直接连接符 21"/>
          <p:cNvCxnSpPr/>
          <p:nvPr>
            <p:custDataLst>
              <p:tags r:id="rId16"/>
            </p:custDataLst>
          </p:nvPr>
        </p:nvCxnSpPr>
        <p:spPr>
          <a:xfrm flipH="1" flipV="1">
            <a:off x="5362815" y="5867415"/>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23" name="直接连接符 22"/>
          <p:cNvCxnSpPr/>
          <p:nvPr>
            <p:custDataLst>
              <p:tags r:id="rId17"/>
            </p:custDataLst>
          </p:nvPr>
        </p:nvCxnSpPr>
        <p:spPr>
          <a:xfrm flipH="1" flipV="1">
            <a:off x="6876020" y="5976000"/>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24" name="直接连接符 23"/>
          <p:cNvCxnSpPr/>
          <p:nvPr>
            <p:custDataLst>
              <p:tags r:id="rId18"/>
            </p:custDataLst>
          </p:nvPr>
        </p:nvCxnSpPr>
        <p:spPr>
          <a:xfrm flipH="1">
            <a:off x="6636385" y="5685705"/>
            <a:ext cx="0" cy="522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25" name="直接连接符 24"/>
          <p:cNvCxnSpPr/>
          <p:nvPr>
            <p:custDataLst>
              <p:tags r:id="rId19"/>
            </p:custDataLst>
          </p:nvPr>
        </p:nvCxnSpPr>
        <p:spPr>
          <a:xfrm flipH="1">
            <a:off x="6899910" y="5669830"/>
            <a:ext cx="0" cy="522000"/>
          </a:xfrm>
          <a:prstGeom prst="line">
            <a:avLst/>
          </a:prstGeom>
          <a:solidFill>
            <a:schemeClr val="accent1"/>
          </a:solidFill>
          <a:ln w="57150" cap="flat" cmpd="sng" algn="ctr">
            <a:solidFill>
              <a:srgbClr val="FF0000"/>
            </a:solidFill>
            <a:prstDash val="solid"/>
            <a:round/>
            <a:headEnd type="none" w="med" len="med"/>
            <a:tailEnd type="none" w="med" len="med"/>
          </a:ln>
        </p:spPr>
      </p:cxnSp>
      <p:cxnSp>
        <p:nvCxnSpPr>
          <p:cNvPr id="26" name="直接连接符 25"/>
          <p:cNvCxnSpPr/>
          <p:nvPr>
            <p:custDataLst>
              <p:tags r:id="rId20"/>
            </p:custDataLst>
          </p:nvPr>
        </p:nvCxnSpPr>
        <p:spPr>
          <a:xfrm flipH="1" flipV="1">
            <a:off x="6623290" y="5664850"/>
            <a:ext cx="288000" cy="0"/>
          </a:xfrm>
          <a:prstGeom prst="line">
            <a:avLst/>
          </a:prstGeom>
          <a:solidFill>
            <a:schemeClr val="accent1"/>
          </a:solidFill>
          <a:ln w="57150" cap="flat" cmpd="sng" algn="ctr">
            <a:solidFill>
              <a:srgbClr val="FF0000"/>
            </a:solidFill>
            <a:prstDash val="solid"/>
            <a:round/>
            <a:headEnd type="none" w="med" len="med"/>
            <a:tailEnd type="none" w="med" len="med"/>
          </a:ln>
        </p:spPr>
      </p:cxnSp>
      <p:sp>
        <p:nvSpPr>
          <p:cNvPr id="27" name="标题 1"/>
          <p:cNvSpPr>
            <a:spLocks noGrp="1"/>
          </p:cNvSpPr>
          <p:nvPr>
            <p:ph type="title"/>
            <p:custDataLst>
              <p:tags r:id="rId21"/>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13-Scalability on Index Building</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custDataLst>
              <p:tags r:id="rId1"/>
            </p:custDataLst>
          </p:nvPr>
        </p:nvSpPr>
        <p:spPr>
          <a:xfrm>
            <a:off x="934085" y="7470775"/>
            <a:ext cx="7076440" cy="2473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t>fastest index building, 2.5x faster than TARDIS (SOTA) </a:t>
            </a:r>
          </a:p>
          <a:p>
            <a:pPr lvl="1">
              <a:buFont typeface="Arial" panose="020B0604020202020204" pitchFamily="34" charset="0"/>
              <a:buChar char="•"/>
            </a:pPr>
            <a:r>
              <a:rPr lang="en-US" sz="3085" dirty="0"/>
              <a:t>Most compact structure</a:t>
            </a:r>
          </a:p>
        </p:txBody>
      </p:sp>
      <p:pic>
        <p:nvPicPr>
          <p:cNvPr id="2" name="图片 1" descr="cons-dataset"/>
          <p:cNvPicPr>
            <a:picLocks noChangeAspect="1"/>
          </p:cNvPicPr>
          <p:nvPr/>
        </p:nvPicPr>
        <p:blipFill>
          <a:blip r:embed="rId9"/>
          <a:stretch>
            <a:fillRect/>
          </a:stretch>
        </p:blipFill>
        <p:spPr>
          <a:xfrm>
            <a:off x="502285" y="3649345"/>
            <a:ext cx="7315200" cy="3657600"/>
          </a:xfrm>
          <a:prstGeom prst="rect">
            <a:avLst/>
          </a:prstGeom>
        </p:spPr>
      </p:pic>
      <p:sp>
        <p:nvSpPr>
          <p:cNvPr id="3" name="矩形 2"/>
          <p:cNvSpPr/>
          <p:nvPr/>
        </p:nvSpPr>
        <p:spPr>
          <a:xfrm>
            <a:off x="286385" y="3373120"/>
            <a:ext cx="7920355" cy="6768465"/>
          </a:xfrm>
          <a:prstGeom prst="rect">
            <a:avLst/>
          </a:prstGeom>
          <a:solidFill>
            <a:schemeClr val="bg1">
              <a:alpha val="54000"/>
            </a:schemeClr>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pic>
        <p:nvPicPr>
          <p:cNvPr id="4" name="图片 3" descr="cons-scale"/>
          <p:cNvPicPr>
            <a:picLocks noChangeAspect="1"/>
          </p:cNvPicPr>
          <p:nvPr>
            <p:custDataLst>
              <p:tags r:id="rId2"/>
            </p:custDataLst>
          </p:nvPr>
        </p:nvPicPr>
        <p:blipFill>
          <a:blip r:embed="rId10"/>
          <a:stretch>
            <a:fillRect/>
          </a:stretch>
        </p:blipFill>
        <p:spPr>
          <a:xfrm>
            <a:off x="8567420" y="3851275"/>
            <a:ext cx="5888355" cy="3371850"/>
          </a:xfrm>
          <a:prstGeom prst="rect">
            <a:avLst/>
          </a:prstGeom>
        </p:spPr>
      </p:pic>
      <p:pic>
        <p:nvPicPr>
          <p:cNvPr id="6" name="图片 5" descr="1-col-title-3"/>
          <p:cNvPicPr>
            <a:picLocks noChangeAspect="1"/>
          </p:cNvPicPr>
          <p:nvPr>
            <p:custDataLst>
              <p:tags r:id="rId3"/>
            </p:custDataLst>
          </p:nvPr>
        </p:nvPicPr>
        <p:blipFill>
          <a:blip r:embed="rId11"/>
          <a:stretch>
            <a:fillRect/>
          </a:stretch>
        </p:blipFill>
        <p:spPr>
          <a:xfrm>
            <a:off x="8207375" y="3491230"/>
            <a:ext cx="6908800" cy="330200"/>
          </a:xfrm>
          <a:prstGeom prst="rect">
            <a:avLst/>
          </a:prstGeom>
        </p:spPr>
      </p:pic>
      <mc:AlternateContent xmlns:mc="http://schemas.openxmlformats.org/markup-compatibility/2006" xmlns:a14="http://schemas.microsoft.com/office/drawing/2010/main">
        <mc:Choice Requires="a14">
          <p:sp>
            <p:nvSpPr>
              <p:cNvPr id="7" name="Content Placeholder 3" descr="7b0a202020202262756c6c6574223a20227b5c2263617465676f727949645c223a31303030352c5c2274656d706c61746549645c223a32303233313332347d220a7d0a"/>
              <p:cNvSpPr>
                <a:spLocks noGrp="1"/>
              </p:cNvSpPr>
              <p:nvPr>
                <p:custDataLst>
                  <p:tags r:id="rId4"/>
                </p:custDataLst>
              </p:nvPr>
            </p:nvSpPr>
            <p:spPr>
              <a:xfrm>
                <a:off x="9261475" y="7811770"/>
                <a:ext cx="6226810" cy="1677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solidFill>
                      <a:sysClr val="windowText" lastClr="000000"/>
                    </a:solidFill>
                  </a:rPr>
                  <a:t>linear scalability (</a:t>
                </a:r>
                <a14:m>
                  <m:oMath xmlns:m="http://schemas.openxmlformats.org/officeDocument/2006/math">
                    <m:sSup>
                      <m:sSupPr>
                        <m:ctrlPr>
                          <a:rPr lang="en-US" sz="3600" i="1" dirty="0">
                            <a:solidFill>
                              <a:sysClr val="windowText" lastClr="000000"/>
                            </a:solidFill>
                            <a:latin typeface="Cambria Math" panose="02040503050406030204" pitchFamily="18" charset="0"/>
                            <a:cs typeface="Cambria Math" panose="02040503050406030204" pitchFamily="18" charset="0"/>
                          </a:rPr>
                        </m:ctrlPr>
                      </m:sSupPr>
                      <m:e>
                        <m:r>
                          <a:rPr lang="en-US" sz="3600" i="1" dirty="0">
                            <a:solidFill>
                              <a:sysClr val="windowText" lastClr="000000"/>
                            </a:solidFill>
                            <a:latin typeface="Cambria Math" panose="02040503050406030204" pitchFamily="18" charset="0"/>
                            <a:cs typeface="Cambria Math" panose="02040503050406030204" pitchFamily="18" charset="0"/>
                          </a:rPr>
                          <m:t>𝑅</m:t>
                        </m:r>
                      </m:e>
                      <m:sup>
                        <m:r>
                          <a:rPr lang="en-US" sz="3600" i="1" dirty="0">
                            <a:solidFill>
                              <a:sysClr val="windowText" lastClr="000000"/>
                            </a:solidFill>
                            <a:latin typeface="Cambria Math" panose="02040503050406030204" pitchFamily="18" charset="0"/>
                            <a:cs typeface="Cambria Math" panose="02040503050406030204" pitchFamily="18" charset="0"/>
                          </a:rPr>
                          <m:t>2</m:t>
                        </m:r>
                      </m:sup>
                    </m:sSup>
                  </m:oMath>
                </a14:m>
                <a:r>
                  <a:rPr lang="en-US" sz="3600" dirty="0">
                    <a:solidFill>
                      <a:sysClr val="windowText" lastClr="000000"/>
                    </a:solidFill>
                  </a:rPr>
                  <a:t>&gt; 0.99) </a:t>
                </a:r>
              </a:p>
              <a:p>
                <a:pPr marL="0" indent="0">
                  <a:buNone/>
                </a:pPr>
                <a:endParaRPr lang="en-US" sz="3600" dirty="0">
                  <a:solidFill>
                    <a:sysClr val="windowText" lastClr="000000"/>
                  </a:solidFill>
                </a:endParaRPr>
              </a:p>
            </p:txBody>
          </p:sp>
        </mc:Choice>
        <mc:Fallback xmlns="">
          <p:sp>
            <p:nvSpPr>
              <p:cNvPr id="7" name="Content Placeholder 3" descr="7b0a202020202262756c6c6574223a20227b5c2263617465676f727949645c223a31303030352c5c2274656d706c61746549645c223a32303233313332347d220a7d0a"/>
              <p:cNvSpPr>
                <a:spLocks noRot="1" noChangeAspect="1" noMove="1" noResize="1" noEditPoints="1" noAdjustHandles="1" noChangeArrowheads="1" noChangeShapeType="1" noTextEdit="1"/>
              </p:cNvSpPr>
              <p:nvPr>
                <p:custDataLst>
                  <p:tags r:id="rId12"/>
                </p:custDataLst>
              </p:nvPr>
            </p:nvSpPr>
            <p:spPr>
              <a:xfrm>
                <a:off x="9261475" y="7811770"/>
                <a:ext cx="6226810" cy="1677035"/>
              </a:xfrm>
              <a:prstGeom prst="rect">
                <a:avLst/>
              </a:prstGeom>
              <a:blipFill rotWithShape="1">
                <a:blip r:embed="rId13"/>
                <a:stretch>
                  <a:fillRect/>
                </a:stretch>
              </a:blipFill>
            </p:spPr>
            <p:txBody>
              <a:bodyPr/>
              <a:lstStyle/>
              <a:p>
                <a:r>
                  <a:rPr lang="zh-CN" altLang="en-US">
                    <a:noFill/>
                  </a:rPr>
                  <a:t> </a:t>
                </a:r>
              </a:p>
            </p:txBody>
          </p:sp>
        </mc:Fallback>
      </mc:AlternateContent>
      <p:cxnSp>
        <p:nvCxnSpPr>
          <p:cNvPr id="13" name="直接连接符 12"/>
          <p:cNvCxnSpPr>
            <a:cxnSpLocks noChangeAspect="1"/>
          </p:cNvCxnSpPr>
          <p:nvPr>
            <p:custDataLst>
              <p:tags r:id="rId5"/>
            </p:custDataLst>
          </p:nvPr>
        </p:nvCxnSpPr>
        <p:spPr>
          <a:xfrm flipV="1">
            <a:off x="9791065" y="5579745"/>
            <a:ext cx="5184000" cy="752052"/>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sp>
        <p:nvSpPr>
          <p:cNvPr id="8" name="标题 1"/>
          <p:cNvSpPr>
            <a:spLocks noGrp="1"/>
          </p:cNvSpPr>
          <p:nvPr>
            <p:ph type="title"/>
            <p:custDataLst>
              <p:tags r:id="rId6"/>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13-Scalability on Index Building</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p:cNvSpPr>
            <a:spLocks noGrp="1"/>
          </p:cNvSpPr>
          <p:nvPr>
            <p:custDataLst>
              <p:tags r:id="rId1"/>
            </p:custDataLst>
          </p:nvPr>
        </p:nvSpPr>
        <p:spPr>
          <a:xfrm>
            <a:off x="934085" y="7470775"/>
            <a:ext cx="7076440" cy="2473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t>fastest index building, 2.5x faster than TARDIS (SOTA) </a:t>
            </a:r>
          </a:p>
          <a:p>
            <a:pPr lvl="1">
              <a:buFont typeface="Arial" panose="020B0604020202020204" pitchFamily="34" charset="0"/>
              <a:buChar char="•"/>
            </a:pPr>
            <a:r>
              <a:rPr lang="en-US" sz="3085" dirty="0"/>
              <a:t>Most compact structure</a:t>
            </a:r>
          </a:p>
        </p:txBody>
      </p:sp>
      <p:pic>
        <p:nvPicPr>
          <p:cNvPr id="2" name="图片 1" descr="cons-dataset"/>
          <p:cNvPicPr>
            <a:picLocks noChangeAspect="1"/>
          </p:cNvPicPr>
          <p:nvPr/>
        </p:nvPicPr>
        <p:blipFill>
          <a:blip r:embed="rId15"/>
          <a:stretch>
            <a:fillRect/>
          </a:stretch>
        </p:blipFill>
        <p:spPr>
          <a:xfrm>
            <a:off x="502285" y="3649345"/>
            <a:ext cx="7315200" cy="3657600"/>
          </a:xfrm>
          <a:prstGeom prst="rect">
            <a:avLst/>
          </a:prstGeom>
        </p:spPr>
      </p:pic>
      <p:sp>
        <p:nvSpPr>
          <p:cNvPr id="3" name="矩形 2"/>
          <p:cNvSpPr/>
          <p:nvPr/>
        </p:nvSpPr>
        <p:spPr>
          <a:xfrm>
            <a:off x="271145" y="3176270"/>
            <a:ext cx="7920355" cy="6768465"/>
          </a:xfrm>
          <a:prstGeom prst="rect">
            <a:avLst/>
          </a:prstGeom>
          <a:solidFill>
            <a:schemeClr val="bg1">
              <a:alpha val="54000"/>
            </a:schemeClr>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pic>
        <p:nvPicPr>
          <p:cNvPr id="4" name="图片 3" descr="cons-scale"/>
          <p:cNvPicPr>
            <a:picLocks noChangeAspect="1"/>
          </p:cNvPicPr>
          <p:nvPr>
            <p:custDataLst>
              <p:tags r:id="rId2"/>
            </p:custDataLst>
          </p:nvPr>
        </p:nvPicPr>
        <p:blipFill>
          <a:blip r:embed="rId16"/>
          <a:stretch>
            <a:fillRect/>
          </a:stretch>
        </p:blipFill>
        <p:spPr>
          <a:xfrm>
            <a:off x="8567420" y="3851275"/>
            <a:ext cx="5888355" cy="3371850"/>
          </a:xfrm>
          <a:prstGeom prst="rect">
            <a:avLst/>
          </a:prstGeom>
        </p:spPr>
      </p:pic>
      <p:pic>
        <p:nvPicPr>
          <p:cNvPr id="6" name="图片 5" descr="1-col-title-3"/>
          <p:cNvPicPr>
            <a:picLocks noChangeAspect="1"/>
          </p:cNvPicPr>
          <p:nvPr>
            <p:custDataLst>
              <p:tags r:id="rId3"/>
            </p:custDataLst>
          </p:nvPr>
        </p:nvPicPr>
        <p:blipFill>
          <a:blip r:embed="rId17"/>
          <a:stretch>
            <a:fillRect/>
          </a:stretch>
        </p:blipFill>
        <p:spPr>
          <a:xfrm>
            <a:off x="8207375" y="3491230"/>
            <a:ext cx="6908800" cy="330200"/>
          </a:xfrm>
          <a:prstGeom prst="rect">
            <a:avLst/>
          </a:prstGeom>
        </p:spPr>
      </p:pic>
      <p:sp>
        <p:nvSpPr>
          <p:cNvPr id="7" name="Content Placeholder 3" descr="7b0a202020202262756c6c6574223a20227b5c2263617465676f727949645c223a31303030352c5c2274656d706c61746549645c223a32303233313332347d220a7d0a"/>
          <p:cNvSpPr>
            <a:spLocks noGrp="1"/>
          </p:cNvSpPr>
          <p:nvPr>
            <p:custDataLst>
              <p:tags r:id="rId4"/>
            </p:custDataLst>
          </p:nvPr>
        </p:nvSpPr>
        <p:spPr>
          <a:xfrm>
            <a:off x="9261475" y="7811770"/>
            <a:ext cx="5701665" cy="16770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solidFill>
                  <a:sysClr val="windowText" lastClr="000000">
                    <a:alpha val="39000"/>
                  </a:sysClr>
                </a:solidFill>
              </a:rPr>
              <a:t>linear scalability</a:t>
            </a:r>
          </a:p>
          <a:p>
            <a:pPr>
              <a:buFont typeface="Wingdings" panose="05000000000000000000" charset="0"/>
              <a:buChar char="ü"/>
            </a:pPr>
            <a:r>
              <a:rPr lang="en-US" sz="3600" dirty="0"/>
              <a:t>up to 4x faster than SOTA for 800GB data</a:t>
            </a:r>
          </a:p>
          <a:p>
            <a:endParaRPr lang="en-US" sz="3600" dirty="0"/>
          </a:p>
        </p:txBody>
      </p:sp>
      <p:cxnSp>
        <p:nvCxnSpPr>
          <p:cNvPr id="24" name="直接连接符 23"/>
          <p:cNvCxnSpPr/>
          <p:nvPr>
            <p:custDataLst>
              <p:tags r:id="rId5"/>
            </p:custDataLst>
          </p:nvPr>
        </p:nvCxnSpPr>
        <p:spPr>
          <a:xfrm>
            <a:off x="13247836" y="5721985"/>
            <a:ext cx="1808143" cy="0"/>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5" name="直接连接符 24"/>
          <p:cNvCxnSpPr/>
          <p:nvPr>
            <p:custDataLst>
              <p:tags r:id="rId6"/>
            </p:custDataLst>
          </p:nvPr>
        </p:nvCxnSpPr>
        <p:spPr>
          <a:xfrm>
            <a:off x="13247836" y="5003165"/>
            <a:ext cx="865803" cy="0"/>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8" name="直接箭头连接符 27"/>
          <p:cNvCxnSpPr/>
          <p:nvPr>
            <p:custDataLst>
              <p:tags r:id="rId7"/>
            </p:custDataLst>
          </p:nvPr>
        </p:nvCxnSpPr>
        <p:spPr>
          <a:xfrm>
            <a:off x="13895705" y="5075310"/>
            <a:ext cx="0" cy="603250"/>
          </a:xfrm>
          <a:prstGeom prst="straightConnector1">
            <a:avLst/>
          </a:prstGeom>
          <a:solidFill>
            <a:schemeClr val="accent1"/>
          </a:solidFill>
          <a:ln w="38100" cap="flat" cmpd="sng" algn="ctr">
            <a:solidFill>
              <a:schemeClr val="accent6">
                <a:lumMod val="50000"/>
                <a:alpha val="93000"/>
              </a:schemeClr>
            </a:solidFill>
            <a:prstDash val="solid"/>
            <a:round/>
            <a:headEnd type="none" w="med" len="med"/>
            <a:tailEnd type="arrow" w="med" len="med"/>
          </a:ln>
        </p:spPr>
      </p:cxnSp>
      <p:sp>
        <p:nvSpPr>
          <p:cNvPr id="31" name="文本框 30"/>
          <p:cNvSpPr txBox="1"/>
          <p:nvPr>
            <p:custDataLst>
              <p:tags r:id="rId8"/>
            </p:custDataLst>
          </p:nvPr>
        </p:nvSpPr>
        <p:spPr>
          <a:xfrm>
            <a:off x="13941489" y="5074920"/>
            <a:ext cx="818515" cy="521970"/>
          </a:xfrm>
          <a:prstGeom prst="rect">
            <a:avLst/>
          </a:prstGeom>
          <a:noFill/>
        </p:spPr>
        <p:txBody>
          <a:bodyPr wrap="square" rtlCol="0" anchor="t">
            <a:spAutoFit/>
          </a:bodyPr>
          <a:lstStyle/>
          <a:p>
            <a:pPr>
              <a:buFont typeface="Wingdings" panose="05000000000000000000" charset="0"/>
            </a:pPr>
            <a:r>
              <a:rPr lang="en-US" altLang="en-US" sz="2800" b="1" dirty="0">
                <a:solidFill>
                  <a:schemeClr val="accent6">
                    <a:lumMod val="50000"/>
                  </a:schemeClr>
                </a:solidFill>
                <a:latin typeface="Calibri" panose="020F0502020204030204" pitchFamily="34" charset="0"/>
                <a:cs typeface="Calibri" panose="020F0502020204030204" pitchFamily="34" charset="0"/>
                <a:sym typeface="+mn-ea"/>
              </a:rPr>
              <a:t>2.6x</a:t>
            </a:r>
          </a:p>
        </p:txBody>
      </p:sp>
      <p:cxnSp>
        <p:nvCxnSpPr>
          <p:cNvPr id="5" name="直接箭头连接符 4"/>
          <p:cNvCxnSpPr/>
          <p:nvPr>
            <p:custDataLst>
              <p:tags r:id="rId9"/>
            </p:custDataLst>
          </p:nvPr>
        </p:nvCxnSpPr>
        <p:spPr>
          <a:xfrm>
            <a:off x="14904020" y="4139320"/>
            <a:ext cx="0" cy="1576800"/>
          </a:xfrm>
          <a:prstGeom prst="straightConnector1">
            <a:avLst/>
          </a:prstGeom>
          <a:solidFill>
            <a:schemeClr val="accent1"/>
          </a:solidFill>
          <a:ln w="38100" cap="flat" cmpd="sng" algn="ctr">
            <a:solidFill>
              <a:schemeClr val="accent6">
                <a:lumMod val="50000"/>
                <a:alpha val="93000"/>
              </a:schemeClr>
            </a:solidFill>
            <a:prstDash val="solid"/>
            <a:round/>
            <a:headEnd type="none" w="med" len="med"/>
            <a:tailEnd type="arrow" w="med" len="med"/>
          </a:ln>
        </p:spPr>
      </p:cxnSp>
      <p:cxnSp>
        <p:nvCxnSpPr>
          <p:cNvPr id="11" name="直接连接符 10"/>
          <p:cNvCxnSpPr/>
          <p:nvPr>
            <p:custDataLst>
              <p:tags r:id="rId10"/>
            </p:custDataLst>
          </p:nvPr>
        </p:nvCxnSpPr>
        <p:spPr>
          <a:xfrm>
            <a:off x="13391852" y="4139320"/>
            <a:ext cx="1666167" cy="245"/>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sp>
        <p:nvSpPr>
          <p:cNvPr id="12" name="文本框 11"/>
          <p:cNvSpPr txBox="1"/>
          <p:nvPr>
            <p:custDataLst>
              <p:tags r:id="rId11"/>
            </p:custDataLst>
          </p:nvPr>
        </p:nvSpPr>
        <p:spPr>
          <a:xfrm>
            <a:off x="14949918" y="4787265"/>
            <a:ext cx="818515" cy="521970"/>
          </a:xfrm>
          <a:prstGeom prst="rect">
            <a:avLst/>
          </a:prstGeom>
          <a:noFill/>
        </p:spPr>
        <p:txBody>
          <a:bodyPr wrap="square" rtlCol="0" anchor="t">
            <a:spAutoFit/>
          </a:bodyPr>
          <a:lstStyle/>
          <a:p>
            <a:pPr>
              <a:buFont typeface="Wingdings" panose="05000000000000000000" charset="0"/>
            </a:pPr>
            <a:r>
              <a:rPr lang="en-US" altLang="en-US" sz="2800" b="1" dirty="0">
                <a:solidFill>
                  <a:schemeClr val="accent6">
                    <a:lumMod val="50000"/>
                  </a:schemeClr>
                </a:solidFill>
                <a:latin typeface="Calibri" panose="020F0502020204030204" pitchFamily="34" charset="0"/>
                <a:cs typeface="Calibri" panose="020F0502020204030204" pitchFamily="34" charset="0"/>
                <a:sym typeface="+mn-ea"/>
              </a:rPr>
              <a:t>4x</a:t>
            </a:r>
          </a:p>
        </p:txBody>
      </p:sp>
      <p:sp>
        <p:nvSpPr>
          <p:cNvPr id="14" name="标题 1"/>
          <p:cNvSpPr>
            <a:spLocks noGrp="1"/>
          </p:cNvSpPr>
          <p:nvPr>
            <p:ph type="title"/>
            <p:custDataLst>
              <p:tags r:id="rId12"/>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13-Scalability on Index Building</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1-</a:t>
            </a:r>
            <a:r>
              <a:rPr lang="en-US" altLang="zh-CN" sz="4800" dirty="0">
                <a:latin typeface="Times New Roman" panose="02020603050405020304" charset="0"/>
                <a:cs typeface="Times New Roman" panose="02020603050405020304" charset="0"/>
                <a:sym typeface="+mn-ea"/>
              </a:rPr>
              <a:t>Data Series Similarity Search</a:t>
            </a:r>
            <a:endParaRPr lang="en-US" altLang="zh-CN" sz="4800" dirty="0">
              <a:latin typeface="Times New Roman" panose="02020603050405020304" charset="0"/>
              <a:cs typeface="Times New Roman" panose="02020603050405020304" charset="0"/>
            </a:endParaRPr>
          </a:p>
        </p:txBody>
      </p:sp>
      <p:sp>
        <p:nvSpPr>
          <p:cNvPr id="6" name="Title 1"/>
          <p:cNvSpPr>
            <a:spLocks noGrp="1"/>
          </p:cNvSpPr>
          <p:nvPr>
            <p:custDataLst>
              <p:tags r:id="rId1"/>
            </p:custDataLst>
          </p:nvPr>
        </p:nvSpPr>
        <p:spPr>
          <a:xfrm>
            <a:off x="2878455" y="5165090"/>
            <a:ext cx="1321435" cy="5067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search</a:t>
            </a:r>
          </a:p>
        </p:txBody>
      </p:sp>
      <p:sp>
        <p:nvSpPr>
          <p:cNvPr id="14" name="Freeform 13"/>
          <p:cNvSpPr>
            <a:spLocks noChangeAspect="1"/>
          </p:cNvSpPr>
          <p:nvPr>
            <p:custDataLst>
              <p:tags r:id="rId2"/>
            </p:custDataLst>
          </p:nvPr>
        </p:nvSpPr>
        <p:spPr bwMode="auto">
          <a:xfrm>
            <a:off x="1674756" y="3994311"/>
            <a:ext cx="2222479" cy="769950"/>
          </a:xfrm>
          <a:custGeom>
            <a:avLst/>
            <a:gdLst/>
            <a:ahLst/>
            <a:cxnLst>
              <a:cxn ang="0">
                <a:pos x="31" y="282"/>
              </a:cxn>
              <a:cxn ang="0">
                <a:pos x="70" y="282"/>
              </a:cxn>
              <a:cxn ang="0">
                <a:pos x="109" y="262"/>
              </a:cxn>
              <a:cxn ang="0">
                <a:pos x="147" y="311"/>
              </a:cxn>
              <a:cxn ang="0">
                <a:pos x="186" y="311"/>
              </a:cxn>
              <a:cxn ang="0">
                <a:pos x="225" y="311"/>
              </a:cxn>
              <a:cxn ang="0">
                <a:pos x="264" y="282"/>
              </a:cxn>
              <a:cxn ang="0">
                <a:pos x="303" y="272"/>
              </a:cxn>
              <a:cxn ang="0">
                <a:pos x="352" y="252"/>
              </a:cxn>
              <a:cxn ang="0">
                <a:pos x="391" y="243"/>
              </a:cxn>
              <a:cxn ang="0">
                <a:pos x="430" y="252"/>
              </a:cxn>
              <a:cxn ang="0">
                <a:pos x="469" y="252"/>
              </a:cxn>
              <a:cxn ang="0">
                <a:pos x="507" y="243"/>
              </a:cxn>
              <a:cxn ang="0">
                <a:pos x="546" y="204"/>
              </a:cxn>
              <a:cxn ang="0">
                <a:pos x="585" y="174"/>
              </a:cxn>
              <a:cxn ang="0">
                <a:pos x="624" y="165"/>
              </a:cxn>
              <a:cxn ang="0">
                <a:pos x="663" y="155"/>
              </a:cxn>
              <a:cxn ang="0">
                <a:pos x="702" y="127"/>
              </a:cxn>
              <a:cxn ang="0">
                <a:pos x="741" y="135"/>
              </a:cxn>
              <a:cxn ang="0">
                <a:pos x="780" y="96"/>
              </a:cxn>
              <a:cxn ang="0">
                <a:pos x="819" y="88"/>
              </a:cxn>
              <a:cxn ang="0">
                <a:pos x="857" y="39"/>
              </a:cxn>
              <a:cxn ang="0">
                <a:pos x="905" y="39"/>
              </a:cxn>
              <a:cxn ang="0">
                <a:pos x="944" y="19"/>
              </a:cxn>
              <a:cxn ang="0">
                <a:pos x="983" y="78"/>
              </a:cxn>
              <a:cxn ang="0">
                <a:pos x="1022" y="155"/>
              </a:cxn>
              <a:cxn ang="0">
                <a:pos x="1060" y="272"/>
              </a:cxn>
              <a:cxn ang="0">
                <a:pos x="1099" y="321"/>
              </a:cxn>
              <a:cxn ang="0">
                <a:pos x="1138" y="311"/>
              </a:cxn>
              <a:cxn ang="0">
                <a:pos x="1179" y="321"/>
              </a:cxn>
              <a:cxn ang="0">
                <a:pos x="1217" y="302"/>
              </a:cxn>
              <a:cxn ang="0">
                <a:pos x="1256" y="311"/>
              </a:cxn>
              <a:cxn ang="0">
                <a:pos x="1295" y="282"/>
              </a:cxn>
              <a:cxn ang="0">
                <a:pos x="1334" y="282"/>
              </a:cxn>
              <a:cxn ang="0">
                <a:pos x="1373" y="282"/>
              </a:cxn>
              <a:cxn ang="0">
                <a:pos x="1412" y="302"/>
              </a:cxn>
              <a:cxn ang="0">
                <a:pos x="1451" y="282"/>
              </a:cxn>
              <a:cxn ang="0">
                <a:pos x="1500" y="292"/>
              </a:cxn>
              <a:cxn ang="0">
                <a:pos x="1539" y="282"/>
              </a:cxn>
              <a:cxn ang="0">
                <a:pos x="1578" y="311"/>
              </a:cxn>
              <a:cxn ang="0">
                <a:pos x="1616" y="292"/>
              </a:cxn>
              <a:cxn ang="0">
                <a:pos x="1655" y="302"/>
              </a:cxn>
            </a:cxnLst>
            <a:rect l="0" t="0" r="r" b="b"/>
            <a:pathLst>
              <a:path w="1684" h="340">
                <a:moveTo>
                  <a:pt x="0" y="302"/>
                </a:moveTo>
                <a:lnTo>
                  <a:pt x="21" y="282"/>
                </a:lnTo>
                <a:lnTo>
                  <a:pt x="31" y="282"/>
                </a:lnTo>
                <a:lnTo>
                  <a:pt x="41" y="272"/>
                </a:lnTo>
                <a:lnTo>
                  <a:pt x="60" y="282"/>
                </a:lnTo>
                <a:lnTo>
                  <a:pt x="70" y="282"/>
                </a:lnTo>
                <a:lnTo>
                  <a:pt x="80" y="272"/>
                </a:lnTo>
                <a:lnTo>
                  <a:pt x="98" y="282"/>
                </a:lnTo>
                <a:lnTo>
                  <a:pt x="109" y="262"/>
                </a:lnTo>
                <a:lnTo>
                  <a:pt x="127" y="282"/>
                </a:lnTo>
                <a:lnTo>
                  <a:pt x="137" y="302"/>
                </a:lnTo>
                <a:lnTo>
                  <a:pt x="147" y="311"/>
                </a:lnTo>
                <a:lnTo>
                  <a:pt x="166" y="311"/>
                </a:lnTo>
                <a:lnTo>
                  <a:pt x="176" y="302"/>
                </a:lnTo>
                <a:lnTo>
                  <a:pt x="186" y="311"/>
                </a:lnTo>
                <a:lnTo>
                  <a:pt x="205" y="321"/>
                </a:lnTo>
                <a:lnTo>
                  <a:pt x="215" y="311"/>
                </a:lnTo>
                <a:lnTo>
                  <a:pt x="225" y="311"/>
                </a:lnTo>
                <a:lnTo>
                  <a:pt x="244" y="302"/>
                </a:lnTo>
                <a:lnTo>
                  <a:pt x="254" y="282"/>
                </a:lnTo>
                <a:lnTo>
                  <a:pt x="264" y="282"/>
                </a:lnTo>
                <a:lnTo>
                  <a:pt x="283" y="282"/>
                </a:lnTo>
                <a:lnTo>
                  <a:pt x="293" y="272"/>
                </a:lnTo>
                <a:lnTo>
                  <a:pt x="303" y="272"/>
                </a:lnTo>
                <a:lnTo>
                  <a:pt x="322" y="262"/>
                </a:lnTo>
                <a:lnTo>
                  <a:pt x="332" y="252"/>
                </a:lnTo>
                <a:lnTo>
                  <a:pt x="352" y="252"/>
                </a:lnTo>
                <a:lnTo>
                  <a:pt x="361" y="262"/>
                </a:lnTo>
                <a:lnTo>
                  <a:pt x="371" y="252"/>
                </a:lnTo>
                <a:lnTo>
                  <a:pt x="391" y="243"/>
                </a:lnTo>
                <a:lnTo>
                  <a:pt x="399" y="252"/>
                </a:lnTo>
                <a:lnTo>
                  <a:pt x="410" y="262"/>
                </a:lnTo>
                <a:lnTo>
                  <a:pt x="430" y="252"/>
                </a:lnTo>
                <a:lnTo>
                  <a:pt x="438" y="262"/>
                </a:lnTo>
                <a:lnTo>
                  <a:pt x="448" y="262"/>
                </a:lnTo>
                <a:lnTo>
                  <a:pt x="469" y="252"/>
                </a:lnTo>
                <a:lnTo>
                  <a:pt x="477" y="252"/>
                </a:lnTo>
                <a:lnTo>
                  <a:pt x="487" y="252"/>
                </a:lnTo>
                <a:lnTo>
                  <a:pt x="507" y="243"/>
                </a:lnTo>
                <a:lnTo>
                  <a:pt x="516" y="233"/>
                </a:lnTo>
                <a:lnTo>
                  <a:pt x="536" y="213"/>
                </a:lnTo>
                <a:lnTo>
                  <a:pt x="546" y="204"/>
                </a:lnTo>
                <a:lnTo>
                  <a:pt x="555" y="194"/>
                </a:lnTo>
                <a:lnTo>
                  <a:pt x="575" y="184"/>
                </a:lnTo>
                <a:lnTo>
                  <a:pt x="585" y="174"/>
                </a:lnTo>
                <a:lnTo>
                  <a:pt x="594" y="165"/>
                </a:lnTo>
                <a:lnTo>
                  <a:pt x="614" y="155"/>
                </a:lnTo>
                <a:lnTo>
                  <a:pt x="624" y="165"/>
                </a:lnTo>
                <a:lnTo>
                  <a:pt x="633" y="155"/>
                </a:lnTo>
                <a:lnTo>
                  <a:pt x="653" y="165"/>
                </a:lnTo>
                <a:lnTo>
                  <a:pt x="663" y="155"/>
                </a:lnTo>
                <a:lnTo>
                  <a:pt x="672" y="145"/>
                </a:lnTo>
                <a:lnTo>
                  <a:pt x="692" y="135"/>
                </a:lnTo>
                <a:lnTo>
                  <a:pt x="702" y="127"/>
                </a:lnTo>
                <a:lnTo>
                  <a:pt x="721" y="127"/>
                </a:lnTo>
                <a:lnTo>
                  <a:pt x="731" y="127"/>
                </a:lnTo>
                <a:lnTo>
                  <a:pt x="741" y="135"/>
                </a:lnTo>
                <a:lnTo>
                  <a:pt x="759" y="127"/>
                </a:lnTo>
                <a:lnTo>
                  <a:pt x="770" y="117"/>
                </a:lnTo>
                <a:lnTo>
                  <a:pt x="780" y="96"/>
                </a:lnTo>
                <a:lnTo>
                  <a:pt x="798" y="96"/>
                </a:lnTo>
                <a:lnTo>
                  <a:pt x="808" y="88"/>
                </a:lnTo>
                <a:lnTo>
                  <a:pt x="819" y="88"/>
                </a:lnTo>
                <a:lnTo>
                  <a:pt x="837" y="78"/>
                </a:lnTo>
                <a:lnTo>
                  <a:pt x="847" y="68"/>
                </a:lnTo>
                <a:lnTo>
                  <a:pt x="857" y="39"/>
                </a:lnTo>
                <a:lnTo>
                  <a:pt x="876" y="29"/>
                </a:lnTo>
                <a:lnTo>
                  <a:pt x="886" y="39"/>
                </a:lnTo>
                <a:lnTo>
                  <a:pt x="905" y="39"/>
                </a:lnTo>
                <a:lnTo>
                  <a:pt x="915" y="19"/>
                </a:lnTo>
                <a:lnTo>
                  <a:pt x="925" y="10"/>
                </a:lnTo>
                <a:lnTo>
                  <a:pt x="944" y="19"/>
                </a:lnTo>
                <a:lnTo>
                  <a:pt x="954" y="0"/>
                </a:lnTo>
                <a:lnTo>
                  <a:pt x="964" y="29"/>
                </a:lnTo>
                <a:lnTo>
                  <a:pt x="983" y="78"/>
                </a:lnTo>
                <a:lnTo>
                  <a:pt x="993" y="96"/>
                </a:lnTo>
                <a:lnTo>
                  <a:pt x="1003" y="117"/>
                </a:lnTo>
                <a:lnTo>
                  <a:pt x="1022" y="155"/>
                </a:lnTo>
                <a:lnTo>
                  <a:pt x="1032" y="213"/>
                </a:lnTo>
                <a:lnTo>
                  <a:pt x="1042" y="252"/>
                </a:lnTo>
                <a:lnTo>
                  <a:pt x="1060" y="272"/>
                </a:lnTo>
                <a:lnTo>
                  <a:pt x="1071" y="331"/>
                </a:lnTo>
                <a:lnTo>
                  <a:pt x="1091" y="340"/>
                </a:lnTo>
                <a:lnTo>
                  <a:pt x="1099" y="321"/>
                </a:lnTo>
                <a:lnTo>
                  <a:pt x="1109" y="321"/>
                </a:lnTo>
                <a:lnTo>
                  <a:pt x="1130" y="321"/>
                </a:lnTo>
                <a:lnTo>
                  <a:pt x="1138" y="311"/>
                </a:lnTo>
                <a:lnTo>
                  <a:pt x="1148" y="311"/>
                </a:lnTo>
                <a:lnTo>
                  <a:pt x="1169" y="311"/>
                </a:lnTo>
                <a:lnTo>
                  <a:pt x="1179" y="321"/>
                </a:lnTo>
                <a:lnTo>
                  <a:pt x="1189" y="302"/>
                </a:lnTo>
                <a:lnTo>
                  <a:pt x="1207" y="302"/>
                </a:lnTo>
                <a:lnTo>
                  <a:pt x="1217" y="302"/>
                </a:lnTo>
                <a:lnTo>
                  <a:pt x="1228" y="302"/>
                </a:lnTo>
                <a:lnTo>
                  <a:pt x="1246" y="311"/>
                </a:lnTo>
                <a:lnTo>
                  <a:pt x="1256" y="311"/>
                </a:lnTo>
                <a:lnTo>
                  <a:pt x="1266" y="302"/>
                </a:lnTo>
                <a:lnTo>
                  <a:pt x="1285" y="292"/>
                </a:lnTo>
                <a:lnTo>
                  <a:pt x="1295" y="282"/>
                </a:lnTo>
                <a:lnTo>
                  <a:pt x="1314" y="282"/>
                </a:lnTo>
                <a:lnTo>
                  <a:pt x="1324" y="282"/>
                </a:lnTo>
                <a:lnTo>
                  <a:pt x="1334" y="282"/>
                </a:lnTo>
                <a:lnTo>
                  <a:pt x="1353" y="282"/>
                </a:lnTo>
                <a:lnTo>
                  <a:pt x="1363" y="272"/>
                </a:lnTo>
                <a:lnTo>
                  <a:pt x="1373" y="282"/>
                </a:lnTo>
                <a:lnTo>
                  <a:pt x="1392" y="282"/>
                </a:lnTo>
                <a:lnTo>
                  <a:pt x="1402" y="292"/>
                </a:lnTo>
                <a:lnTo>
                  <a:pt x="1412" y="302"/>
                </a:lnTo>
                <a:lnTo>
                  <a:pt x="1431" y="292"/>
                </a:lnTo>
                <a:lnTo>
                  <a:pt x="1441" y="282"/>
                </a:lnTo>
                <a:lnTo>
                  <a:pt x="1451" y="282"/>
                </a:lnTo>
                <a:lnTo>
                  <a:pt x="1470" y="282"/>
                </a:lnTo>
                <a:lnTo>
                  <a:pt x="1480" y="302"/>
                </a:lnTo>
                <a:lnTo>
                  <a:pt x="1500" y="292"/>
                </a:lnTo>
                <a:lnTo>
                  <a:pt x="1508" y="292"/>
                </a:lnTo>
                <a:lnTo>
                  <a:pt x="1518" y="292"/>
                </a:lnTo>
                <a:lnTo>
                  <a:pt x="1539" y="282"/>
                </a:lnTo>
                <a:lnTo>
                  <a:pt x="1547" y="292"/>
                </a:lnTo>
                <a:lnTo>
                  <a:pt x="1557" y="302"/>
                </a:lnTo>
                <a:lnTo>
                  <a:pt x="1578" y="311"/>
                </a:lnTo>
                <a:lnTo>
                  <a:pt x="1586" y="302"/>
                </a:lnTo>
                <a:lnTo>
                  <a:pt x="1596" y="282"/>
                </a:lnTo>
                <a:lnTo>
                  <a:pt x="1616" y="292"/>
                </a:lnTo>
                <a:lnTo>
                  <a:pt x="1625" y="292"/>
                </a:lnTo>
                <a:lnTo>
                  <a:pt x="1635" y="292"/>
                </a:lnTo>
                <a:lnTo>
                  <a:pt x="1655" y="302"/>
                </a:lnTo>
                <a:lnTo>
                  <a:pt x="1664" y="292"/>
                </a:lnTo>
                <a:lnTo>
                  <a:pt x="1684" y="292"/>
                </a:lnTo>
              </a:path>
            </a:pathLst>
          </a:custGeom>
          <a:solidFill>
            <a:schemeClr val="bg1"/>
          </a:solidFill>
          <a:ln w="22225">
            <a:solidFill>
              <a:srgbClr val="FF0000"/>
            </a:solidFill>
            <a:prstDash val="solid"/>
            <a:round/>
          </a:ln>
        </p:spPr>
        <p:txBody>
          <a:bodyPr/>
          <a:lstStyle/>
          <a:p>
            <a:endParaRPr lang="en-US" dirty="0"/>
          </a:p>
        </p:txBody>
      </p:sp>
      <mc:AlternateContent xmlns:mc="http://schemas.openxmlformats.org/markup-compatibility/2006" xmlns:a14="http://schemas.microsoft.com/office/drawing/2010/main">
        <mc:Choice Requires="a14">
          <p:sp>
            <p:nvSpPr>
              <p:cNvPr id="34" name="Rectangle 6"/>
              <p:cNvSpPr>
                <a:spLocks noChangeArrowheads="1"/>
              </p:cNvSpPr>
              <p:nvPr>
                <p:custDataLst>
                  <p:tags r:id="rId3"/>
                </p:custDataLst>
              </p:nvPr>
            </p:nvSpPr>
            <p:spPr bwMode="auto">
              <a:xfrm>
                <a:off x="1766481" y="3432661"/>
                <a:ext cx="2172317" cy="31115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Query series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𝑆</m:t>
                        </m:r>
                      </m:e>
                      <m:sub>
                        <m:r>
                          <a:rPr lang="en-US" sz="2000" i="1" dirty="0">
                            <a:latin typeface="Cambria Math" panose="02040503050406030204" pitchFamily="18" charset="0"/>
                          </a:rPr>
                          <m:t>𝑞</m:t>
                        </m:r>
                      </m:sub>
                    </m:sSub>
                  </m:oMath>
                </a14:m>
                <a:endParaRPr lang="en-US" sz="2000" i="1" dirty="0">
                  <a:latin typeface="Cambria Math" panose="02040503050406030204" pitchFamily="18" charset="0"/>
                  <a:cs typeface="Gill Sans"/>
                </a:endParaRPr>
              </a:p>
            </p:txBody>
          </p:sp>
        </mc:Choice>
        <mc:Fallback xmlns="">
          <p:sp>
            <p:nvSpPr>
              <p:cNvPr id="34" name="Rectangle 6"/>
              <p:cNvSpPr>
                <a:spLocks noRot="1" noChangeAspect="1" noMove="1" noResize="1" noEditPoints="1" noAdjustHandles="1" noChangeArrowheads="1" noChangeShapeType="1" noTextEdit="1"/>
              </p:cNvSpPr>
              <p:nvPr>
                <p:custDataLst>
                  <p:tags r:id="rId15"/>
                </p:custDataLst>
              </p:nvPr>
            </p:nvSpPr>
            <p:spPr bwMode="auto">
              <a:xfrm>
                <a:off x="1766481" y="3432661"/>
                <a:ext cx="2172317" cy="311150"/>
              </a:xfrm>
              <a:prstGeom prst="rect">
                <a:avLst/>
              </a:prstGeom>
              <a:blipFill rotWithShape="1">
                <a:blip r:embed="rId16"/>
                <a:stretch>
                  <a:fillRect l="-25" t="-21789" r="24" b="156"/>
                </a:stretch>
              </a:blipFill>
              <a:ln w="9525">
                <a:noFill/>
                <a:miter lim="800000"/>
              </a:ln>
            </p:spPr>
            <p:txBody>
              <a:bodyPr/>
              <a:lstStyle/>
              <a:p>
                <a:r>
                  <a:rPr lang="zh-CN" altLang="en-US">
                    <a:noFill/>
                  </a:rPr>
                  <a:t> </a:t>
                </a:r>
              </a:p>
            </p:txBody>
          </p:sp>
        </mc:Fallback>
      </mc:AlternateContent>
      <p:sp>
        <p:nvSpPr>
          <p:cNvPr id="35" name="Rectangle 34"/>
          <p:cNvSpPr/>
          <p:nvPr>
            <p:custDataLst>
              <p:tags r:id="rId4"/>
            </p:custDataLst>
          </p:nvPr>
        </p:nvSpPr>
        <p:spPr>
          <a:xfrm>
            <a:off x="978535" y="2939415"/>
            <a:ext cx="7782560" cy="65989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2400" b="1" dirty="0">
              <a:solidFill>
                <a:schemeClr val="tx1"/>
              </a:solidFill>
            </a:endParaRPr>
          </a:p>
          <a:p>
            <a:pPr algn="r"/>
            <a:r>
              <a:rPr lang="en-US" sz="3200" b="1" dirty="0">
                <a:solidFill>
                  <a:schemeClr val="tx1"/>
                </a:solidFill>
                <a:latin typeface="Calibri" panose="020F0502020204030204" pitchFamily="34" charset="0"/>
                <a:cs typeface="Calibri" panose="020F0502020204030204" pitchFamily="34" charset="0"/>
              </a:rPr>
              <a:t>Similarity Search</a:t>
            </a:r>
          </a:p>
        </p:txBody>
      </p:sp>
      <p:cxnSp>
        <p:nvCxnSpPr>
          <p:cNvPr id="30" name="Straight Arrow Connector 29"/>
          <p:cNvCxnSpPr/>
          <p:nvPr>
            <p:custDataLst>
              <p:tags r:id="rId5"/>
            </p:custDataLst>
          </p:nvPr>
        </p:nvCxnSpPr>
        <p:spPr>
          <a:xfrm>
            <a:off x="2662473" y="5074985"/>
            <a:ext cx="0" cy="79248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nvGrpSpPr>
          <p:cNvPr id="17" name="组合 16"/>
          <p:cNvGrpSpPr/>
          <p:nvPr/>
        </p:nvGrpSpPr>
        <p:grpSpPr>
          <a:xfrm>
            <a:off x="1339215" y="6212205"/>
            <a:ext cx="2984500" cy="2446020"/>
            <a:chOff x="2109" y="9783"/>
            <a:chExt cx="4700" cy="3852"/>
          </a:xfrm>
        </p:grpSpPr>
        <p:sp>
          <p:nvSpPr>
            <p:cNvPr id="3" name="圆角矩形 2"/>
            <p:cNvSpPr/>
            <p:nvPr/>
          </p:nvSpPr>
          <p:spPr>
            <a:xfrm>
              <a:off x="2109" y="9783"/>
              <a:ext cx="4700" cy="3853"/>
            </a:xfrm>
            <a:prstGeom prst="roundRect">
              <a:avLst/>
            </a:prstGeom>
            <a:solidFill>
              <a:srgbClr val="B4C7E7">
                <a:alpha val="45000"/>
              </a:srgbClr>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0" name="任意多边形: 形状 19"/>
            <p:cNvSpPr/>
            <p:nvPr>
              <p:custDataLst>
                <p:tags r:id="rId12"/>
              </p:custDataLst>
            </p:nvPr>
          </p:nvSpPr>
          <p:spPr>
            <a:xfrm>
              <a:off x="2635" y="10044"/>
              <a:ext cx="3499" cy="642"/>
            </a:xfrm>
            <a:custGeom>
              <a:avLst/>
              <a:gdLst>
                <a:gd name="connsiteX0" fmla="*/ 0 w 925619"/>
                <a:gd name="connsiteY0" fmla="*/ 0 h 258716"/>
                <a:gd name="connsiteX1" fmla="*/ 39269 w 925619"/>
                <a:gd name="connsiteY1" fmla="*/ 16830 h 258716"/>
                <a:gd name="connsiteX2" fmla="*/ 84147 w 925619"/>
                <a:gd name="connsiteY2" fmla="*/ 134636 h 258716"/>
                <a:gd name="connsiteX3" fmla="*/ 117806 w 925619"/>
                <a:gd name="connsiteY3" fmla="*/ 196344 h 258716"/>
                <a:gd name="connsiteX4" fmla="*/ 218783 w 925619"/>
                <a:gd name="connsiteY4" fmla="*/ 224393 h 258716"/>
                <a:gd name="connsiteX5" fmla="*/ 235612 w 925619"/>
                <a:gd name="connsiteY5" fmla="*/ 162685 h 258716"/>
                <a:gd name="connsiteX6" fmla="*/ 252442 w 925619"/>
                <a:gd name="connsiteY6" fmla="*/ 145856 h 258716"/>
                <a:gd name="connsiteX7" fmla="*/ 415126 w 925619"/>
                <a:gd name="connsiteY7" fmla="*/ 123416 h 258716"/>
                <a:gd name="connsiteX8" fmla="*/ 527323 w 925619"/>
                <a:gd name="connsiteY8" fmla="*/ 112197 h 258716"/>
                <a:gd name="connsiteX9" fmla="*/ 549762 w 925619"/>
                <a:gd name="connsiteY9" fmla="*/ 84148 h 258716"/>
                <a:gd name="connsiteX10" fmla="*/ 566591 w 925619"/>
                <a:gd name="connsiteY10" fmla="*/ 39269 h 258716"/>
                <a:gd name="connsiteX11" fmla="*/ 594640 w 925619"/>
                <a:gd name="connsiteY11" fmla="*/ 33659 h 258716"/>
                <a:gd name="connsiteX12" fmla="*/ 611470 w 925619"/>
                <a:gd name="connsiteY12" fmla="*/ 84148 h 258716"/>
                <a:gd name="connsiteX13" fmla="*/ 628299 w 925619"/>
                <a:gd name="connsiteY13" fmla="*/ 100977 h 258716"/>
                <a:gd name="connsiteX14" fmla="*/ 639519 w 925619"/>
                <a:gd name="connsiteY14" fmla="*/ 230003 h 258716"/>
                <a:gd name="connsiteX15" fmla="*/ 718056 w 925619"/>
                <a:gd name="connsiteY15" fmla="*/ 218783 h 258716"/>
                <a:gd name="connsiteX16" fmla="*/ 813423 w 925619"/>
                <a:gd name="connsiteY16" fmla="*/ 162685 h 258716"/>
                <a:gd name="connsiteX17" fmla="*/ 824643 w 925619"/>
                <a:gd name="connsiteY17" fmla="*/ 140246 h 258716"/>
                <a:gd name="connsiteX18" fmla="*/ 841472 w 925619"/>
                <a:gd name="connsiteY18" fmla="*/ 95367 h 258716"/>
                <a:gd name="connsiteX19" fmla="*/ 891961 w 925619"/>
                <a:gd name="connsiteY19" fmla="*/ 67318 h 258716"/>
                <a:gd name="connsiteX20" fmla="*/ 925619 w 925619"/>
                <a:gd name="connsiteY20" fmla="*/ 56099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619" h="258716">
                  <a:moveTo>
                    <a:pt x="0" y="0"/>
                  </a:moveTo>
                  <a:cubicBezTo>
                    <a:pt x="13090" y="5610"/>
                    <a:pt x="31721" y="4753"/>
                    <a:pt x="39269" y="16830"/>
                  </a:cubicBezTo>
                  <a:cubicBezTo>
                    <a:pt x="61540" y="52464"/>
                    <a:pt x="67304" y="96138"/>
                    <a:pt x="84147" y="134636"/>
                  </a:cubicBezTo>
                  <a:cubicBezTo>
                    <a:pt x="93538" y="156102"/>
                    <a:pt x="106586" y="175775"/>
                    <a:pt x="117806" y="196344"/>
                  </a:cubicBezTo>
                  <a:cubicBezTo>
                    <a:pt x="130246" y="246100"/>
                    <a:pt x="126038" y="292731"/>
                    <a:pt x="218783" y="224393"/>
                  </a:cubicBezTo>
                  <a:cubicBezTo>
                    <a:pt x="235947" y="211746"/>
                    <a:pt x="227213" y="182282"/>
                    <a:pt x="235612" y="162685"/>
                  </a:cubicBezTo>
                  <a:cubicBezTo>
                    <a:pt x="238737" y="155393"/>
                    <a:pt x="246832" y="151466"/>
                    <a:pt x="252442" y="145856"/>
                  </a:cubicBezTo>
                  <a:cubicBezTo>
                    <a:pt x="277355" y="46199"/>
                    <a:pt x="244053" y="116136"/>
                    <a:pt x="415126" y="123416"/>
                  </a:cubicBezTo>
                  <a:cubicBezTo>
                    <a:pt x="452678" y="125014"/>
                    <a:pt x="489924" y="115937"/>
                    <a:pt x="527323" y="112197"/>
                  </a:cubicBezTo>
                  <a:cubicBezTo>
                    <a:pt x="534803" y="102847"/>
                    <a:pt x="544086" y="94690"/>
                    <a:pt x="549762" y="84148"/>
                  </a:cubicBezTo>
                  <a:cubicBezTo>
                    <a:pt x="557336" y="70081"/>
                    <a:pt x="555977" y="51210"/>
                    <a:pt x="566591" y="39269"/>
                  </a:cubicBezTo>
                  <a:cubicBezTo>
                    <a:pt x="572926" y="32142"/>
                    <a:pt x="585290" y="35529"/>
                    <a:pt x="594640" y="33659"/>
                  </a:cubicBezTo>
                  <a:cubicBezTo>
                    <a:pt x="600250" y="50489"/>
                    <a:pt x="603536" y="68281"/>
                    <a:pt x="611470" y="84148"/>
                  </a:cubicBezTo>
                  <a:cubicBezTo>
                    <a:pt x="615018" y="91244"/>
                    <a:pt x="626801" y="93186"/>
                    <a:pt x="628299" y="100977"/>
                  </a:cubicBezTo>
                  <a:cubicBezTo>
                    <a:pt x="636452" y="143371"/>
                    <a:pt x="635779" y="186994"/>
                    <a:pt x="639519" y="230003"/>
                  </a:cubicBezTo>
                  <a:cubicBezTo>
                    <a:pt x="665698" y="226263"/>
                    <a:pt x="692869" y="226843"/>
                    <a:pt x="718056" y="218783"/>
                  </a:cubicBezTo>
                  <a:cubicBezTo>
                    <a:pt x="743770" y="210554"/>
                    <a:pt x="787796" y="179769"/>
                    <a:pt x="813423" y="162685"/>
                  </a:cubicBezTo>
                  <a:cubicBezTo>
                    <a:pt x="817163" y="155205"/>
                    <a:pt x="821427" y="147965"/>
                    <a:pt x="824643" y="140246"/>
                  </a:cubicBezTo>
                  <a:cubicBezTo>
                    <a:pt x="830788" y="125498"/>
                    <a:pt x="830635" y="107107"/>
                    <a:pt x="841472" y="95367"/>
                  </a:cubicBezTo>
                  <a:cubicBezTo>
                    <a:pt x="854530" y="81220"/>
                    <a:pt x="874515" y="75459"/>
                    <a:pt x="891961" y="67318"/>
                  </a:cubicBezTo>
                  <a:cubicBezTo>
                    <a:pt x="902678" y="62317"/>
                    <a:pt x="925619" y="56099"/>
                    <a:pt x="925619" y="56099"/>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 name="任意多边形 4"/>
            <p:cNvSpPr/>
            <p:nvPr/>
          </p:nvSpPr>
          <p:spPr>
            <a:xfrm>
              <a:off x="2635" y="10795"/>
              <a:ext cx="3502" cy="923"/>
            </a:xfrm>
            <a:custGeom>
              <a:avLst/>
              <a:gdLst>
                <a:gd name="connisteX0" fmla="*/ 0 w 2308860"/>
                <a:gd name="connsiteY0" fmla="*/ 414590 h 586152"/>
                <a:gd name="connisteX1" fmla="*/ 65405 w 2308860"/>
                <a:gd name="connsiteY1" fmla="*/ 399350 h 586152"/>
                <a:gd name="connisteX2" fmla="*/ 130175 w 2308860"/>
                <a:gd name="connsiteY2" fmla="*/ 414590 h 586152"/>
                <a:gd name="connisteX3" fmla="*/ 205740 w 2308860"/>
                <a:gd name="connsiteY3" fmla="*/ 399350 h 586152"/>
                <a:gd name="connisteX4" fmla="*/ 275590 w 2308860"/>
                <a:gd name="connsiteY4" fmla="*/ 384110 h 586152"/>
                <a:gd name="connisteX5" fmla="*/ 340995 w 2308860"/>
                <a:gd name="connsiteY5" fmla="*/ 379665 h 586152"/>
                <a:gd name="connisteX6" fmla="*/ 405765 w 2308860"/>
                <a:gd name="connsiteY6" fmla="*/ 379665 h 586152"/>
                <a:gd name="connisteX7" fmla="*/ 476250 w 2308860"/>
                <a:gd name="connsiteY7" fmla="*/ 364425 h 586152"/>
                <a:gd name="connisteX8" fmla="*/ 541020 w 2308860"/>
                <a:gd name="connsiteY8" fmla="*/ 349185 h 586152"/>
                <a:gd name="connisteX9" fmla="*/ 631190 w 2308860"/>
                <a:gd name="connsiteY9" fmla="*/ 349185 h 586152"/>
                <a:gd name="connisteX10" fmla="*/ 701675 w 2308860"/>
                <a:gd name="connsiteY10" fmla="*/ 299020 h 586152"/>
                <a:gd name="connisteX11" fmla="*/ 766445 w 2308860"/>
                <a:gd name="connsiteY11" fmla="*/ 248855 h 586152"/>
                <a:gd name="connisteX12" fmla="*/ 831850 w 2308860"/>
                <a:gd name="connsiteY12" fmla="*/ 234250 h 586152"/>
                <a:gd name="connisteX13" fmla="*/ 896620 w 2308860"/>
                <a:gd name="connsiteY13" fmla="*/ 234250 h 586152"/>
                <a:gd name="connisteX14" fmla="*/ 962025 w 2308860"/>
                <a:gd name="connsiteY14" fmla="*/ 253935 h 586152"/>
                <a:gd name="connisteX15" fmla="*/ 1031875 w 2308860"/>
                <a:gd name="connsiteY15" fmla="*/ 199325 h 586152"/>
                <a:gd name="connisteX16" fmla="*/ 1106805 w 2308860"/>
                <a:gd name="connsiteY16" fmla="*/ 133920 h 586152"/>
                <a:gd name="connisteX17" fmla="*/ 1156970 w 2308860"/>
                <a:gd name="connsiteY17" fmla="*/ 64070 h 586152"/>
                <a:gd name="connisteX18" fmla="*/ 1227455 w 2308860"/>
                <a:gd name="connsiteY18" fmla="*/ 8825 h 586152"/>
                <a:gd name="connisteX19" fmla="*/ 1302385 w 2308860"/>
                <a:gd name="connsiteY19" fmla="*/ 8825 h 586152"/>
                <a:gd name="connisteX20" fmla="*/ 1327150 w 2308860"/>
                <a:gd name="connsiteY20" fmla="*/ 73595 h 586152"/>
                <a:gd name="connisteX21" fmla="*/ 1382395 w 2308860"/>
                <a:gd name="connsiteY21" fmla="*/ 154240 h 586152"/>
                <a:gd name="connisteX22" fmla="*/ 1427480 w 2308860"/>
                <a:gd name="connsiteY22" fmla="*/ 219010 h 586152"/>
                <a:gd name="connisteX23" fmla="*/ 1467485 w 2308860"/>
                <a:gd name="connsiteY23" fmla="*/ 284415 h 586152"/>
                <a:gd name="connisteX24" fmla="*/ 1522730 w 2308860"/>
                <a:gd name="connsiteY24" fmla="*/ 374585 h 586152"/>
                <a:gd name="connisteX25" fmla="*/ 1552575 w 2308860"/>
                <a:gd name="connsiteY25" fmla="*/ 449515 h 586152"/>
                <a:gd name="connisteX26" fmla="*/ 1583055 w 2308860"/>
                <a:gd name="connsiteY26" fmla="*/ 519365 h 586152"/>
                <a:gd name="connisteX27" fmla="*/ 1612900 w 2308860"/>
                <a:gd name="connsiteY27" fmla="*/ 584770 h 586152"/>
                <a:gd name="connisteX28" fmla="*/ 1673225 w 2308860"/>
                <a:gd name="connsiteY28" fmla="*/ 469835 h 586152"/>
                <a:gd name="connisteX29" fmla="*/ 1697990 w 2308860"/>
                <a:gd name="connsiteY29" fmla="*/ 404430 h 586152"/>
                <a:gd name="connisteX30" fmla="*/ 1767840 w 2308860"/>
                <a:gd name="connsiteY30" fmla="*/ 414590 h 586152"/>
                <a:gd name="connisteX31" fmla="*/ 1833245 w 2308860"/>
                <a:gd name="connsiteY31" fmla="*/ 374585 h 586152"/>
                <a:gd name="connisteX32" fmla="*/ 1898015 w 2308860"/>
                <a:gd name="connsiteY32" fmla="*/ 374585 h 586152"/>
                <a:gd name="connisteX33" fmla="*/ 1963420 w 2308860"/>
                <a:gd name="connsiteY33" fmla="*/ 369505 h 586152"/>
                <a:gd name="connisteX34" fmla="*/ 2028825 w 2308860"/>
                <a:gd name="connsiteY34" fmla="*/ 339025 h 586152"/>
                <a:gd name="connisteX35" fmla="*/ 2103755 w 2308860"/>
                <a:gd name="connsiteY35" fmla="*/ 354265 h 586152"/>
                <a:gd name="connisteX36" fmla="*/ 2168525 w 2308860"/>
                <a:gd name="connsiteY36" fmla="*/ 354265 h 586152"/>
                <a:gd name="connisteX37" fmla="*/ 2239010 w 2308860"/>
                <a:gd name="connsiteY37" fmla="*/ 364425 h 586152"/>
                <a:gd name="connisteX38" fmla="*/ 2308860 w 2308860"/>
                <a:gd name="connsiteY38" fmla="*/ 354265 h 58615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Lst>
              <a:rect l="l" t="t" r="r" b="b"/>
              <a:pathLst>
                <a:path w="2308860" h="586153">
                  <a:moveTo>
                    <a:pt x="0" y="414590"/>
                  </a:moveTo>
                  <a:cubicBezTo>
                    <a:pt x="12065" y="411415"/>
                    <a:pt x="39370" y="399350"/>
                    <a:pt x="65405" y="399350"/>
                  </a:cubicBezTo>
                  <a:cubicBezTo>
                    <a:pt x="91440" y="399350"/>
                    <a:pt x="102235" y="414590"/>
                    <a:pt x="130175" y="414590"/>
                  </a:cubicBezTo>
                  <a:cubicBezTo>
                    <a:pt x="158115" y="414590"/>
                    <a:pt x="176530" y="405700"/>
                    <a:pt x="205740" y="399350"/>
                  </a:cubicBezTo>
                  <a:cubicBezTo>
                    <a:pt x="234950" y="393000"/>
                    <a:pt x="248285" y="387920"/>
                    <a:pt x="275590" y="384110"/>
                  </a:cubicBezTo>
                  <a:cubicBezTo>
                    <a:pt x="302895" y="380300"/>
                    <a:pt x="314960" y="380300"/>
                    <a:pt x="340995" y="379665"/>
                  </a:cubicBezTo>
                  <a:cubicBezTo>
                    <a:pt x="367030" y="379030"/>
                    <a:pt x="378460" y="382840"/>
                    <a:pt x="405765" y="379665"/>
                  </a:cubicBezTo>
                  <a:cubicBezTo>
                    <a:pt x="433070" y="376490"/>
                    <a:pt x="448945" y="370775"/>
                    <a:pt x="476250" y="364425"/>
                  </a:cubicBezTo>
                  <a:cubicBezTo>
                    <a:pt x="503555" y="358075"/>
                    <a:pt x="509905" y="352360"/>
                    <a:pt x="541020" y="349185"/>
                  </a:cubicBezTo>
                  <a:cubicBezTo>
                    <a:pt x="572135" y="346010"/>
                    <a:pt x="598805" y="359345"/>
                    <a:pt x="631190" y="349185"/>
                  </a:cubicBezTo>
                  <a:cubicBezTo>
                    <a:pt x="663575" y="339025"/>
                    <a:pt x="674370" y="319340"/>
                    <a:pt x="701675" y="299020"/>
                  </a:cubicBezTo>
                  <a:cubicBezTo>
                    <a:pt x="728980" y="278700"/>
                    <a:pt x="740410" y="261555"/>
                    <a:pt x="766445" y="248855"/>
                  </a:cubicBezTo>
                  <a:cubicBezTo>
                    <a:pt x="792480" y="236155"/>
                    <a:pt x="805815" y="237425"/>
                    <a:pt x="831850" y="234250"/>
                  </a:cubicBezTo>
                  <a:cubicBezTo>
                    <a:pt x="857885" y="231075"/>
                    <a:pt x="870585" y="230440"/>
                    <a:pt x="896620" y="234250"/>
                  </a:cubicBezTo>
                  <a:cubicBezTo>
                    <a:pt x="922655" y="238060"/>
                    <a:pt x="934720" y="260920"/>
                    <a:pt x="962025" y="253935"/>
                  </a:cubicBezTo>
                  <a:cubicBezTo>
                    <a:pt x="989330" y="246950"/>
                    <a:pt x="1002665" y="223455"/>
                    <a:pt x="1031875" y="199325"/>
                  </a:cubicBezTo>
                  <a:cubicBezTo>
                    <a:pt x="1061085" y="175195"/>
                    <a:pt x="1082040" y="161225"/>
                    <a:pt x="1106805" y="133920"/>
                  </a:cubicBezTo>
                  <a:cubicBezTo>
                    <a:pt x="1131570" y="106615"/>
                    <a:pt x="1132840" y="88835"/>
                    <a:pt x="1156970" y="64070"/>
                  </a:cubicBezTo>
                  <a:cubicBezTo>
                    <a:pt x="1181100" y="39305"/>
                    <a:pt x="1198245" y="19620"/>
                    <a:pt x="1227455" y="8825"/>
                  </a:cubicBezTo>
                  <a:cubicBezTo>
                    <a:pt x="1256665" y="-1970"/>
                    <a:pt x="1282700" y="-3875"/>
                    <a:pt x="1302385" y="8825"/>
                  </a:cubicBezTo>
                  <a:cubicBezTo>
                    <a:pt x="1322070" y="21525"/>
                    <a:pt x="1311275" y="44385"/>
                    <a:pt x="1327150" y="73595"/>
                  </a:cubicBezTo>
                  <a:cubicBezTo>
                    <a:pt x="1343025" y="102805"/>
                    <a:pt x="1362075" y="125030"/>
                    <a:pt x="1382395" y="154240"/>
                  </a:cubicBezTo>
                  <a:cubicBezTo>
                    <a:pt x="1402715" y="183450"/>
                    <a:pt x="1410335" y="192975"/>
                    <a:pt x="1427480" y="219010"/>
                  </a:cubicBezTo>
                  <a:cubicBezTo>
                    <a:pt x="1444625" y="245045"/>
                    <a:pt x="1448435" y="253300"/>
                    <a:pt x="1467485" y="284415"/>
                  </a:cubicBezTo>
                  <a:cubicBezTo>
                    <a:pt x="1486535" y="315530"/>
                    <a:pt x="1505585" y="341565"/>
                    <a:pt x="1522730" y="374585"/>
                  </a:cubicBezTo>
                  <a:cubicBezTo>
                    <a:pt x="1539875" y="407605"/>
                    <a:pt x="1540510" y="420305"/>
                    <a:pt x="1552575" y="449515"/>
                  </a:cubicBezTo>
                  <a:cubicBezTo>
                    <a:pt x="1564640" y="478725"/>
                    <a:pt x="1570990" y="492060"/>
                    <a:pt x="1583055" y="519365"/>
                  </a:cubicBezTo>
                  <a:cubicBezTo>
                    <a:pt x="1595120" y="546670"/>
                    <a:pt x="1595120" y="594930"/>
                    <a:pt x="1612900" y="584770"/>
                  </a:cubicBezTo>
                  <a:cubicBezTo>
                    <a:pt x="1630680" y="574610"/>
                    <a:pt x="1656080" y="506030"/>
                    <a:pt x="1673225" y="469835"/>
                  </a:cubicBezTo>
                  <a:cubicBezTo>
                    <a:pt x="1690370" y="433640"/>
                    <a:pt x="1678940" y="415225"/>
                    <a:pt x="1697990" y="404430"/>
                  </a:cubicBezTo>
                  <a:cubicBezTo>
                    <a:pt x="1717040" y="393635"/>
                    <a:pt x="1740535" y="420305"/>
                    <a:pt x="1767840" y="414590"/>
                  </a:cubicBezTo>
                  <a:cubicBezTo>
                    <a:pt x="1795145" y="408875"/>
                    <a:pt x="1807210" y="382840"/>
                    <a:pt x="1833245" y="374585"/>
                  </a:cubicBezTo>
                  <a:cubicBezTo>
                    <a:pt x="1859280" y="366330"/>
                    <a:pt x="1871980" y="375855"/>
                    <a:pt x="1898015" y="374585"/>
                  </a:cubicBezTo>
                  <a:cubicBezTo>
                    <a:pt x="1924050" y="373315"/>
                    <a:pt x="1937385" y="376490"/>
                    <a:pt x="1963420" y="369505"/>
                  </a:cubicBezTo>
                  <a:cubicBezTo>
                    <a:pt x="1989455" y="362520"/>
                    <a:pt x="2000885" y="342200"/>
                    <a:pt x="2028825" y="339025"/>
                  </a:cubicBezTo>
                  <a:cubicBezTo>
                    <a:pt x="2056765" y="335850"/>
                    <a:pt x="2075815" y="351090"/>
                    <a:pt x="2103755" y="354265"/>
                  </a:cubicBezTo>
                  <a:cubicBezTo>
                    <a:pt x="2131695" y="357440"/>
                    <a:pt x="2141220" y="352360"/>
                    <a:pt x="2168525" y="354265"/>
                  </a:cubicBezTo>
                  <a:cubicBezTo>
                    <a:pt x="2195830" y="356170"/>
                    <a:pt x="2211070" y="364425"/>
                    <a:pt x="2239010" y="364425"/>
                  </a:cubicBezTo>
                  <a:cubicBezTo>
                    <a:pt x="2266950" y="364425"/>
                    <a:pt x="2296160" y="356805"/>
                    <a:pt x="2308860" y="354265"/>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8" name="任意多边形 7"/>
            <p:cNvSpPr/>
            <p:nvPr/>
          </p:nvSpPr>
          <p:spPr>
            <a:xfrm>
              <a:off x="2637" y="11861"/>
              <a:ext cx="3500" cy="859"/>
            </a:xfrm>
            <a:custGeom>
              <a:avLst/>
              <a:gdLst>
                <a:gd name="connisteX0" fmla="*/ 0 w 2193290"/>
                <a:gd name="connsiteY0" fmla="*/ 335264 h 545627"/>
                <a:gd name="connisteX1" fmla="*/ 65405 w 2193290"/>
                <a:gd name="connsiteY1" fmla="*/ 335264 h 545627"/>
                <a:gd name="connisteX2" fmla="*/ 125095 w 2193290"/>
                <a:gd name="connsiteY2" fmla="*/ 250174 h 545627"/>
                <a:gd name="connisteX3" fmla="*/ 200660 w 2193290"/>
                <a:gd name="connsiteY3" fmla="*/ 250174 h 545627"/>
                <a:gd name="connisteX4" fmla="*/ 225425 w 2193290"/>
                <a:gd name="connsiteY4" fmla="*/ 314944 h 545627"/>
                <a:gd name="connisteX5" fmla="*/ 295275 w 2193290"/>
                <a:gd name="connsiteY5" fmla="*/ 309864 h 545627"/>
                <a:gd name="connisteX6" fmla="*/ 360680 w 2193290"/>
                <a:gd name="connsiteY6" fmla="*/ 240014 h 545627"/>
                <a:gd name="connisteX7" fmla="*/ 430530 w 2193290"/>
                <a:gd name="connsiteY7" fmla="*/ 210169 h 545627"/>
                <a:gd name="connisteX8" fmla="*/ 445770 w 2193290"/>
                <a:gd name="connsiteY8" fmla="*/ 290179 h 545627"/>
                <a:gd name="connisteX9" fmla="*/ 511175 w 2193290"/>
                <a:gd name="connsiteY9" fmla="*/ 300339 h 545627"/>
                <a:gd name="connisteX10" fmla="*/ 570865 w 2193290"/>
                <a:gd name="connsiteY10" fmla="*/ 210169 h 545627"/>
                <a:gd name="connisteX11" fmla="*/ 615950 w 2193290"/>
                <a:gd name="connsiteY11" fmla="*/ 139684 h 545627"/>
                <a:gd name="connisteX12" fmla="*/ 671195 w 2193290"/>
                <a:gd name="connsiteY12" fmla="*/ 69834 h 545627"/>
                <a:gd name="connisteX13" fmla="*/ 731520 w 2193290"/>
                <a:gd name="connsiteY13" fmla="*/ 4429 h 545627"/>
                <a:gd name="connisteX14" fmla="*/ 806450 w 2193290"/>
                <a:gd name="connsiteY14" fmla="*/ 19669 h 545627"/>
                <a:gd name="connisteX15" fmla="*/ 851535 w 2193290"/>
                <a:gd name="connsiteY15" fmla="*/ 89519 h 545627"/>
                <a:gd name="connisteX16" fmla="*/ 866140 w 2193290"/>
                <a:gd name="connsiteY16" fmla="*/ 170164 h 545627"/>
                <a:gd name="connisteX17" fmla="*/ 931545 w 2193290"/>
                <a:gd name="connsiteY17" fmla="*/ 109839 h 545627"/>
                <a:gd name="connisteX18" fmla="*/ 996950 w 2193290"/>
                <a:gd name="connsiteY18" fmla="*/ 104759 h 545627"/>
                <a:gd name="connisteX19" fmla="*/ 1066800 w 2193290"/>
                <a:gd name="connsiteY19" fmla="*/ 69834 h 545627"/>
                <a:gd name="connisteX20" fmla="*/ 1131570 w 2193290"/>
                <a:gd name="connsiteY20" fmla="*/ 134604 h 545627"/>
                <a:gd name="connisteX21" fmla="*/ 1202055 w 2193290"/>
                <a:gd name="connsiteY21" fmla="*/ 129524 h 545627"/>
                <a:gd name="connisteX22" fmla="*/ 1271905 w 2193290"/>
                <a:gd name="connsiteY22" fmla="*/ 114919 h 545627"/>
                <a:gd name="connisteX23" fmla="*/ 1337310 w 2193290"/>
                <a:gd name="connsiteY23" fmla="*/ 99679 h 545627"/>
                <a:gd name="connisteX24" fmla="*/ 1402080 w 2193290"/>
                <a:gd name="connsiteY24" fmla="*/ 134604 h 545627"/>
                <a:gd name="connisteX25" fmla="*/ 1417320 w 2193290"/>
                <a:gd name="connsiteY25" fmla="*/ 210169 h 545627"/>
                <a:gd name="connisteX26" fmla="*/ 1512570 w 2193290"/>
                <a:gd name="connsiteY26" fmla="*/ 109839 h 545627"/>
                <a:gd name="connisteX27" fmla="*/ 1557655 w 2193290"/>
                <a:gd name="connsiteY27" fmla="*/ 39989 h 545627"/>
                <a:gd name="connisteX28" fmla="*/ 1607820 w 2193290"/>
                <a:gd name="connsiteY28" fmla="*/ 109839 h 545627"/>
                <a:gd name="connisteX29" fmla="*/ 1622425 w 2193290"/>
                <a:gd name="connsiteY29" fmla="*/ 179689 h 545627"/>
                <a:gd name="connisteX30" fmla="*/ 1632585 w 2193290"/>
                <a:gd name="connsiteY30" fmla="*/ 264779 h 545627"/>
                <a:gd name="connisteX31" fmla="*/ 1662430 w 2193290"/>
                <a:gd name="connsiteY31" fmla="*/ 335264 h 545627"/>
                <a:gd name="connisteX32" fmla="*/ 1703070 w 2193290"/>
                <a:gd name="connsiteY32" fmla="*/ 405114 h 545627"/>
                <a:gd name="connisteX33" fmla="*/ 1743075 w 2193290"/>
                <a:gd name="connsiteY33" fmla="*/ 480679 h 545627"/>
                <a:gd name="connisteX34" fmla="*/ 1767840 w 2193290"/>
                <a:gd name="connsiteY34" fmla="*/ 545449 h 545627"/>
                <a:gd name="connisteX35" fmla="*/ 1812925 w 2193290"/>
                <a:gd name="connsiteY35" fmla="*/ 465439 h 545627"/>
                <a:gd name="connisteX36" fmla="*/ 1878330 w 2193290"/>
                <a:gd name="connsiteY36" fmla="*/ 354949 h 545627"/>
                <a:gd name="connisteX37" fmla="*/ 1908175 w 2193290"/>
                <a:gd name="connsiteY37" fmla="*/ 285099 h 545627"/>
                <a:gd name="connisteX38" fmla="*/ 1972945 w 2193290"/>
                <a:gd name="connsiteY38" fmla="*/ 330184 h 545627"/>
                <a:gd name="connisteX39" fmla="*/ 2058035 w 2193290"/>
                <a:gd name="connsiteY39" fmla="*/ 269859 h 545627"/>
                <a:gd name="connisteX40" fmla="*/ 2123440 w 2193290"/>
                <a:gd name="connsiteY40" fmla="*/ 219694 h 545627"/>
                <a:gd name="connisteX41" fmla="*/ 2193290 w 2193290"/>
                <a:gd name="connsiteY41" fmla="*/ 234934 h 54562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Lst>
              <a:rect l="l" t="t" r="r" b="b"/>
              <a:pathLst>
                <a:path w="2193290" h="545627">
                  <a:moveTo>
                    <a:pt x="0" y="335264"/>
                  </a:moveTo>
                  <a:cubicBezTo>
                    <a:pt x="12065" y="337169"/>
                    <a:pt x="40640" y="352409"/>
                    <a:pt x="65405" y="335264"/>
                  </a:cubicBezTo>
                  <a:cubicBezTo>
                    <a:pt x="90170" y="318119"/>
                    <a:pt x="97790" y="267319"/>
                    <a:pt x="125095" y="250174"/>
                  </a:cubicBezTo>
                  <a:cubicBezTo>
                    <a:pt x="152400" y="233029"/>
                    <a:pt x="180340" y="237474"/>
                    <a:pt x="200660" y="250174"/>
                  </a:cubicBezTo>
                  <a:cubicBezTo>
                    <a:pt x="220980" y="262874"/>
                    <a:pt x="206375" y="302879"/>
                    <a:pt x="225425" y="314944"/>
                  </a:cubicBezTo>
                  <a:cubicBezTo>
                    <a:pt x="244475" y="327009"/>
                    <a:pt x="267970" y="325104"/>
                    <a:pt x="295275" y="309864"/>
                  </a:cubicBezTo>
                  <a:cubicBezTo>
                    <a:pt x="322580" y="294624"/>
                    <a:pt x="333375" y="259699"/>
                    <a:pt x="360680" y="240014"/>
                  </a:cubicBezTo>
                  <a:cubicBezTo>
                    <a:pt x="387985" y="220329"/>
                    <a:pt x="413385" y="200009"/>
                    <a:pt x="430530" y="210169"/>
                  </a:cubicBezTo>
                  <a:cubicBezTo>
                    <a:pt x="447675" y="220329"/>
                    <a:pt x="429895" y="272399"/>
                    <a:pt x="445770" y="290179"/>
                  </a:cubicBezTo>
                  <a:cubicBezTo>
                    <a:pt x="461645" y="307959"/>
                    <a:pt x="486410" y="316214"/>
                    <a:pt x="511175" y="300339"/>
                  </a:cubicBezTo>
                  <a:cubicBezTo>
                    <a:pt x="535940" y="284464"/>
                    <a:pt x="549910" y="242554"/>
                    <a:pt x="570865" y="210169"/>
                  </a:cubicBezTo>
                  <a:cubicBezTo>
                    <a:pt x="591820" y="177784"/>
                    <a:pt x="595630" y="167624"/>
                    <a:pt x="615950" y="139684"/>
                  </a:cubicBezTo>
                  <a:cubicBezTo>
                    <a:pt x="636270" y="111744"/>
                    <a:pt x="648335" y="97139"/>
                    <a:pt x="671195" y="69834"/>
                  </a:cubicBezTo>
                  <a:cubicBezTo>
                    <a:pt x="694055" y="42529"/>
                    <a:pt x="704215" y="14589"/>
                    <a:pt x="731520" y="4429"/>
                  </a:cubicBezTo>
                  <a:cubicBezTo>
                    <a:pt x="758825" y="-5731"/>
                    <a:pt x="782320" y="2524"/>
                    <a:pt x="806450" y="19669"/>
                  </a:cubicBezTo>
                  <a:cubicBezTo>
                    <a:pt x="830580" y="36814"/>
                    <a:pt x="839470" y="59674"/>
                    <a:pt x="851535" y="89519"/>
                  </a:cubicBezTo>
                  <a:cubicBezTo>
                    <a:pt x="863600" y="119364"/>
                    <a:pt x="850265" y="166354"/>
                    <a:pt x="866140" y="170164"/>
                  </a:cubicBezTo>
                  <a:cubicBezTo>
                    <a:pt x="882015" y="173974"/>
                    <a:pt x="905510" y="123174"/>
                    <a:pt x="931545" y="109839"/>
                  </a:cubicBezTo>
                  <a:cubicBezTo>
                    <a:pt x="957580" y="96504"/>
                    <a:pt x="969645" y="113014"/>
                    <a:pt x="996950" y="104759"/>
                  </a:cubicBezTo>
                  <a:cubicBezTo>
                    <a:pt x="1024255" y="96504"/>
                    <a:pt x="1040130" y="64119"/>
                    <a:pt x="1066800" y="69834"/>
                  </a:cubicBezTo>
                  <a:cubicBezTo>
                    <a:pt x="1093470" y="75549"/>
                    <a:pt x="1104265" y="122539"/>
                    <a:pt x="1131570" y="134604"/>
                  </a:cubicBezTo>
                  <a:cubicBezTo>
                    <a:pt x="1158875" y="146669"/>
                    <a:pt x="1174115" y="133334"/>
                    <a:pt x="1202055" y="129524"/>
                  </a:cubicBezTo>
                  <a:cubicBezTo>
                    <a:pt x="1229995" y="125714"/>
                    <a:pt x="1244600" y="120634"/>
                    <a:pt x="1271905" y="114919"/>
                  </a:cubicBezTo>
                  <a:cubicBezTo>
                    <a:pt x="1299210" y="109204"/>
                    <a:pt x="1311275" y="95869"/>
                    <a:pt x="1337310" y="99679"/>
                  </a:cubicBezTo>
                  <a:cubicBezTo>
                    <a:pt x="1363345" y="103489"/>
                    <a:pt x="1386205" y="112379"/>
                    <a:pt x="1402080" y="134604"/>
                  </a:cubicBezTo>
                  <a:cubicBezTo>
                    <a:pt x="1417955" y="156829"/>
                    <a:pt x="1395095" y="215249"/>
                    <a:pt x="1417320" y="210169"/>
                  </a:cubicBezTo>
                  <a:cubicBezTo>
                    <a:pt x="1439545" y="205089"/>
                    <a:pt x="1484630" y="144129"/>
                    <a:pt x="1512570" y="109839"/>
                  </a:cubicBezTo>
                  <a:cubicBezTo>
                    <a:pt x="1540510" y="75549"/>
                    <a:pt x="1538605" y="39989"/>
                    <a:pt x="1557655" y="39989"/>
                  </a:cubicBezTo>
                  <a:cubicBezTo>
                    <a:pt x="1576705" y="39989"/>
                    <a:pt x="1595120" y="81899"/>
                    <a:pt x="1607820" y="109839"/>
                  </a:cubicBezTo>
                  <a:cubicBezTo>
                    <a:pt x="1620520" y="137779"/>
                    <a:pt x="1617345" y="148574"/>
                    <a:pt x="1622425" y="179689"/>
                  </a:cubicBezTo>
                  <a:cubicBezTo>
                    <a:pt x="1627505" y="210804"/>
                    <a:pt x="1624330" y="233664"/>
                    <a:pt x="1632585" y="264779"/>
                  </a:cubicBezTo>
                  <a:cubicBezTo>
                    <a:pt x="1640840" y="295894"/>
                    <a:pt x="1648460" y="307324"/>
                    <a:pt x="1662430" y="335264"/>
                  </a:cubicBezTo>
                  <a:cubicBezTo>
                    <a:pt x="1676400" y="363204"/>
                    <a:pt x="1687195" y="375904"/>
                    <a:pt x="1703070" y="405114"/>
                  </a:cubicBezTo>
                  <a:cubicBezTo>
                    <a:pt x="1718945" y="434324"/>
                    <a:pt x="1730375" y="452739"/>
                    <a:pt x="1743075" y="480679"/>
                  </a:cubicBezTo>
                  <a:cubicBezTo>
                    <a:pt x="1755775" y="508619"/>
                    <a:pt x="1753870" y="548624"/>
                    <a:pt x="1767840" y="545449"/>
                  </a:cubicBezTo>
                  <a:cubicBezTo>
                    <a:pt x="1781810" y="542274"/>
                    <a:pt x="1790700" y="503539"/>
                    <a:pt x="1812925" y="465439"/>
                  </a:cubicBezTo>
                  <a:cubicBezTo>
                    <a:pt x="1835150" y="427339"/>
                    <a:pt x="1859280" y="391144"/>
                    <a:pt x="1878330" y="354949"/>
                  </a:cubicBezTo>
                  <a:cubicBezTo>
                    <a:pt x="1897380" y="318754"/>
                    <a:pt x="1889125" y="290179"/>
                    <a:pt x="1908175" y="285099"/>
                  </a:cubicBezTo>
                  <a:cubicBezTo>
                    <a:pt x="1927225" y="280019"/>
                    <a:pt x="1943100" y="333359"/>
                    <a:pt x="1972945" y="330184"/>
                  </a:cubicBezTo>
                  <a:cubicBezTo>
                    <a:pt x="2002790" y="327009"/>
                    <a:pt x="2028190" y="292084"/>
                    <a:pt x="2058035" y="269859"/>
                  </a:cubicBezTo>
                  <a:cubicBezTo>
                    <a:pt x="2087880" y="247634"/>
                    <a:pt x="2096135" y="226679"/>
                    <a:pt x="2123440" y="219694"/>
                  </a:cubicBezTo>
                  <a:cubicBezTo>
                    <a:pt x="2150745" y="212709"/>
                    <a:pt x="2180590" y="231124"/>
                    <a:pt x="2193290" y="234934"/>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11" name="任意多边形 10"/>
            <p:cNvSpPr/>
            <p:nvPr/>
          </p:nvSpPr>
          <p:spPr>
            <a:xfrm>
              <a:off x="2635" y="12396"/>
              <a:ext cx="3502" cy="892"/>
            </a:xfrm>
            <a:custGeom>
              <a:avLst/>
              <a:gdLst>
                <a:gd name="connisteX0" fmla="*/ 0 w 2168525"/>
                <a:gd name="connsiteY0" fmla="*/ 330667 h 566500"/>
                <a:gd name="connisteX1" fmla="*/ 64770 w 2168525"/>
                <a:gd name="connsiteY1" fmla="*/ 316062 h 566500"/>
                <a:gd name="connisteX2" fmla="*/ 135255 w 2168525"/>
                <a:gd name="connsiteY2" fmla="*/ 316062 h 566500"/>
                <a:gd name="connisteX3" fmla="*/ 225425 w 2168525"/>
                <a:gd name="connsiteY3" fmla="*/ 330667 h 566500"/>
                <a:gd name="connisteX4" fmla="*/ 295275 w 2168525"/>
                <a:gd name="connsiteY4" fmla="*/ 370672 h 566500"/>
                <a:gd name="connisteX5" fmla="*/ 345440 w 2168525"/>
                <a:gd name="connsiteY5" fmla="*/ 441157 h 566500"/>
                <a:gd name="connisteX6" fmla="*/ 385445 w 2168525"/>
                <a:gd name="connsiteY6" fmla="*/ 505927 h 566500"/>
                <a:gd name="connisteX7" fmla="*/ 450850 w 2168525"/>
                <a:gd name="connsiteY7" fmla="*/ 566252 h 566500"/>
                <a:gd name="connisteX8" fmla="*/ 520700 w 2168525"/>
                <a:gd name="connsiteY8" fmla="*/ 521167 h 566500"/>
                <a:gd name="connisteX9" fmla="*/ 590550 w 2168525"/>
                <a:gd name="connsiteY9" fmla="*/ 465922 h 566500"/>
                <a:gd name="connisteX10" fmla="*/ 661035 w 2168525"/>
                <a:gd name="connsiteY10" fmla="*/ 396072 h 566500"/>
                <a:gd name="connisteX11" fmla="*/ 725805 w 2168525"/>
                <a:gd name="connsiteY11" fmla="*/ 380832 h 566500"/>
                <a:gd name="connisteX12" fmla="*/ 775970 w 2168525"/>
                <a:gd name="connsiteY12" fmla="*/ 310982 h 566500"/>
                <a:gd name="connisteX13" fmla="*/ 846455 w 2168525"/>
                <a:gd name="connsiteY13" fmla="*/ 235417 h 566500"/>
                <a:gd name="connisteX14" fmla="*/ 921385 w 2168525"/>
                <a:gd name="connsiteY14" fmla="*/ 160487 h 566500"/>
                <a:gd name="connisteX15" fmla="*/ 986790 w 2168525"/>
                <a:gd name="connsiteY15" fmla="*/ 150327 h 566500"/>
                <a:gd name="connisteX16" fmla="*/ 1056640 w 2168525"/>
                <a:gd name="connsiteY16" fmla="*/ 95717 h 566500"/>
                <a:gd name="connisteX17" fmla="*/ 1131570 w 2168525"/>
                <a:gd name="connsiteY17" fmla="*/ 45552 h 566500"/>
                <a:gd name="connisteX18" fmla="*/ 1196975 w 2168525"/>
                <a:gd name="connsiteY18" fmla="*/ 467 h 566500"/>
                <a:gd name="connisteX19" fmla="*/ 1261745 w 2168525"/>
                <a:gd name="connsiteY19" fmla="*/ 30312 h 566500"/>
                <a:gd name="connisteX20" fmla="*/ 1316990 w 2168525"/>
                <a:gd name="connsiteY20" fmla="*/ 100162 h 566500"/>
                <a:gd name="connisteX21" fmla="*/ 1327150 w 2168525"/>
                <a:gd name="connsiteY21" fmla="*/ 180807 h 566500"/>
                <a:gd name="connisteX22" fmla="*/ 1362075 w 2168525"/>
                <a:gd name="connsiteY22" fmla="*/ 255737 h 566500"/>
                <a:gd name="connisteX23" fmla="*/ 1377315 w 2168525"/>
                <a:gd name="connsiteY23" fmla="*/ 320507 h 566500"/>
                <a:gd name="connisteX24" fmla="*/ 1402080 w 2168525"/>
                <a:gd name="connsiteY24" fmla="*/ 390992 h 566500"/>
                <a:gd name="connisteX25" fmla="*/ 1427480 w 2168525"/>
                <a:gd name="connsiteY25" fmla="*/ 476082 h 566500"/>
                <a:gd name="connisteX26" fmla="*/ 1492250 w 2168525"/>
                <a:gd name="connsiteY26" fmla="*/ 531327 h 566500"/>
                <a:gd name="connisteX27" fmla="*/ 1582420 w 2168525"/>
                <a:gd name="connsiteY27" fmla="*/ 441157 h 566500"/>
                <a:gd name="connisteX28" fmla="*/ 1647825 w 2168525"/>
                <a:gd name="connsiteY28" fmla="*/ 390992 h 566500"/>
                <a:gd name="connisteX29" fmla="*/ 1712595 w 2168525"/>
                <a:gd name="connsiteY29" fmla="*/ 361147 h 566500"/>
                <a:gd name="connisteX30" fmla="*/ 1767840 w 2168525"/>
                <a:gd name="connsiteY30" fmla="*/ 425917 h 566500"/>
                <a:gd name="connisteX31" fmla="*/ 1832610 w 2168525"/>
                <a:gd name="connsiteY31" fmla="*/ 441157 h 566500"/>
                <a:gd name="connisteX32" fmla="*/ 1898015 w 2168525"/>
                <a:gd name="connsiteY32" fmla="*/ 410677 h 566500"/>
                <a:gd name="connisteX33" fmla="*/ 1962785 w 2168525"/>
                <a:gd name="connsiteY33" fmla="*/ 401152 h 566500"/>
                <a:gd name="connisteX34" fmla="*/ 2028190 w 2168525"/>
                <a:gd name="connsiteY34" fmla="*/ 385912 h 566500"/>
                <a:gd name="connisteX35" fmla="*/ 2092960 w 2168525"/>
                <a:gd name="connsiteY35" fmla="*/ 385912 h 566500"/>
                <a:gd name="connisteX36" fmla="*/ 2168525 w 2168525"/>
                <a:gd name="connsiteY36" fmla="*/ 385912 h 56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2168525" h="566501">
                  <a:moveTo>
                    <a:pt x="0" y="330667"/>
                  </a:moveTo>
                  <a:cubicBezTo>
                    <a:pt x="11430" y="327492"/>
                    <a:pt x="37465" y="319237"/>
                    <a:pt x="64770" y="316062"/>
                  </a:cubicBezTo>
                  <a:cubicBezTo>
                    <a:pt x="92075" y="312887"/>
                    <a:pt x="102870" y="312887"/>
                    <a:pt x="135255" y="316062"/>
                  </a:cubicBezTo>
                  <a:cubicBezTo>
                    <a:pt x="167640" y="319237"/>
                    <a:pt x="193675" y="319872"/>
                    <a:pt x="225425" y="330667"/>
                  </a:cubicBezTo>
                  <a:cubicBezTo>
                    <a:pt x="257175" y="341462"/>
                    <a:pt x="271145" y="348447"/>
                    <a:pt x="295275" y="370672"/>
                  </a:cubicBezTo>
                  <a:cubicBezTo>
                    <a:pt x="319405" y="392897"/>
                    <a:pt x="327660" y="413852"/>
                    <a:pt x="345440" y="441157"/>
                  </a:cubicBezTo>
                  <a:cubicBezTo>
                    <a:pt x="363220" y="468462"/>
                    <a:pt x="364490" y="481162"/>
                    <a:pt x="385445" y="505927"/>
                  </a:cubicBezTo>
                  <a:cubicBezTo>
                    <a:pt x="406400" y="530692"/>
                    <a:pt x="423545" y="563077"/>
                    <a:pt x="450850" y="566252"/>
                  </a:cubicBezTo>
                  <a:cubicBezTo>
                    <a:pt x="478155" y="569427"/>
                    <a:pt x="492760" y="541487"/>
                    <a:pt x="520700" y="521167"/>
                  </a:cubicBezTo>
                  <a:cubicBezTo>
                    <a:pt x="548640" y="500847"/>
                    <a:pt x="562610" y="490687"/>
                    <a:pt x="590550" y="465922"/>
                  </a:cubicBezTo>
                  <a:cubicBezTo>
                    <a:pt x="618490" y="441157"/>
                    <a:pt x="633730" y="413217"/>
                    <a:pt x="661035" y="396072"/>
                  </a:cubicBezTo>
                  <a:cubicBezTo>
                    <a:pt x="688340" y="378927"/>
                    <a:pt x="702945" y="397977"/>
                    <a:pt x="725805" y="380832"/>
                  </a:cubicBezTo>
                  <a:cubicBezTo>
                    <a:pt x="748665" y="363687"/>
                    <a:pt x="751840" y="340192"/>
                    <a:pt x="775970" y="310982"/>
                  </a:cubicBezTo>
                  <a:cubicBezTo>
                    <a:pt x="800100" y="281772"/>
                    <a:pt x="817245" y="265262"/>
                    <a:pt x="846455" y="235417"/>
                  </a:cubicBezTo>
                  <a:cubicBezTo>
                    <a:pt x="875665" y="205572"/>
                    <a:pt x="893445" y="177632"/>
                    <a:pt x="921385" y="160487"/>
                  </a:cubicBezTo>
                  <a:cubicBezTo>
                    <a:pt x="949325" y="143342"/>
                    <a:pt x="959485" y="163027"/>
                    <a:pt x="986790" y="150327"/>
                  </a:cubicBezTo>
                  <a:cubicBezTo>
                    <a:pt x="1014095" y="137627"/>
                    <a:pt x="1027430" y="116672"/>
                    <a:pt x="1056640" y="95717"/>
                  </a:cubicBezTo>
                  <a:cubicBezTo>
                    <a:pt x="1085850" y="74762"/>
                    <a:pt x="1103630" y="64602"/>
                    <a:pt x="1131570" y="45552"/>
                  </a:cubicBezTo>
                  <a:cubicBezTo>
                    <a:pt x="1159510" y="26502"/>
                    <a:pt x="1170940" y="3642"/>
                    <a:pt x="1196975" y="467"/>
                  </a:cubicBezTo>
                  <a:cubicBezTo>
                    <a:pt x="1223010" y="-2708"/>
                    <a:pt x="1237615" y="10627"/>
                    <a:pt x="1261745" y="30312"/>
                  </a:cubicBezTo>
                  <a:cubicBezTo>
                    <a:pt x="1285875" y="49997"/>
                    <a:pt x="1303655" y="70317"/>
                    <a:pt x="1316990" y="100162"/>
                  </a:cubicBezTo>
                  <a:cubicBezTo>
                    <a:pt x="1330325" y="130007"/>
                    <a:pt x="1318260" y="149692"/>
                    <a:pt x="1327150" y="180807"/>
                  </a:cubicBezTo>
                  <a:cubicBezTo>
                    <a:pt x="1336040" y="211922"/>
                    <a:pt x="1351915" y="227797"/>
                    <a:pt x="1362075" y="255737"/>
                  </a:cubicBezTo>
                  <a:cubicBezTo>
                    <a:pt x="1372235" y="283677"/>
                    <a:pt x="1369060" y="293202"/>
                    <a:pt x="1377315" y="320507"/>
                  </a:cubicBezTo>
                  <a:cubicBezTo>
                    <a:pt x="1385570" y="347812"/>
                    <a:pt x="1391920" y="359877"/>
                    <a:pt x="1402080" y="390992"/>
                  </a:cubicBezTo>
                  <a:cubicBezTo>
                    <a:pt x="1412240" y="422107"/>
                    <a:pt x="1409700" y="448142"/>
                    <a:pt x="1427480" y="476082"/>
                  </a:cubicBezTo>
                  <a:cubicBezTo>
                    <a:pt x="1445260" y="504022"/>
                    <a:pt x="1461135" y="538312"/>
                    <a:pt x="1492250" y="531327"/>
                  </a:cubicBezTo>
                  <a:cubicBezTo>
                    <a:pt x="1523365" y="524342"/>
                    <a:pt x="1551305" y="469097"/>
                    <a:pt x="1582420" y="441157"/>
                  </a:cubicBezTo>
                  <a:cubicBezTo>
                    <a:pt x="1613535" y="413217"/>
                    <a:pt x="1621790" y="406867"/>
                    <a:pt x="1647825" y="390992"/>
                  </a:cubicBezTo>
                  <a:cubicBezTo>
                    <a:pt x="1673860" y="375117"/>
                    <a:pt x="1688465" y="354162"/>
                    <a:pt x="1712595" y="361147"/>
                  </a:cubicBezTo>
                  <a:cubicBezTo>
                    <a:pt x="1736725" y="368132"/>
                    <a:pt x="1743710" y="410042"/>
                    <a:pt x="1767840" y="425917"/>
                  </a:cubicBezTo>
                  <a:cubicBezTo>
                    <a:pt x="1791970" y="441792"/>
                    <a:pt x="1806575" y="444332"/>
                    <a:pt x="1832610" y="441157"/>
                  </a:cubicBezTo>
                  <a:cubicBezTo>
                    <a:pt x="1858645" y="437982"/>
                    <a:pt x="1871980" y="418932"/>
                    <a:pt x="1898015" y="410677"/>
                  </a:cubicBezTo>
                  <a:cubicBezTo>
                    <a:pt x="1924050" y="402422"/>
                    <a:pt x="1936750" y="406232"/>
                    <a:pt x="1962785" y="401152"/>
                  </a:cubicBezTo>
                  <a:cubicBezTo>
                    <a:pt x="1988820" y="396072"/>
                    <a:pt x="2002155" y="389087"/>
                    <a:pt x="2028190" y="385912"/>
                  </a:cubicBezTo>
                  <a:cubicBezTo>
                    <a:pt x="2054225" y="382737"/>
                    <a:pt x="2065020" y="385912"/>
                    <a:pt x="2092960" y="385912"/>
                  </a:cubicBezTo>
                  <a:cubicBezTo>
                    <a:pt x="2120900" y="385912"/>
                    <a:pt x="2154555" y="385912"/>
                    <a:pt x="2168525" y="385912"/>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grpSp>
      <mc:AlternateContent xmlns:mc="http://schemas.openxmlformats.org/markup-compatibility/2006" xmlns:a14="http://schemas.microsoft.com/office/drawing/2010/main">
        <mc:Choice Requires="a14">
          <p:sp>
            <p:nvSpPr>
              <p:cNvPr id="33" name="Rectangle 6"/>
              <p:cNvSpPr>
                <a:spLocks noChangeArrowheads="1"/>
              </p:cNvSpPr>
              <p:nvPr>
                <p:custDataLst>
                  <p:tags r:id="rId6"/>
                </p:custDataLst>
              </p:nvPr>
            </p:nvSpPr>
            <p:spPr bwMode="auto">
              <a:xfrm>
                <a:off x="1557655" y="8819515"/>
                <a:ext cx="2453005" cy="30734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Series collection</a:t>
                </a:r>
                <a14:m>
                  <m:oMath xmlns:m="http://schemas.openxmlformats.org/officeDocument/2006/math">
                    <m:r>
                      <a:rPr lang="en-US" sz="2000" b="0" i="0" dirty="0" smtClean="0">
                        <a:latin typeface="Cambria Math" panose="02040503050406030204" pitchFamily="18" charset="0"/>
                      </a:rPr>
                      <m:t> </m:t>
                    </m:r>
                    <m:r>
                      <a:rPr lang="en-US" sz="2000" i="1" dirty="0">
                        <a:latin typeface="Cambria Math" panose="02040503050406030204" pitchFamily="18" charset="0"/>
                        <a:cs typeface="Cambria Math" panose="02040503050406030204" pitchFamily="18" charset="0"/>
                      </a:rPr>
                      <m:t>𝑆</m:t>
                    </m:r>
                  </m:oMath>
                </a14:m>
                <a:endParaRPr lang="en-US" sz="2000" i="1" dirty="0">
                  <a:latin typeface="Cambria Math" panose="02040503050406030204" pitchFamily="18" charset="0"/>
                </a:endParaRPr>
              </a:p>
            </p:txBody>
          </p:sp>
        </mc:Choice>
        <mc:Fallback xmlns="">
          <p:sp>
            <p:nvSpPr>
              <p:cNvPr id="33" name="Rectangle 6"/>
              <p:cNvSpPr>
                <a:spLocks noRot="1" noChangeAspect="1" noMove="1" noResize="1" noEditPoints="1" noAdjustHandles="1" noChangeArrowheads="1" noChangeShapeType="1" noTextEdit="1"/>
              </p:cNvSpPr>
              <p:nvPr>
                <p:custDataLst>
                  <p:tags r:id="rId17"/>
                </p:custDataLst>
              </p:nvPr>
            </p:nvSpPr>
            <p:spPr bwMode="auto">
              <a:xfrm>
                <a:off x="1557655" y="8819515"/>
                <a:ext cx="2453005" cy="307340"/>
              </a:xfrm>
              <a:prstGeom prst="rect">
                <a:avLst/>
              </a:prstGeom>
              <a:blipFill rotWithShape="1">
                <a:blip r:embed="rId18"/>
                <a:stretch>
                  <a:fillRect t="-22521"/>
                </a:stretch>
              </a:blipFill>
              <a:ln w="9525">
                <a:noFill/>
                <a:miter lim="800000"/>
              </a:ln>
            </p:spPr>
            <p:txBody>
              <a:bodyPr/>
              <a:lstStyle/>
              <a:p>
                <a:r>
                  <a:rPr lang="zh-CN" altLang="en-US">
                    <a:noFill/>
                  </a:rPr>
                  <a:t> </a:t>
                </a:r>
              </a:p>
            </p:txBody>
          </p:sp>
        </mc:Fallback>
      </mc:AlternateContent>
      <p:cxnSp>
        <p:nvCxnSpPr>
          <p:cNvPr id="4" name="Straight Arrow Connector 29"/>
          <p:cNvCxnSpPr/>
          <p:nvPr>
            <p:custDataLst>
              <p:tags r:id="rId7"/>
            </p:custDataLst>
          </p:nvPr>
        </p:nvCxnSpPr>
        <p:spPr>
          <a:xfrm>
            <a:off x="4678598" y="6659310"/>
            <a:ext cx="864235"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7" name="任意多边形 6"/>
          <p:cNvSpPr/>
          <p:nvPr>
            <p:custDataLst>
              <p:tags r:id="rId8"/>
            </p:custDataLst>
          </p:nvPr>
        </p:nvSpPr>
        <p:spPr>
          <a:xfrm>
            <a:off x="5975350" y="5290820"/>
            <a:ext cx="2223770" cy="586105"/>
          </a:xfrm>
          <a:custGeom>
            <a:avLst/>
            <a:gdLst>
              <a:gd name="connisteX0" fmla="*/ 0 w 2308860"/>
              <a:gd name="connsiteY0" fmla="*/ 414590 h 586152"/>
              <a:gd name="connisteX1" fmla="*/ 65405 w 2308860"/>
              <a:gd name="connsiteY1" fmla="*/ 399350 h 586152"/>
              <a:gd name="connisteX2" fmla="*/ 130175 w 2308860"/>
              <a:gd name="connsiteY2" fmla="*/ 414590 h 586152"/>
              <a:gd name="connisteX3" fmla="*/ 205740 w 2308860"/>
              <a:gd name="connsiteY3" fmla="*/ 399350 h 586152"/>
              <a:gd name="connisteX4" fmla="*/ 275590 w 2308860"/>
              <a:gd name="connsiteY4" fmla="*/ 384110 h 586152"/>
              <a:gd name="connisteX5" fmla="*/ 340995 w 2308860"/>
              <a:gd name="connsiteY5" fmla="*/ 379665 h 586152"/>
              <a:gd name="connisteX6" fmla="*/ 405765 w 2308860"/>
              <a:gd name="connsiteY6" fmla="*/ 379665 h 586152"/>
              <a:gd name="connisteX7" fmla="*/ 476250 w 2308860"/>
              <a:gd name="connsiteY7" fmla="*/ 364425 h 586152"/>
              <a:gd name="connisteX8" fmla="*/ 541020 w 2308860"/>
              <a:gd name="connsiteY8" fmla="*/ 349185 h 586152"/>
              <a:gd name="connisteX9" fmla="*/ 631190 w 2308860"/>
              <a:gd name="connsiteY9" fmla="*/ 349185 h 586152"/>
              <a:gd name="connisteX10" fmla="*/ 701675 w 2308860"/>
              <a:gd name="connsiteY10" fmla="*/ 299020 h 586152"/>
              <a:gd name="connisteX11" fmla="*/ 766445 w 2308860"/>
              <a:gd name="connsiteY11" fmla="*/ 248855 h 586152"/>
              <a:gd name="connisteX12" fmla="*/ 831850 w 2308860"/>
              <a:gd name="connsiteY12" fmla="*/ 234250 h 586152"/>
              <a:gd name="connisteX13" fmla="*/ 896620 w 2308860"/>
              <a:gd name="connsiteY13" fmla="*/ 234250 h 586152"/>
              <a:gd name="connisteX14" fmla="*/ 962025 w 2308860"/>
              <a:gd name="connsiteY14" fmla="*/ 253935 h 586152"/>
              <a:gd name="connisteX15" fmla="*/ 1031875 w 2308860"/>
              <a:gd name="connsiteY15" fmla="*/ 199325 h 586152"/>
              <a:gd name="connisteX16" fmla="*/ 1106805 w 2308860"/>
              <a:gd name="connsiteY16" fmla="*/ 133920 h 586152"/>
              <a:gd name="connisteX17" fmla="*/ 1156970 w 2308860"/>
              <a:gd name="connsiteY17" fmla="*/ 64070 h 586152"/>
              <a:gd name="connisteX18" fmla="*/ 1227455 w 2308860"/>
              <a:gd name="connsiteY18" fmla="*/ 8825 h 586152"/>
              <a:gd name="connisteX19" fmla="*/ 1302385 w 2308860"/>
              <a:gd name="connsiteY19" fmla="*/ 8825 h 586152"/>
              <a:gd name="connisteX20" fmla="*/ 1327150 w 2308860"/>
              <a:gd name="connsiteY20" fmla="*/ 73595 h 586152"/>
              <a:gd name="connisteX21" fmla="*/ 1382395 w 2308860"/>
              <a:gd name="connsiteY21" fmla="*/ 154240 h 586152"/>
              <a:gd name="connisteX22" fmla="*/ 1427480 w 2308860"/>
              <a:gd name="connsiteY22" fmla="*/ 219010 h 586152"/>
              <a:gd name="connisteX23" fmla="*/ 1467485 w 2308860"/>
              <a:gd name="connsiteY23" fmla="*/ 284415 h 586152"/>
              <a:gd name="connisteX24" fmla="*/ 1522730 w 2308860"/>
              <a:gd name="connsiteY24" fmla="*/ 374585 h 586152"/>
              <a:gd name="connisteX25" fmla="*/ 1552575 w 2308860"/>
              <a:gd name="connsiteY25" fmla="*/ 449515 h 586152"/>
              <a:gd name="connisteX26" fmla="*/ 1583055 w 2308860"/>
              <a:gd name="connsiteY26" fmla="*/ 519365 h 586152"/>
              <a:gd name="connisteX27" fmla="*/ 1612900 w 2308860"/>
              <a:gd name="connsiteY27" fmla="*/ 584770 h 586152"/>
              <a:gd name="connisteX28" fmla="*/ 1673225 w 2308860"/>
              <a:gd name="connsiteY28" fmla="*/ 469835 h 586152"/>
              <a:gd name="connisteX29" fmla="*/ 1697990 w 2308860"/>
              <a:gd name="connsiteY29" fmla="*/ 404430 h 586152"/>
              <a:gd name="connisteX30" fmla="*/ 1767840 w 2308860"/>
              <a:gd name="connsiteY30" fmla="*/ 414590 h 586152"/>
              <a:gd name="connisteX31" fmla="*/ 1833245 w 2308860"/>
              <a:gd name="connsiteY31" fmla="*/ 374585 h 586152"/>
              <a:gd name="connisteX32" fmla="*/ 1898015 w 2308860"/>
              <a:gd name="connsiteY32" fmla="*/ 374585 h 586152"/>
              <a:gd name="connisteX33" fmla="*/ 1963420 w 2308860"/>
              <a:gd name="connsiteY33" fmla="*/ 369505 h 586152"/>
              <a:gd name="connisteX34" fmla="*/ 2028825 w 2308860"/>
              <a:gd name="connsiteY34" fmla="*/ 339025 h 586152"/>
              <a:gd name="connisteX35" fmla="*/ 2103755 w 2308860"/>
              <a:gd name="connsiteY35" fmla="*/ 354265 h 586152"/>
              <a:gd name="connisteX36" fmla="*/ 2168525 w 2308860"/>
              <a:gd name="connsiteY36" fmla="*/ 354265 h 586152"/>
              <a:gd name="connisteX37" fmla="*/ 2239010 w 2308860"/>
              <a:gd name="connsiteY37" fmla="*/ 364425 h 586152"/>
              <a:gd name="connisteX38" fmla="*/ 2308860 w 2308860"/>
              <a:gd name="connsiteY38" fmla="*/ 354265 h 58615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Lst>
            <a:rect l="l" t="t" r="r" b="b"/>
            <a:pathLst>
              <a:path w="2308860" h="586153">
                <a:moveTo>
                  <a:pt x="0" y="414590"/>
                </a:moveTo>
                <a:cubicBezTo>
                  <a:pt x="12065" y="411415"/>
                  <a:pt x="39370" y="399350"/>
                  <a:pt x="65405" y="399350"/>
                </a:cubicBezTo>
                <a:cubicBezTo>
                  <a:pt x="91440" y="399350"/>
                  <a:pt x="102235" y="414590"/>
                  <a:pt x="130175" y="414590"/>
                </a:cubicBezTo>
                <a:cubicBezTo>
                  <a:pt x="158115" y="414590"/>
                  <a:pt x="176530" y="405700"/>
                  <a:pt x="205740" y="399350"/>
                </a:cubicBezTo>
                <a:cubicBezTo>
                  <a:pt x="234950" y="393000"/>
                  <a:pt x="248285" y="387920"/>
                  <a:pt x="275590" y="384110"/>
                </a:cubicBezTo>
                <a:cubicBezTo>
                  <a:pt x="302895" y="380300"/>
                  <a:pt x="314960" y="380300"/>
                  <a:pt x="340995" y="379665"/>
                </a:cubicBezTo>
                <a:cubicBezTo>
                  <a:pt x="367030" y="379030"/>
                  <a:pt x="378460" y="382840"/>
                  <a:pt x="405765" y="379665"/>
                </a:cubicBezTo>
                <a:cubicBezTo>
                  <a:pt x="433070" y="376490"/>
                  <a:pt x="448945" y="370775"/>
                  <a:pt x="476250" y="364425"/>
                </a:cubicBezTo>
                <a:cubicBezTo>
                  <a:pt x="503555" y="358075"/>
                  <a:pt x="509905" y="352360"/>
                  <a:pt x="541020" y="349185"/>
                </a:cubicBezTo>
                <a:cubicBezTo>
                  <a:pt x="572135" y="346010"/>
                  <a:pt x="598805" y="359345"/>
                  <a:pt x="631190" y="349185"/>
                </a:cubicBezTo>
                <a:cubicBezTo>
                  <a:pt x="663575" y="339025"/>
                  <a:pt x="674370" y="319340"/>
                  <a:pt x="701675" y="299020"/>
                </a:cubicBezTo>
                <a:cubicBezTo>
                  <a:pt x="728980" y="278700"/>
                  <a:pt x="740410" y="261555"/>
                  <a:pt x="766445" y="248855"/>
                </a:cubicBezTo>
                <a:cubicBezTo>
                  <a:pt x="792480" y="236155"/>
                  <a:pt x="805815" y="237425"/>
                  <a:pt x="831850" y="234250"/>
                </a:cubicBezTo>
                <a:cubicBezTo>
                  <a:pt x="857885" y="231075"/>
                  <a:pt x="870585" y="230440"/>
                  <a:pt x="896620" y="234250"/>
                </a:cubicBezTo>
                <a:cubicBezTo>
                  <a:pt x="922655" y="238060"/>
                  <a:pt x="934720" y="260920"/>
                  <a:pt x="962025" y="253935"/>
                </a:cubicBezTo>
                <a:cubicBezTo>
                  <a:pt x="989330" y="246950"/>
                  <a:pt x="1002665" y="223455"/>
                  <a:pt x="1031875" y="199325"/>
                </a:cubicBezTo>
                <a:cubicBezTo>
                  <a:pt x="1061085" y="175195"/>
                  <a:pt x="1082040" y="161225"/>
                  <a:pt x="1106805" y="133920"/>
                </a:cubicBezTo>
                <a:cubicBezTo>
                  <a:pt x="1131570" y="106615"/>
                  <a:pt x="1132840" y="88835"/>
                  <a:pt x="1156970" y="64070"/>
                </a:cubicBezTo>
                <a:cubicBezTo>
                  <a:pt x="1181100" y="39305"/>
                  <a:pt x="1198245" y="19620"/>
                  <a:pt x="1227455" y="8825"/>
                </a:cubicBezTo>
                <a:cubicBezTo>
                  <a:pt x="1256665" y="-1970"/>
                  <a:pt x="1282700" y="-3875"/>
                  <a:pt x="1302385" y="8825"/>
                </a:cubicBezTo>
                <a:cubicBezTo>
                  <a:pt x="1322070" y="21525"/>
                  <a:pt x="1311275" y="44385"/>
                  <a:pt x="1327150" y="73595"/>
                </a:cubicBezTo>
                <a:cubicBezTo>
                  <a:pt x="1343025" y="102805"/>
                  <a:pt x="1362075" y="125030"/>
                  <a:pt x="1382395" y="154240"/>
                </a:cubicBezTo>
                <a:cubicBezTo>
                  <a:pt x="1402715" y="183450"/>
                  <a:pt x="1410335" y="192975"/>
                  <a:pt x="1427480" y="219010"/>
                </a:cubicBezTo>
                <a:cubicBezTo>
                  <a:pt x="1444625" y="245045"/>
                  <a:pt x="1448435" y="253300"/>
                  <a:pt x="1467485" y="284415"/>
                </a:cubicBezTo>
                <a:cubicBezTo>
                  <a:pt x="1486535" y="315530"/>
                  <a:pt x="1505585" y="341565"/>
                  <a:pt x="1522730" y="374585"/>
                </a:cubicBezTo>
                <a:cubicBezTo>
                  <a:pt x="1539875" y="407605"/>
                  <a:pt x="1540510" y="420305"/>
                  <a:pt x="1552575" y="449515"/>
                </a:cubicBezTo>
                <a:cubicBezTo>
                  <a:pt x="1564640" y="478725"/>
                  <a:pt x="1570990" y="492060"/>
                  <a:pt x="1583055" y="519365"/>
                </a:cubicBezTo>
                <a:cubicBezTo>
                  <a:pt x="1595120" y="546670"/>
                  <a:pt x="1595120" y="594930"/>
                  <a:pt x="1612900" y="584770"/>
                </a:cubicBezTo>
                <a:cubicBezTo>
                  <a:pt x="1630680" y="574610"/>
                  <a:pt x="1656080" y="506030"/>
                  <a:pt x="1673225" y="469835"/>
                </a:cubicBezTo>
                <a:cubicBezTo>
                  <a:pt x="1690370" y="433640"/>
                  <a:pt x="1678940" y="415225"/>
                  <a:pt x="1697990" y="404430"/>
                </a:cubicBezTo>
                <a:cubicBezTo>
                  <a:pt x="1717040" y="393635"/>
                  <a:pt x="1740535" y="420305"/>
                  <a:pt x="1767840" y="414590"/>
                </a:cubicBezTo>
                <a:cubicBezTo>
                  <a:pt x="1795145" y="408875"/>
                  <a:pt x="1807210" y="382840"/>
                  <a:pt x="1833245" y="374585"/>
                </a:cubicBezTo>
                <a:cubicBezTo>
                  <a:pt x="1859280" y="366330"/>
                  <a:pt x="1871980" y="375855"/>
                  <a:pt x="1898015" y="374585"/>
                </a:cubicBezTo>
                <a:cubicBezTo>
                  <a:pt x="1924050" y="373315"/>
                  <a:pt x="1937385" y="376490"/>
                  <a:pt x="1963420" y="369505"/>
                </a:cubicBezTo>
                <a:cubicBezTo>
                  <a:pt x="1989455" y="362520"/>
                  <a:pt x="2000885" y="342200"/>
                  <a:pt x="2028825" y="339025"/>
                </a:cubicBezTo>
                <a:cubicBezTo>
                  <a:pt x="2056765" y="335850"/>
                  <a:pt x="2075815" y="351090"/>
                  <a:pt x="2103755" y="354265"/>
                </a:cubicBezTo>
                <a:cubicBezTo>
                  <a:pt x="2131695" y="357440"/>
                  <a:pt x="2141220" y="352360"/>
                  <a:pt x="2168525" y="354265"/>
                </a:cubicBezTo>
                <a:cubicBezTo>
                  <a:pt x="2195830" y="356170"/>
                  <a:pt x="2211070" y="364425"/>
                  <a:pt x="2239010" y="364425"/>
                </a:cubicBezTo>
                <a:cubicBezTo>
                  <a:pt x="2266950" y="364425"/>
                  <a:pt x="2296160" y="356805"/>
                  <a:pt x="2308860" y="354265"/>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10" name="任意多边形 9"/>
          <p:cNvSpPr/>
          <p:nvPr>
            <p:custDataLst>
              <p:tags r:id="rId9"/>
            </p:custDataLst>
          </p:nvPr>
        </p:nvSpPr>
        <p:spPr>
          <a:xfrm>
            <a:off x="5975350" y="6092825"/>
            <a:ext cx="2223770" cy="566420"/>
          </a:xfrm>
          <a:custGeom>
            <a:avLst/>
            <a:gdLst>
              <a:gd name="connisteX0" fmla="*/ 0 w 2168525"/>
              <a:gd name="connsiteY0" fmla="*/ 330667 h 566500"/>
              <a:gd name="connisteX1" fmla="*/ 64770 w 2168525"/>
              <a:gd name="connsiteY1" fmla="*/ 316062 h 566500"/>
              <a:gd name="connisteX2" fmla="*/ 135255 w 2168525"/>
              <a:gd name="connsiteY2" fmla="*/ 316062 h 566500"/>
              <a:gd name="connisteX3" fmla="*/ 225425 w 2168525"/>
              <a:gd name="connsiteY3" fmla="*/ 330667 h 566500"/>
              <a:gd name="connisteX4" fmla="*/ 295275 w 2168525"/>
              <a:gd name="connsiteY4" fmla="*/ 370672 h 566500"/>
              <a:gd name="connisteX5" fmla="*/ 345440 w 2168525"/>
              <a:gd name="connsiteY5" fmla="*/ 441157 h 566500"/>
              <a:gd name="connisteX6" fmla="*/ 385445 w 2168525"/>
              <a:gd name="connsiteY6" fmla="*/ 505927 h 566500"/>
              <a:gd name="connisteX7" fmla="*/ 450850 w 2168525"/>
              <a:gd name="connsiteY7" fmla="*/ 566252 h 566500"/>
              <a:gd name="connisteX8" fmla="*/ 520700 w 2168525"/>
              <a:gd name="connsiteY8" fmla="*/ 521167 h 566500"/>
              <a:gd name="connisteX9" fmla="*/ 590550 w 2168525"/>
              <a:gd name="connsiteY9" fmla="*/ 465922 h 566500"/>
              <a:gd name="connisteX10" fmla="*/ 661035 w 2168525"/>
              <a:gd name="connsiteY10" fmla="*/ 396072 h 566500"/>
              <a:gd name="connisteX11" fmla="*/ 725805 w 2168525"/>
              <a:gd name="connsiteY11" fmla="*/ 380832 h 566500"/>
              <a:gd name="connisteX12" fmla="*/ 775970 w 2168525"/>
              <a:gd name="connsiteY12" fmla="*/ 310982 h 566500"/>
              <a:gd name="connisteX13" fmla="*/ 846455 w 2168525"/>
              <a:gd name="connsiteY13" fmla="*/ 235417 h 566500"/>
              <a:gd name="connisteX14" fmla="*/ 921385 w 2168525"/>
              <a:gd name="connsiteY14" fmla="*/ 160487 h 566500"/>
              <a:gd name="connisteX15" fmla="*/ 986790 w 2168525"/>
              <a:gd name="connsiteY15" fmla="*/ 150327 h 566500"/>
              <a:gd name="connisteX16" fmla="*/ 1056640 w 2168525"/>
              <a:gd name="connsiteY16" fmla="*/ 95717 h 566500"/>
              <a:gd name="connisteX17" fmla="*/ 1131570 w 2168525"/>
              <a:gd name="connsiteY17" fmla="*/ 45552 h 566500"/>
              <a:gd name="connisteX18" fmla="*/ 1196975 w 2168525"/>
              <a:gd name="connsiteY18" fmla="*/ 467 h 566500"/>
              <a:gd name="connisteX19" fmla="*/ 1261745 w 2168525"/>
              <a:gd name="connsiteY19" fmla="*/ 30312 h 566500"/>
              <a:gd name="connisteX20" fmla="*/ 1316990 w 2168525"/>
              <a:gd name="connsiteY20" fmla="*/ 100162 h 566500"/>
              <a:gd name="connisteX21" fmla="*/ 1327150 w 2168525"/>
              <a:gd name="connsiteY21" fmla="*/ 180807 h 566500"/>
              <a:gd name="connisteX22" fmla="*/ 1362075 w 2168525"/>
              <a:gd name="connsiteY22" fmla="*/ 255737 h 566500"/>
              <a:gd name="connisteX23" fmla="*/ 1377315 w 2168525"/>
              <a:gd name="connsiteY23" fmla="*/ 320507 h 566500"/>
              <a:gd name="connisteX24" fmla="*/ 1402080 w 2168525"/>
              <a:gd name="connsiteY24" fmla="*/ 390992 h 566500"/>
              <a:gd name="connisteX25" fmla="*/ 1427480 w 2168525"/>
              <a:gd name="connsiteY25" fmla="*/ 476082 h 566500"/>
              <a:gd name="connisteX26" fmla="*/ 1492250 w 2168525"/>
              <a:gd name="connsiteY26" fmla="*/ 531327 h 566500"/>
              <a:gd name="connisteX27" fmla="*/ 1582420 w 2168525"/>
              <a:gd name="connsiteY27" fmla="*/ 441157 h 566500"/>
              <a:gd name="connisteX28" fmla="*/ 1647825 w 2168525"/>
              <a:gd name="connsiteY28" fmla="*/ 390992 h 566500"/>
              <a:gd name="connisteX29" fmla="*/ 1712595 w 2168525"/>
              <a:gd name="connsiteY29" fmla="*/ 361147 h 566500"/>
              <a:gd name="connisteX30" fmla="*/ 1767840 w 2168525"/>
              <a:gd name="connsiteY30" fmla="*/ 425917 h 566500"/>
              <a:gd name="connisteX31" fmla="*/ 1832610 w 2168525"/>
              <a:gd name="connsiteY31" fmla="*/ 441157 h 566500"/>
              <a:gd name="connisteX32" fmla="*/ 1898015 w 2168525"/>
              <a:gd name="connsiteY32" fmla="*/ 410677 h 566500"/>
              <a:gd name="connisteX33" fmla="*/ 1962785 w 2168525"/>
              <a:gd name="connsiteY33" fmla="*/ 401152 h 566500"/>
              <a:gd name="connisteX34" fmla="*/ 2028190 w 2168525"/>
              <a:gd name="connsiteY34" fmla="*/ 385912 h 566500"/>
              <a:gd name="connisteX35" fmla="*/ 2092960 w 2168525"/>
              <a:gd name="connsiteY35" fmla="*/ 385912 h 566500"/>
              <a:gd name="connisteX36" fmla="*/ 2168525 w 2168525"/>
              <a:gd name="connsiteY36" fmla="*/ 385912 h 56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2168525" h="566501">
                <a:moveTo>
                  <a:pt x="0" y="330667"/>
                </a:moveTo>
                <a:cubicBezTo>
                  <a:pt x="11430" y="327492"/>
                  <a:pt x="37465" y="319237"/>
                  <a:pt x="64770" y="316062"/>
                </a:cubicBezTo>
                <a:cubicBezTo>
                  <a:pt x="92075" y="312887"/>
                  <a:pt x="102870" y="312887"/>
                  <a:pt x="135255" y="316062"/>
                </a:cubicBezTo>
                <a:cubicBezTo>
                  <a:pt x="167640" y="319237"/>
                  <a:pt x="193675" y="319872"/>
                  <a:pt x="225425" y="330667"/>
                </a:cubicBezTo>
                <a:cubicBezTo>
                  <a:pt x="257175" y="341462"/>
                  <a:pt x="271145" y="348447"/>
                  <a:pt x="295275" y="370672"/>
                </a:cubicBezTo>
                <a:cubicBezTo>
                  <a:pt x="319405" y="392897"/>
                  <a:pt x="327660" y="413852"/>
                  <a:pt x="345440" y="441157"/>
                </a:cubicBezTo>
                <a:cubicBezTo>
                  <a:pt x="363220" y="468462"/>
                  <a:pt x="364490" y="481162"/>
                  <a:pt x="385445" y="505927"/>
                </a:cubicBezTo>
                <a:cubicBezTo>
                  <a:pt x="406400" y="530692"/>
                  <a:pt x="423545" y="563077"/>
                  <a:pt x="450850" y="566252"/>
                </a:cubicBezTo>
                <a:cubicBezTo>
                  <a:pt x="478155" y="569427"/>
                  <a:pt x="492760" y="541487"/>
                  <a:pt x="520700" y="521167"/>
                </a:cubicBezTo>
                <a:cubicBezTo>
                  <a:pt x="548640" y="500847"/>
                  <a:pt x="562610" y="490687"/>
                  <a:pt x="590550" y="465922"/>
                </a:cubicBezTo>
                <a:cubicBezTo>
                  <a:pt x="618490" y="441157"/>
                  <a:pt x="633730" y="413217"/>
                  <a:pt x="661035" y="396072"/>
                </a:cubicBezTo>
                <a:cubicBezTo>
                  <a:pt x="688340" y="378927"/>
                  <a:pt x="702945" y="397977"/>
                  <a:pt x="725805" y="380832"/>
                </a:cubicBezTo>
                <a:cubicBezTo>
                  <a:pt x="748665" y="363687"/>
                  <a:pt x="751840" y="340192"/>
                  <a:pt x="775970" y="310982"/>
                </a:cubicBezTo>
                <a:cubicBezTo>
                  <a:pt x="800100" y="281772"/>
                  <a:pt x="817245" y="265262"/>
                  <a:pt x="846455" y="235417"/>
                </a:cubicBezTo>
                <a:cubicBezTo>
                  <a:pt x="875665" y="205572"/>
                  <a:pt x="893445" y="177632"/>
                  <a:pt x="921385" y="160487"/>
                </a:cubicBezTo>
                <a:cubicBezTo>
                  <a:pt x="949325" y="143342"/>
                  <a:pt x="959485" y="163027"/>
                  <a:pt x="986790" y="150327"/>
                </a:cubicBezTo>
                <a:cubicBezTo>
                  <a:pt x="1014095" y="137627"/>
                  <a:pt x="1027430" y="116672"/>
                  <a:pt x="1056640" y="95717"/>
                </a:cubicBezTo>
                <a:cubicBezTo>
                  <a:pt x="1085850" y="74762"/>
                  <a:pt x="1103630" y="64602"/>
                  <a:pt x="1131570" y="45552"/>
                </a:cubicBezTo>
                <a:cubicBezTo>
                  <a:pt x="1159510" y="26502"/>
                  <a:pt x="1170940" y="3642"/>
                  <a:pt x="1196975" y="467"/>
                </a:cubicBezTo>
                <a:cubicBezTo>
                  <a:pt x="1223010" y="-2708"/>
                  <a:pt x="1237615" y="10627"/>
                  <a:pt x="1261745" y="30312"/>
                </a:cubicBezTo>
                <a:cubicBezTo>
                  <a:pt x="1285875" y="49997"/>
                  <a:pt x="1303655" y="70317"/>
                  <a:pt x="1316990" y="100162"/>
                </a:cubicBezTo>
                <a:cubicBezTo>
                  <a:pt x="1330325" y="130007"/>
                  <a:pt x="1318260" y="149692"/>
                  <a:pt x="1327150" y="180807"/>
                </a:cubicBezTo>
                <a:cubicBezTo>
                  <a:pt x="1336040" y="211922"/>
                  <a:pt x="1351915" y="227797"/>
                  <a:pt x="1362075" y="255737"/>
                </a:cubicBezTo>
                <a:cubicBezTo>
                  <a:pt x="1372235" y="283677"/>
                  <a:pt x="1369060" y="293202"/>
                  <a:pt x="1377315" y="320507"/>
                </a:cubicBezTo>
                <a:cubicBezTo>
                  <a:pt x="1385570" y="347812"/>
                  <a:pt x="1391920" y="359877"/>
                  <a:pt x="1402080" y="390992"/>
                </a:cubicBezTo>
                <a:cubicBezTo>
                  <a:pt x="1412240" y="422107"/>
                  <a:pt x="1409700" y="448142"/>
                  <a:pt x="1427480" y="476082"/>
                </a:cubicBezTo>
                <a:cubicBezTo>
                  <a:pt x="1445260" y="504022"/>
                  <a:pt x="1461135" y="538312"/>
                  <a:pt x="1492250" y="531327"/>
                </a:cubicBezTo>
                <a:cubicBezTo>
                  <a:pt x="1523365" y="524342"/>
                  <a:pt x="1551305" y="469097"/>
                  <a:pt x="1582420" y="441157"/>
                </a:cubicBezTo>
                <a:cubicBezTo>
                  <a:pt x="1613535" y="413217"/>
                  <a:pt x="1621790" y="406867"/>
                  <a:pt x="1647825" y="390992"/>
                </a:cubicBezTo>
                <a:cubicBezTo>
                  <a:pt x="1673860" y="375117"/>
                  <a:pt x="1688465" y="354162"/>
                  <a:pt x="1712595" y="361147"/>
                </a:cubicBezTo>
                <a:cubicBezTo>
                  <a:pt x="1736725" y="368132"/>
                  <a:pt x="1743710" y="410042"/>
                  <a:pt x="1767840" y="425917"/>
                </a:cubicBezTo>
                <a:cubicBezTo>
                  <a:pt x="1791970" y="441792"/>
                  <a:pt x="1806575" y="444332"/>
                  <a:pt x="1832610" y="441157"/>
                </a:cubicBezTo>
                <a:cubicBezTo>
                  <a:pt x="1858645" y="437982"/>
                  <a:pt x="1871980" y="418932"/>
                  <a:pt x="1898015" y="410677"/>
                </a:cubicBezTo>
                <a:cubicBezTo>
                  <a:pt x="1924050" y="402422"/>
                  <a:pt x="1936750" y="406232"/>
                  <a:pt x="1962785" y="401152"/>
                </a:cubicBezTo>
                <a:cubicBezTo>
                  <a:pt x="1988820" y="396072"/>
                  <a:pt x="2002155" y="389087"/>
                  <a:pt x="2028190" y="385912"/>
                </a:cubicBezTo>
                <a:cubicBezTo>
                  <a:pt x="2054225" y="382737"/>
                  <a:pt x="2065020" y="385912"/>
                  <a:pt x="2092960" y="385912"/>
                </a:cubicBezTo>
                <a:cubicBezTo>
                  <a:pt x="2120900" y="385912"/>
                  <a:pt x="2154555" y="385912"/>
                  <a:pt x="2168525" y="385912"/>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12" name="Title 1"/>
          <p:cNvSpPr>
            <a:spLocks noGrp="1"/>
          </p:cNvSpPr>
          <p:nvPr>
            <p:custDataLst>
              <p:tags r:id="rId10"/>
            </p:custDataLst>
          </p:nvPr>
        </p:nvSpPr>
        <p:spPr>
          <a:xfrm>
            <a:off x="4653915" y="6010910"/>
            <a:ext cx="1321435" cy="5067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top-k</a:t>
            </a:r>
          </a:p>
        </p:txBody>
      </p:sp>
      <mc:AlternateContent xmlns:mc="http://schemas.openxmlformats.org/markup-compatibility/2006" xmlns:a14="http://schemas.microsoft.com/office/drawing/2010/main">
        <mc:Choice Requires="a14">
          <p:sp>
            <p:nvSpPr>
              <p:cNvPr id="13" name="Title 1"/>
              <p:cNvSpPr>
                <a:spLocks noGrp="1"/>
              </p:cNvSpPr>
              <p:nvPr>
                <p:custDataLst>
                  <p:tags r:id="rId11"/>
                </p:custDataLst>
              </p:nvPr>
            </p:nvSpPr>
            <p:spPr bwMode="auto">
              <a:xfrm>
                <a:off x="5758815" y="7163435"/>
                <a:ext cx="2710815" cy="615315"/>
              </a:xfrm>
              <a:prstGeom prst="rect">
                <a:avLst/>
              </a:prstGeom>
              <a:solidFill>
                <a:schemeClr val="bg1"/>
              </a:solidFill>
              <a:ln w="9525">
                <a:noFill/>
                <a:miter lim="800000"/>
              </a:ln>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sz="2000" dirty="0">
                    <a:solidFill>
                      <a:srgbClr val="000000"/>
                    </a:solidFill>
                    <a:latin typeface="Open Sans" panose="020B0604020202020204"/>
                    <a:ea typeface="宋体" panose="02010600030101010101" pitchFamily="2" charset="-122"/>
                    <a:cs typeface="Gill Sans"/>
                    <a:sym typeface="+mn-ea"/>
                  </a:rPr>
                  <a:t>k-nearest</a:t>
                </a:r>
              </a:p>
              <a:p>
                <a:pPr lvl="0" algn="ctr">
                  <a:lnSpc>
                    <a:spcPct val="100000"/>
                  </a:lnSpc>
                  <a:buClrTx/>
                  <a:buSzTx/>
                  <a:buFontTx/>
                </a:pPr>
                <a:r>
                  <a:rPr lang="en-US" sz="2000" dirty="0">
                    <a:solidFill>
                      <a:srgbClr val="000000"/>
                    </a:solidFill>
                    <a:latin typeface="Open Sans" panose="020B0604020202020204"/>
                    <a:ea typeface="宋体" panose="02010600030101010101" pitchFamily="2" charset="-122"/>
                    <a:cs typeface="Gill Sans"/>
                    <a:sym typeface="+mn-ea"/>
                  </a:rPr>
                  <a:t>neighbor series </a:t>
                </a:r>
                <a14:m>
                  <m:oMath xmlns:m="http://schemas.openxmlformats.org/officeDocument/2006/math">
                    <m:sSub>
                      <m:sSubPr>
                        <m:ctrlPr>
                          <a:rPr lang="en-US" sz="2000" i="1" dirty="0">
                            <a:latin typeface="Cambria Math" panose="02040503050406030204" pitchFamily="18" charset="0"/>
                            <a:cs typeface="Cambria Math" panose="02040503050406030204" pitchFamily="18" charset="0"/>
                          </a:rPr>
                        </m:ctrlPr>
                      </m:sSubPr>
                      <m:e>
                        <m:r>
                          <a:rPr lang="en-US" sz="2000" i="1" dirty="0">
                            <a:latin typeface="Cambria Math" panose="02040503050406030204" pitchFamily="18" charset="0"/>
                            <a:cs typeface="Cambria Math" panose="02040503050406030204" pitchFamily="18" charset="0"/>
                          </a:rPr>
                          <m:t>𝑆</m:t>
                        </m:r>
                      </m:e>
                      <m:sub>
                        <m:r>
                          <a:rPr lang="en-US" sz="2000" i="1" dirty="0">
                            <a:latin typeface="Cambria Math" panose="02040503050406030204" pitchFamily="18" charset="0"/>
                            <a:cs typeface="Cambria Math" panose="02040503050406030204" pitchFamily="18" charset="0"/>
                          </a:rPr>
                          <m:t>𝑎</m:t>
                        </m:r>
                      </m:sub>
                    </m:sSub>
                  </m:oMath>
                </a14:m>
                <a:r>
                  <a:rPr lang="en-US" sz="2000" dirty="0">
                    <a:solidFill>
                      <a:srgbClr val="000000"/>
                    </a:solidFill>
                    <a:latin typeface="Open Sans" panose="020B0604020202020204"/>
                    <a:ea typeface="宋体" panose="02010600030101010101" pitchFamily="2" charset="-122"/>
                    <a:cs typeface="Gill Sans"/>
                    <a:sym typeface="+mn-ea"/>
                  </a:rPr>
                  <a:t> </a:t>
                </a:r>
              </a:p>
            </p:txBody>
          </p:sp>
        </mc:Choice>
        <mc:Fallback xmlns="">
          <p:sp>
            <p:nvSpPr>
              <p:cNvPr id="13" name="Title 1"/>
              <p:cNvSpPr>
                <a:spLocks noRot="1" noChangeAspect="1" noMove="1" noResize="1" noEditPoints="1" noAdjustHandles="1" noChangeArrowheads="1" noChangeShapeType="1" noTextEdit="1"/>
              </p:cNvSpPr>
              <p:nvPr>
                <p:custDataLst>
                  <p:tags r:id="rId19"/>
                </p:custDataLst>
              </p:nvPr>
            </p:nvSpPr>
            <p:spPr bwMode="auto">
              <a:xfrm>
                <a:off x="5758815" y="7163435"/>
                <a:ext cx="2710815" cy="615315"/>
              </a:xfrm>
              <a:prstGeom prst="rect">
                <a:avLst/>
              </a:prstGeom>
              <a:blipFill rotWithShape="1">
                <a:blip r:embed="rId20"/>
                <a:stretch>
                  <a:fillRect t="-11249"/>
                </a:stretch>
              </a:blipFill>
              <a:ln w="9525">
                <a:noFill/>
                <a:miter lim="800000"/>
              </a:ln>
            </p:spPr>
            <p:txBody>
              <a:bodyPr/>
              <a:lstStyle/>
              <a:p>
                <a:r>
                  <a:rPr lang="zh-CN" alt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14-Search Accuracy (search one node)</a:t>
            </a:r>
            <a:endParaRPr lang="en-US" altLang="zh-CN" sz="4800" dirty="0">
              <a:latin typeface="Times New Roman" panose="02020603050405020304" charset="0"/>
              <a:cs typeface="Times New Roman" panose="02020603050405020304" charset="0"/>
            </a:endParaRPr>
          </a:p>
        </p:txBody>
      </p:sp>
      <p:pic>
        <p:nvPicPr>
          <p:cNvPr id="8" name="图片 7" descr="app-rand-recall"/>
          <p:cNvPicPr>
            <a:picLocks noChangeAspect="1"/>
          </p:cNvPicPr>
          <p:nvPr/>
        </p:nvPicPr>
        <p:blipFill>
          <a:blip r:embed="rId6"/>
          <a:stretch>
            <a:fillRect/>
          </a:stretch>
        </p:blipFill>
        <p:spPr>
          <a:xfrm>
            <a:off x="1438275" y="3992880"/>
            <a:ext cx="2861945" cy="2917190"/>
          </a:xfrm>
          <a:prstGeom prst="rect">
            <a:avLst/>
          </a:prstGeom>
        </p:spPr>
      </p:pic>
      <p:pic>
        <p:nvPicPr>
          <p:cNvPr id="12" name="图片 11" descr="legend"/>
          <p:cNvPicPr>
            <a:picLocks noChangeAspect="1"/>
          </p:cNvPicPr>
          <p:nvPr/>
        </p:nvPicPr>
        <p:blipFill>
          <a:blip r:embed="rId7"/>
          <a:stretch>
            <a:fillRect/>
          </a:stretch>
        </p:blipFill>
        <p:spPr>
          <a:xfrm>
            <a:off x="1654175" y="3200400"/>
            <a:ext cx="12663805" cy="519430"/>
          </a:xfrm>
          <a:prstGeom prst="rect">
            <a:avLst/>
          </a:prstGeom>
        </p:spPr>
      </p:pic>
      <p:sp>
        <p:nvSpPr>
          <p:cNvPr id="14" name="矩形 13"/>
          <p:cNvSpPr/>
          <p:nvPr/>
        </p:nvSpPr>
        <p:spPr>
          <a:xfrm>
            <a:off x="2374265" y="3272790"/>
            <a:ext cx="1296035" cy="358140"/>
          </a:xfrm>
          <a:prstGeom prst="rect">
            <a:avLst/>
          </a:prstGeom>
          <a:solidFill>
            <a:srgbClr val="FFFFFF"/>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nvSpPr>
        <p:spPr>
          <a:xfrm>
            <a:off x="2302510" y="3272790"/>
            <a:ext cx="2002155" cy="36830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Dumpy-f</a:t>
            </a:r>
          </a:p>
        </p:txBody>
      </p:sp>
      <p:pic>
        <p:nvPicPr>
          <p:cNvPr id="16" name="图片 15" descr="app-dna-recall"/>
          <p:cNvPicPr>
            <a:picLocks noChangeAspect="1"/>
          </p:cNvPicPr>
          <p:nvPr/>
        </p:nvPicPr>
        <p:blipFill>
          <a:blip r:embed="rId8"/>
          <a:stretch>
            <a:fillRect/>
          </a:stretch>
        </p:blipFill>
        <p:spPr>
          <a:xfrm>
            <a:off x="5974715" y="3983990"/>
            <a:ext cx="2889250" cy="2926080"/>
          </a:xfrm>
          <a:prstGeom prst="rect">
            <a:avLst/>
          </a:prstGeom>
        </p:spPr>
      </p:pic>
      <p:pic>
        <p:nvPicPr>
          <p:cNvPr id="17" name="图片 16" descr="app-ecg-recall"/>
          <p:cNvPicPr>
            <a:picLocks noChangeAspect="1"/>
          </p:cNvPicPr>
          <p:nvPr/>
        </p:nvPicPr>
        <p:blipFill>
          <a:blip r:embed="rId9"/>
          <a:stretch>
            <a:fillRect/>
          </a:stretch>
        </p:blipFill>
        <p:spPr>
          <a:xfrm>
            <a:off x="10295255" y="3965575"/>
            <a:ext cx="2861945" cy="2944495"/>
          </a:xfrm>
          <a:prstGeom prst="rect">
            <a:avLst/>
          </a:prstGeom>
        </p:spPr>
      </p:pic>
      <p:sp>
        <p:nvSpPr>
          <p:cNvPr id="5" name="文本框 4"/>
          <p:cNvSpPr txBox="1"/>
          <p:nvPr>
            <p:custDataLst>
              <p:tags r:id="rId1"/>
            </p:custDataLst>
          </p:nvPr>
        </p:nvSpPr>
        <p:spPr>
          <a:xfrm>
            <a:off x="2590800"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(a) Rand</a:t>
            </a:r>
          </a:p>
        </p:txBody>
      </p:sp>
      <p:sp>
        <p:nvSpPr>
          <p:cNvPr id="6" name="文本框 5"/>
          <p:cNvSpPr txBox="1"/>
          <p:nvPr>
            <p:custDataLst>
              <p:tags r:id="rId2"/>
            </p:custDataLst>
          </p:nvPr>
        </p:nvSpPr>
        <p:spPr>
          <a:xfrm>
            <a:off x="711136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(b) DNA</a:t>
            </a:r>
          </a:p>
        </p:txBody>
      </p:sp>
      <p:sp>
        <p:nvSpPr>
          <p:cNvPr id="7" name="文本框 6"/>
          <p:cNvSpPr txBox="1"/>
          <p:nvPr>
            <p:custDataLst>
              <p:tags r:id="rId3"/>
            </p:custDataLst>
          </p:nvPr>
        </p:nvSpPr>
        <p:spPr>
          <a:xfrm>
            <a:off x="1195133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 ECG</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app-rand-recall"/>
          <p:cNvPicPr>
            <a:picLocks noChangeAspect="1"/>
          </p:cNvPicPr>
          <p:nvPr/>
        </p:nvPicPr>
        <p:blipFill>
          <a:blip r:embed="rId12"/>
          <a:stretch>
            <a:fillRect/>
          </a:stretch>
        </p:blipFill>
        <p:spPr>
          <a:xfrm>
            <a:off x="1438275" y="3992880"/>
            <a:ext cx="2861945" cy="2917190"/>
          </a:xfrm>
          <a:prstGeom prst="rect">
            <a:avLst/>
          </a:prstGeom>
        </p:spPr>
      </p:pic>
      <p:pic>
        <p:nvPicPr>
          <p:cNvPr id="12" name="图片 11" descr="legend"/>
          <p:cNvPicPr>
            <a:picLocks noChangeAspect="1"/>
          </p:cNvPicPr>
          <p:nvPr/>
        </p:nvPicPr>
        <p:blipFill>
          <a:blip r:embed="rId13"/>
          <a:stretch>
            <a:fillRect/>
          </a:stretch>
        </p:blipFill>
        <p:spPr>
          <a:xfrm>
            <a:off x="1654175" y="3200400"/>
            <a:ext cx="12663805" cy="519430"/>
          </a:xfrm>
          <a:prstGeom prst="rect">
            <a:avLst/>
          </a:prstGeom>
        </p:spPr>
      </p:pic>
      <p:sp>
        <p:nvSpPr>
          <p:cNvPr id="14" name="矩形 13"/>
          <p:cNvSpPr/>
          <p:nvPr/>
        </p:nvSpPr>
        <p:spPr>
          <a:xfrm>
            <a:off x="2374265" y="3272790"/>
            <a:ext cx="1296035" cy="358140"/>
          </a:xfrm>
          <a:prstGeom prst="rect">
            <a:avLst/>
          </a:prstGeom>
          <a:solidFill>
            <a:srgbClr val="FFFFFF"/>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nvSpPr>
        <p:spPr>
          <a:xfrm>
            <a:off x="2302510" y="3272790"/>
            <a:ext cx="2002155" cy="36830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Dumpy-f</a:t>
            </a:r>
          </a:p>
        </p:txBody>
      </p:sp>
      <p:pic>
        <p:nvPicPr>
          <p:cNvPr id="16" name="图片 15" descr="app-dna-recall"/>
          <p:cNvPicPr>
            <a:picLocks noChangeAspect="1"/>
          </p:cNvPicPr>
          <p:nvPr/>
        </p:nvPicPr>
        <p:blipFill>
          <a:blip r:embed="rId14"/>
          <a:stretch>
            <a:fillRect/>
          </a:stretch>
        </p:blipFill>
        <p:spPr>
          <a:xfrm>
            <a:off x="5974715" y="3983990"/>
            <a:ext cx="2889250" cy="2926080"/>
          </a:xfrm>
          <a:prstGeom prst="rect">
            <a:avLst/>
          </a:prstGeom>
        </p:spPr>
      </p:pic>
      <p:pic>
        <p:nvPicPr>
          <p:cNvPr id="17" name="图片 16" descr="app-ecg-recall"/>
          <p:cNvPicPr>
            <a:picLocks noChangeAspect="1"/>
          </p:cNvPicPr>
          <p:nvPr/>
        </p:nvPicPr>
        <p:blipFill>
          <a:blip r:embed="rId15"/>
          <a:stretch>
            <a:fillRect/>
          </a:stretch>
        </p:blipFill>
        <p:spPr>
          <a:xfrm>
            <a:off x="10295255" y="3965575"/>
            <a:ext cx="2861945" cy="2944495"/>
          </a:xfrm>
          <a:prstGeom prst="rect">
            <a:avLst/>
          </a:prstGeom>
        </p:spPr>
      </p:pic>
      <p:sp>
        <p:nvSpPr>
          <p:cNvPr id="18" name="Content Placeholder 3"/>
          <p:cNvSpPr>
            <a:spLocks noGrp="1"/>
          </p:cNvSpPr>
          <p:nvPr>
            <p:custDataLst>
              <p:tags r:id="rId1"/>
            </p:custDataLst>
          </p:nvPr>
        </p:nvSpPr>
        <p:spPr>
          <a:xfrm>
            <a:off x="2717165" y="8100060"/>
            <a:ext cx="8131175" cy="1764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t>highest MAP (Mean Average Precision)</a:t>
            </a:r>
          </a:p>
          <a:p>
            <a:pPr lvl="1">
              <a:buFont typeface="Arial" panose="020B0604020202020204" pitchFamily="34" charset="0"/>
              <a:buChar char="•"/>
            </a:pPr>
            <a:r>
              <a:rPr lang="en-US" sz="3085" dirty="0">
                <a:sym typeface="+mn-ea"/>
              </a:rPr>
              <a:t>Best proximity of nodes</a:t>
            </a:r>
          </a:p>
          <a:p>
            <a:pPr lvl="1">
              <a:buFont typeface="Arial" panose="020B0604020202020204" pitchFamily="34" charset="0"/>
              <a:buChar char="•"/>
            </a:pPr>
            <a:r>
              <a:rPr lang="en-US" sz="3085" dirty="0"/>
              <a:t>11%~84% higher MAP than SOTA</a:t>
            </a:r>
          </a:p>
        </p:txBody>
      </p:sp>
      <p:sp>
        <p:nvSpPr>
          <p:cNvPr id="5" name="文本框 4"/>
          <p:cNvSpPr txBox="1"/>
          <p:nvPr>
            <p:custDataLst>
              <p:tags r:id="rId2"/>
            </p:custDataLst>
          </p:nvPr>
        </p:nvSpPr>
        <p:spPr>
          <a:xfrm>
            <a:off x="2590800"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(a) Rand</a:t>
            </a:r>
          </a:p>
        </p:txBody>
      </p:sp>
      <p:sp>
        <p:nvSpPr>
          <p:cNvPr id="6" name="文本框 5"/>
          <p:cNvSpPr txBox="1"/>
          <p:nvPr>
            <p:custDataLst>
              <p:tags r:id="rId3"/>
            </p:custDataLst>
          </p:nvPr>
        </p:nvSpPr>
        <p:spPr>
          <a:xfrm>
            <a:off x="711136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(b) DNA</a:t>
            </a:r>
          </a:p>
        </p:txBody>
      </p:sp>
      <p:sp>
        <p:nvSpPr>
          <p:cNvPr id="7" name="文本框 6"/>
          <p:cNvSpPr txBox="1"/>
          <p:nvPr>
            <p:custDataLst>
              <p:tags r:id="rId4"/>
            </p:custDataLst>
          </p:nvPr>
        </p:nvSpPr>
        <p:spPr>
          <a:xfrm>
            <a:off x="1195133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 ECG</a:t>
            </a:r>
          </a:p>
        </p:txBody>
      </p:sp>
      <p:cxnSp>
        <p:nvCxnSpPr>
          <p:cNvPr id="19" name="直接连接符 18"/>
          <p:cNvCxnSpPr/>
          <p:nvPr>
            <p:custDataLst>
              <p:tags r:id="rId5"/>
            </p:custDataLst>
          </p:nvPr>
        </p:nvCxnSpPr>
        <p:spPr>
          <a:xfrm>
            <a:off x="2033226" y="4355455"/>
            <a:ext cx="2213610" cy="1024255"/>
          </a:xfrm>
          <a:prstGeom prst="line">
            <a:avLst/>
          </a:prstGeom>
          <a:solidFill>
            <a:schemeClr val="accent1"/>
          </a:solidFill>
          <a:ln w="711200" cap="flat" cmpd="sng" algn="ctr">
            <a:solidFill>
              <a:schemeClr val="accent6">
                <a:alpha val="58000"/>
              </a:schemeClr>
            </a:solidFill>
            <a:prstDash val="solid"/>
            <a:round/>
            <a:headEnd type="none" w="med" len="med"/>
            <a:tailEnd type="none" w="med" len="med"/>
          </a:ln>
        </p:spPr>
      </p:cxnSp>
      <p:cxnSp>
        <p:nvCxnSpPr>
          <p:cNvPr id="2" name="直接连接符 1"/>
          <p:cNvCxnSpPr/>
          <p:nvPr>
            <p:custDataLst>
              <p:tags r:id="rId6"/>
            </p:custDataLst>
          </p:nvPr>
        </p:nvCxnSpPr>
        <p:spPr>
          <a:xfrm>
            <a:off x="6407150" y="4355455"/>
            <a:ext cx="2376170" cy="935990"/>
          </a:xfrm>
          <a:prstGeom prst="line">
            <a:avLst/>
          </a:prstGeom>
          <a:solidFill>
            <a:schemeClr val="accent1"/>
          </a:solidFill>
          <a:ln w="476250" cap="flat" cmpd="sng" algn="ctr">
            <a:solidFill>
              <a:schemeClr val="accent6">
                <a:alpha val="58000"/>
              </a:schemeClr>
            </a:solidFill>
            <a:prstDash val="solid"/>
            <a:round/>
            <a:headEnd type="none" w="med" len="med"/>
            <a:tailEnd type="none" w="med" len="med"/>
          </a:ln>
        </p:spPr>
      </p:cxnSp>
      <p:cxnSp>
        <p:nvCxnSpPr>
          <p:cNvPr id="3" name="直接连接符 2"/>
          <p:cNvCxnSpPr/>
          <p:nvPr>
            <p:custDataLst>
              <p:tags r:id="rId7"/>
            </p:custDataLst>
          </p:nvPr>
        </p:nvCxnSpPr>
        <p:spPr>
          <a:xfrm>
            <a:off x="10943590" y="4571479"/>
            <a:ext cx="647700" cy="0"/>
          </a:xfrm>
          <a:prstGeom prst="line">
            <a:avLst/>
          </a:prstGeom>
          <a:solidFill>
            <a:schemeClr val="accent1"/>
          </a:solidFill>
          <a:ln w="1114425" cap="flat" cmpd="sng" algn="ctr">
            <a:solidFill>
              <a:schemeClr val="accent6">
                <a:alpha val="58000"/>
              </a:schemeClr>
            </a:solidFill>
            <a:prstDash val="solid"/>
            <a:round/>
            <a:headEnd type="none" w="med" len="med"/>
            <a:tailEnd type="none" w="med" len="med"/>
          </a:ln>
        </p:spPr>
      </p:cxnSp>
      <p:cxnSp>
        <p:nvCxnSpPr>
          <p:cNvPr id="4" name="直接连接符 3"/>
          <p:cNvCxnSpPr/>
          <p:nvPr>
            <p:custDataLst>
              <p:tags r:id="rId8"/>
            </p:custDataLst>
          </p:nvPr>
        </p:nvCxnSpPr>
        <p:spPr>
          <a:xfrm>
            <a:off x="11591290" y="4211439"/>
            <a:ext cx="1584325" cy="1080135"/>
          </a:xfrm>
          <a:prstGeom prst="line">
            <a:avLst/>
          </a:prstGeom>
          <a:solidFill>
            <a:schemeClr val="accent1"/>
          </a:solidFill>
          <a:ln w="615950" cap="flat" cmpd="sng" algn="ctr">
            <a:solidFill>
              <a:schemeClr val="accent6">
                <a:alpha val="58000"/>
              </a:schemeClr>
            </a:solidFill>
            <a:prstDash val="solid"/>
            <a:round/>
            <a:headEnd type="none" w="med" len="med"/>
            <a:tailEnd type="none" w="med" len="med"/>
          </a:ln>
        </p:spPr>
      </p:cxnSp>
      <p:sp>
        <p:nvSpPr>
          <p:cNvPr id="20" name="标题 1"/>
          <p:cNvSpPr>
            <a:spLocks noGrp="1"/>
          </p:cNvSpPr>
          <p:nvPr>
            <p:ph type="title"/>
            <p:custDataLst>
              <p:tags r:id="rId9"/>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14-Search Accuracy (search one node)</a:t>
            </a:r>
            <a:endParaRPr lang="en-US" altLang="zh-CN" sz="4800" dirty="0">
              <a:latin typeface="Times New Roman" panose="02020603050405020304" charset="0"/>
              <a:cs typeface="Times New Roman" panose="0202060305040502030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legend"/>
          <p:cNvPicPr>
            <a:picLocks noChangeAspect="1"/>
          </p:cNvPicPr>
          <p:nvPr/>
        </p:nvPicPr>
        <p:blipFill>
          <a:blip r:embed="rId13"/>
          <a:stretch>
            <a:fillRect/>
          </a:stretch>
        </p:blipFill>
        <p:spPr>
          <a:xfrm>
            <a:off x="1654175" y="3200400"/>
            <a:ext cx="12663805" cy="519430"/>
          </a:xfrm>
          <a:prstGeom prst="rect">
            <a:avLst/>
          </a:prstGeom>
        </p:spPr>
      </p:pic>
      <p:sp>
        <p:nvSpPr>
          <p:cNvPr id="14" name="矩形 13"/>
          <p:cNvSpPr/>
          <p:nvPr/>
        </p:nvSpPr>
        <p:spPr>
          <a:xfrm>
            <a:off x="2374265" y="3272790"/>
            <a:ext cx="1296035" cy="358140"/>
          </a:xfrm>
          <a:prstGeom prst="rect">
            <a:avLst/>
          </a:prstGeom>
          <a:solidFill>
            <a:srgbClr val="FFFFFF"/>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nvSpPr>
        <p:spPr>
          <a:xfrm>
            <a:off x="2302510" y="3272790"/>
            <a:ext cx="2002155" cy="36830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Dumpy-f</a:t>
            </a:r>
          </a:p>
        </p:txBody>
      </p:sp>
      <p:sp>
        <p:nvSpPr>
          <p:cNvPr id="18" name="Content Placeholder 3"/>
          <p:cNvSpPr>
            <a:spLocks noGrp="1"/>
          </p:cNvSpPr>
          <p:nvPr>
            <p:custDataLst>
              <p:tags r:id="rId1"/>
            </p:custDataLst>
          </p:nvPr>
        </p:nvSpPr>
        <p:spPr>
          <a:xfrm>
            <a:off x="3274695" y="8027670"/>
            <a:ext cx="10499725" cy="1677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t>16%~125% higher MAP than SOTA</a:t>
            </a:r>
          </a:p>
        </p:txBody>
      </p:sp>
      <p:pic>
        <p:nvPicPr>
          <p:cNvPr id="2" name="图片 1" descr="app-rand-node-recall"/>
          <p:cNvPicPr>
            <a:picLocks noChangeAspect="1"/>
          </p:cNvPicPr>
          <p:nvPr/>
        </p:nvPicPr>
        <p:blipFill>
          <a:blip r:embed="rId14"/>
          <a:stretch>
            <a:fillRect/>
          </a:stretch>
        </p:blipFill>
        <p:spPr>
          <a:xfrm>
            <a:off x="1654175" y="3940810"/>
            <a:ext cx="2834640" cy="2898775"/>
          </a:xfrm>
          <a:prstGeom prst="rect">
            <a:avLst/>
          </a:prstGeom>
        </p:spPr>
      </p:pic>
      <p:pic>
        <p:nvPicPr>
          <p:cNvPr id="3" name="图片 2" descr="app-dna-node-recall"/>
          <p:cNvPicPr>
            <a:picLocks noChangeAspect="1"/>
          </p:cNvPicPr>
          <p:nvPr/>
        </p:nvPicPr>
        <p:blipFill>
          <a:blip r:embed="rId15"/>
          <a:stretch>
            <a:fillRect/>
          </a:stretch>
        </p:blipFill>
        <p:spPr>
          <a:xfrm>
            <a:off x="6307455" y="3940810"/>
            <a:ext cx="2889250" cy="2953385"/>
          </a:xfrm>
          <a:prstGeom prst="rect">
            <a:avLst/>
          </a:prstGeom>
        </p:spPr>
      </p:pic>
      <p:pic>
        <p:nvPicPr>
          <p:cNvPr id="4" name="图片 3" descr="app-ecg-node-recall"/>
          <p:cNvPicPr>
            <a:picLocks noChangeAspect="1"/>
          </p:cNvPicPr>
          <p:nvPr/>
        </p:nvPicPr>
        <p:blipFill>
          <a:blip r:embed="rId16"/>
          <a:stretch>
            <a:fillRect/>
          </a:stretch>
        </p:blipFill>
        <p:spPr>
          <a:xfrm>
            <a:off x="11015345" y="3940810"/>
            <a:ext cx="2853055" cy="2934970"/>
          </a:xfrm>
          <a:prstGeom prst="rect">
            <a:avLst/>
          </a:prstGeom>
        </p:spPr>
      </p:pic>
      <p:sp>
        <p:nvSpPr>
          <p:cNvPr id="5" name="文本框 4"/>
          <p:cNvSpPr txBox="1"/>
          <p:nvPr/>
        </p:nvSpPr>
        <p:spPr>
          <a:xfrm>
            <a:off x="2590800"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(a) Rand</a:t>
            </a:r>
          </a:p>
        </p:txBody>
      </p:sp>
      <p:sp>
        <p:nvSpPr>
          <p:cNvPr id="6" name="文本框 5"/>
          <p:cNvSpPr txBox="1"/>
          <p:nvPr>
            <p:custDataLst>
              <p:tags r:id="rId2"/>
            </p:custDataLst>
          </p:nvPr>
        </p:nvSpPr>
        <p:spPr>
          <a:xfrm>
            <a:off x="711136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(b) DNA</a:t>
            </a:r>
          </a:p>
        </p:txBody>
      </p:sp>
      <p:sp>
        <p:nvSpPr>
          <p:cNvPr id="7" name="文本框 6"/>
          <p:cNvSpPr txBox="1"/>
          <p:nvPr>
            <p:custDataLst>
              <p:tags r:id="rId3"/>
            </p:custDataLst>
          </p:nvPr>
        </p:nvSpPr>
        <p:spPr>
          <a:xfrm>
            <a:off x="1195133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 ECG</a:t>
            </a:r>
          </a:p>
        </p:txBody>
      </p:sp>
      <p:cxnSp>
        <p:nvCxnSpPr>
          <p:cNvPr id="19" name="直接连接符 18"/>
          <p:cNvCxnSpPr/>
          <p:nvPr>
            <p:custDataLst>
              <p:tags r:id="rId4"/>
            </p:custDataLst>
          </p:nvPr>
        </p:nvCxnSpPr>
        <p:spPr>
          <a:xfrm flipV="1">
            <a:off x="2302510" y="4931519"/>
            <a:ext cx="1584325" cy="657225"/>
          </a:xfrm>
          <a:prstGeom prst="line">
            <a:avLst/>
          </a:prstGeom>
          <a:solidFill>
            <a:schemeClr val="accent1"/>
          </a:solidFill>
          <a:ln w="457200" cap="flat" cmpd="sng" algn="ctr">
            <a:solidFill>
              <a:schemeClr val="accent6">
                <a:alpha val="58000"/>
              </a:schemeClr>
            </a:solidFill>
            <a:prstDash val="solid"/>
            <a:round/>
            <a:headEnd type="none" w="med" len="med"/>
            <a:tailEnd type="none" w="med" len="med"/>
          </a:ln>
        </p:spPr>
      </p:cxnSp>
      <p:cxnSp>
        <p:nvCxnSpPr>
          <p:cNvPr id="8" name="直接连接符 7"/>
          <p:cNvCxnSpPr/>
          <p:nvPr>
            <p:custDataLst>
              <p:tags r:id="rId5"/>
            </p:custDataLst>
          </p:nvPr>
        </p:nvCxnSpPr>
        <p:spPr>
          <a:xfrm flipV="1">
            <a:off x="3814778" y="3995415"/>
            <a:ext cx="720090" cy="904875"/>
          </a:xfrm>
          <a:prstGeom prst="line">
            <a:avLst/>
          </a:prstGeom>
          <a:solidFill>
            <a:schemeClr val="accent1"/>
          </a:solidFill>
          <a:ln w="349250" cap="flat" cmpd="sng" algn="ctr">
            <a:solidFill>
              <a:schemeClr val="accent6">
                <a:alpha val="58000"/>
              </a:schemeClr>
            </a:solidFill>
            <a:prstDash val="solid"/>
            <a:round/>
            <a:headEnd type="none" w="med" len="med"/>
            <a:tailEnd type="none" w="med" len="med"/>
          </a:ln>
        </p:spPr>
      </p:cxnSp>
      <p:cxnSp>
        <p:nvCxnSpPr>
          <p:cNvPr id="11" name="直接连接符 10"/>
          <p:cNvCxnSpPr/>
          <p:nvPr>
            <p:custDataLst>
              <p:tags r:id="rId6"/>
            </p:custDataLst>
          </p:nvPr>
        </p:nvCxnSpPr>
        <p:spPr>
          <a:xfrm flipV="1">
            <a:off x="6695440" y="4890492"/>
            <a:ext cx="1584325" cy="473075"/>
          </a:xfrm>
          <a:prstGeom prst="line">
            <a:avLst/>
          </a:prstGeom>
          <a:solidFill>
            <a:schemeClr val="accent1"/>
          </a:solidFill>
          <a:ln w="336550" cap="flat" cmpd="sng" algn="ctr">
            <a:solidFill>
              <a:schemeClr val="accent6">
                <a:alpha val="58000"/>
              </a:schemeClr>
            </a:solidFill>
            <a:prstDash val="solid"/>
            <a:round/>
            <a:headEnd type="none" w="med" len="med"/>
            <a:tailEnd type="none" w="med" len="med"/>
          </a:ln>
        </p:spPr>
      </p:cxnSp>
      <p:cxnSp>
        <p:nvCxnSpPr>
          <p:cNvPr id="13" name="直接连接符 12"/>
          <p:cNvCxnSpPr/>
          <p:nvPr>
            <p:custDataLst>
              <p:tags r:id="rId7"/>
            </p:custDataLst>
          </p:nvPr>
        </p:nvCxnSpPr>
        <p:spPr>
          <a:xfrm flipV="1">
            <a:off x="8207375" y="4068172"/>
            <a:ext cx="935990" cy="935355"/>
          </a:xfrm>
          <a:prstGeom prst="line">
            <a:avLst/>
          </a:prstGeom>
          <a:solidFill>
            <a:schemeClr val="accent1"/>
          </a:solidFill>
          <a:ln w="276225" cap="flat" cmpd="sng" algn="ctr">
            <a:solidFill>
              <a:schemeClr val="accent6">
                <a:alpha val="58000"/>
              </a:schemeClr>
            </a:solidFill>
            <a:prstDash val="solid"/>
            <a:round/>
            <a:headEnd type="none" w="med" len="med"/>
            <a:tailEnd type="none" w="med" len="med"/>
          </a:ln>
        </p:spPr>
      </p:cxnSp>
      <p:cxnSp>
        <p:nvCxnSpPr>
          <p:cNvPr id="16" name="直接连接符 15"/>
          <p:cNvCxnSpPr/>
          <p:nvPr>
            <p:custDataLst>
              <p:tags r:id="rId8"/>
            </p:custDataLst>
          </p:nvPr>
        </p:nvCxnSpPr>
        <p:spPr>
          <a:xfrm flipV="1">
            <a:off x="11376025" y="5003527"/>
            <a:ext cx="1871811" cy="504057"/>
          </a:xfrm>
          <a:prstGeom prst="line">
            <a:avLst/>
          </a:prstGeom>
          <a:solidFill>
            <a:schemeClr val="accent1"/>
          </a:solidFill>
          <a:ln w="476250" cap="flat" cmpd="sng" algn="ctr">
            <a:solidFill>
              <a:schemeClr val="accent6">
                <a:alpha val="58000"/>
              </a:schemeClr>
            </a:solidFill>
            <a:prstDash val="solid"/>
            <a:round/>
            <a:headEnd type="none" w="med" len="med"/>
            <a:tailEnd type="none" w="med" len="med"/>
          </a:ln>
        </p:spPr>
      </p:cxnSp>
      <p:cxnSp>
        <p:nvCxnSpPr>
          <p:cNvPr id="17" name="直接连接符 16"/>
          <p:cNvCxnSpPr/>
          <p:nvPr>
            <p:custDataLst>
              <p:tags r:id="rId9"/>
            </p:custDataLst>
          </p:nvPr>
        </p:nvCxnSpPr>
        <p:spPr>
          <a:xfrm flipV="1">
            <a:off x="13247836" y="4068173"/>
            <a:ext cx="620564" cy="863346"/>
          </a:xfrm>
          <a:prstGeom prst="line">
            <a:avLst/>
          </a:prstGeom>
          <a:solidFill>
            <a:schemeClr val="accent1"/>
          </a:solidFill>
          <a:ln w="365125" cap="flat" cmpd="sng" algn="ctr">
            <a:solidFill>
              <a:schemeClr val="accent6">
                <a:alpha val="58000"/>
              </a:schemeClr>
            </a:solidFill>
            <a:prstDash val="solid"/>
            <a:round/>
            <a:headEnd type="none" w="med" len="med"/>
            <a:tailEnd type="none" w="med" len="med"/>
          </a:ln>
        </p:spPr>
      </p:cxnSp>
      <p:sp>
        <p:nvSpPr>
          <p:cNvPr id="21" name="标题 1"/>
          <p:cNvSpPr>
            <a:spLocks noGrp="1"/>
          </p:cNvSpPr>
          <p:nvPr>
            <p:ph type="title"/>
            <p:custDataLst>
              <p:tags r:id="rId10"/>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14-Search Accuracy (search more nodes)</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legend"/>
          <p:cNvPicPr>
            <a:picLocks noChangeAspect="1"/>
          </p:cNvPicPr>
          <p:nvPr/>
        </p:nvPicPr>
        <p:blipFill>
          <a:blip r:embed="rId17"/>
          <a:stretch>
            <a:fillRect/>
          </a:stretch>
        </p:blipFill>
        <p:spPr>
          <a:xfrm>
            <a:off x="1654175" y="3200400"/>
            <a:ext cx="12663805" cy="519430"/>
          </a:xfrm>
          <a:prstGeom prst="rect">
            <a:avLst/>
          </a:prstGeom>
        </p:spPr>
      </p:pic>
      <p:sp>
        <p:nvSpPr>
          <p:cNvPr id="14" name="矩形 13"/>
          <p:cNvSpPr/>
          <p:nvPr/>
        </p:nvSpPr>
        <p:spPr>
          <a:xfrm>
            <a:off x="2374265" y="3272790"/>
            <a:ext cx="1296035" cy="358140"/>
          </a:xfrm>
          <a:prstGeom prst="rect">
            <a:avLst/>
          </a:prstGeom>
          <a:solidFill>
            <a:srgbClr val="FFFFFF"/>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nvSpPr>
        <p:spPr>
          <a:xfrm>
            <a:off x="2302510" y="3272790"/>
            <a:ext cx="2002155" cy="36830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Dumpy-f</a:t>
            </a:r>
          </a:p>
        </p:txBody>
      </p:sp>
      <p:sp>
        <p:nvSpPr>
          <p:cNvPr id="18" name="Content Placeholder 3"/>
          <p:cNvSpPr>
            <a:spLocks noGrp="1"/>
          </p:cNvSpPr>
          <p:nvPr>
            <p:custDataLst>
              <p:tags r:id="rId1"/>
            </p:custDataLst>
          </p:nvPr>
        </p:nvSpPr>
        <p:spPr>
          <a:xfrm>
            <a:off x="4102100" y="8027670"/>
            <a:ext cx="8422640" cy="1677035"/>
          </a:xfrm>
          <a:prstGeom prst="rect">
            <a:avLst/>
          </a:prstGeom>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solidFill>
                  <a:sysClr val="windowText" lastClr="000000">
                    <a:alpha val="31000"/>
                  </a:sysClr>
                </a:solidFill>
              </a:rPr>
              <a:t>16%~125% higher MAP than SOTA </a:t>
            </a:r>
          </a:p>
          <a:p>
            <a:pPr>
              <a:buFont typeface="Wingdings" panose="05000000000000000000" charset="0"/>
              <a:buChar char="ü"/>
            </a:pPr>
            <a:r>
              <a:rPr lang="en-US" sz="3600" dirty="0"/>
              <a:t>60% more accurate than DSTree when visiting 25 nodes (~100ms query time)</a:t>
            </a:r>
          </a:p>
        </p:txBody>
      </p:sp>
      <p:pic>
        <p:nvPicPr>
          <p:cNvPr id="2" name="图片 1" descr="app-rand-node-recall"/>
          <p:cNvPicPr>
            <a:picLocks noChangeAspect="1"/>
          </p:cNvPicPr>
          <p:nvPr/>
        </p:nvPicPr>
        <p:blipFill>
          <a:blip r:embed="rId18"/>
          <a:stretch>
            <a:fillRect/>
          </a:stretch>
        </p:blipFill>
        <p:spPr>
          <a:xfrm>
            <a:off x="1654175" y="3940810"/>
            <a:ext cx="2834640" cy="2898775"/>
          </a:xfrm>
          <a:prstGeom prst="rect">
            <a:avLst/>
          </a:prstGeom>
        </p:spPr>
      </p:pic>
      <p:pic>
        <p:nvPicPr>
          <p:cNvPr id="3" name="图片 2" descr="app-dna-node-recall"/>
          <p:cNvPicPr>
            <a:picLocks noChangeAspect="1"/>
          </p:cNvPicPr>
          <p:nvPr/>
        </p:nvPicPr>
        <p:blipFill>
          <a:blip r:embed="rId19"/>
          <a:stretch>
            <a:fillRect/>
          </a:stretch>
        </p:blipFill>
        <p:spPr>
          <a:xfrm>
            <a:off x="6307455" y="3940810"/>
            <a:ext cx="2889250" cy="2953385"/>
          </a:xfrm>
          <a:prstGeom prst="rect">
            <a:avLst/>
          </a:prstGeom>
        </p:spPr>
      </p:pic>
      <p:pic>
        <p:nvPicPr>
          <p:cNvPr id="4" name="图片 3" descr="app-ecg-node-recall"/>
          <p:cNvPicPr>
            <a:picLocks noChangeAspect="1"/>
          </p:cNvPicPr>
          <p:nvPr/>
        </p:nvPicPr>
        <p:blipFill>
          <a:blip r:embed="rId20"/>
          <a:stretch>
            <a:fillRect/>
          </a:stretch>
        </p:blipFill>
        <p:spPr>
          <a:xfrm>
            <a:off x="11015345" y="3940810"/>
            <a:ext cx="2853055" cy="2934970"/>
          </a:xfrm>
          <a:prstGeom prst="rect">
            <a:avLst/>
          </a:prstGeom>
        </p:spPr>
      </p:pic>
      <p:sp>
        <p:nvSpPr>
          <p:cNvPr id="5" name="文本框 4"/>
          <p:cNvSpPr txBox="1"/>
          <p:nvPr/>
        </p:nvSpPr>
        <p:spPr>
          <a:xfrm>
            <a:off x="2590800"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(a) Rand</a:t>
            </a:r>
          </a:p>
        </p:txBody>
      </p:sp>
      <p:sp>
        <p:nvSpPr>
          <p:cNvPr id="6" name="文本框 5"/>
          <p:cNvSpPr txBox="1"/>
          <p:nvPr>
            <p:custDataLst>
              <p:tags r:id="rId2"/>
            </p:custDataLst>
          </p:nvPr>
        </p:nvSpPr>
        <p:spPr>
          <a:xfrm>
            <a:off x="711136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(b) DNA</a:t>
            </a:r>
          </a:p>
        </p:txBody>
      </p:sp>
      <p:sp>
        <p:nvSpPr>
          <p:cNvPr id="7" name="文本框 6"/>
          <p:cNvSpPr txBox="1"/>
          <p:nvPr>
            <p:custDataLst>
              <p:tags r:id="rId3"/>
            </p:custDataLst>
          </p:nvPr>
        </p:nvSpPr>
        <p:spPr>
          <a:xfrm>
            <a:off x="11951335" y="7019925"/>
            <a:ext cx="1616075" cy="46037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 ECG</a:t>
            </a:r>
          </a:p>
        </p:txBody>
      </p:sp>
      <p:cxnSp>
        <p:nvCxnSpPr>
          <p:cNvPr id="20" name="直接连接符 19"/>
          <p:cNvCxnSpPr/>
          <p:nvPr/>
        </p:nvCxnSpPr>
        <p:spPr>
          <a:xfrm>
            <a:off x="3130243" y="4787265"/>
            <a:ext cx="1764665" cy="0"/>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1" name="直接连接符 20"/>
          <p:cNvCxnSpPr/>
          <p:nvPr>
            <p:custDataLst>
              <p:tags r:id="rId4"/>
            </p:custDataLst>
          </p:nvPr>
        </p:nvCxnSpPr>
        <p:spPr>
          <a:xfrm>
            <a:off x="3814788" y="4043135"/>
            <a:ext cx="1008112" cy="1"/>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2" name="直接连接符 21"/>
          <p:cNvCxnSpPr/>
          <p:nvPr>
            <p:custDataLst>
              <p:tags r:id="rId5"/>
            </p:custDataLst>
          </p:nvPr>
        </p:nvCxnSpPr>
        <p:spPr>
          <a:xfrm flipV="1">
            <a:off x="6767195" y="4499610"/>
            <a:ext cx="3034665" cy="0"/>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3" name="直接连接符 22"/>
          <p:cNvCxnSpPr/>
          <p:nvPr>
            <p:custDataLst>
              <p:tags r:id="rId6"/>
            </p:custDataLst>
          </p:nvPr>
        </p:nvCxnSpPr>
        <p:spPr>
          <a:xfrm flipV="1">
            <a:off x="6767195" y="4109720"/>
            <a:ext cx="3034665" cy="0"/>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4" name="直接连接符 23"/>
          <p:cNvCxnSpPr/>
          <p:nvPr>
            <p:custDataLst>
              <p:tags r:id="rId7"/>
            </p:custDataLst>
          </p:nvPr>
        </p:nvCxnSpPr>
        <p:spPr>
          <a:xfrm flipV="1">
            <a:off x="11591290" y="5578475"/>
            <a:ext cx="3034665" cy="0"/>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5" name="直接连接符 24"/>
          <p:cNvCxnSpPr/>
          <p:nvPr>
            <p:custDataLst>
              <p:tags r:id="rId8"/>
            </p:custDataLst>
          </p:nvPr>
        </p:nvCxnSpPr>
        <p:spPr>
          <a:xfrm flipV="1">
            <a:off x="11591290" y="4091940"/>
            <a:ext cx="3034665" cy="0"/>
          </a:xfrm>
          <a:prstGeom prst="line">
            <a:avLst/>
          </a:prstGeom>
          <a:solidFill>
            <a:schemeClr val="accent1"/>
          </a:solidFill>
          <a:ln w="73025" cap="flat" cmpd="sng" algn="ctr">
            <a:solidFill>
              <a:schemeClr val="accent6">
                <a:lumMod val="50000"/>
                <a:alpha val="91000"/>
              </a:schemeClr>
            </a:solidFill>
            <a:prstDash val="sysDot"/>
            <a:round/>
            <a:headEnd type="none" w="med" len="med"/>
            <a:tailEnd type="none" w="med" len="med"/>
          </a:ln>
        </p:spPr>
      </p:cxnSp>
      <p:cxnSp>
        <p:nvCxnSpPr>
          <p:cNvPr id="26" name="直接箭头连接符 25"/>
          <p:cNvCxnSpPr/>
          <p:nvPr>
            <p:custDataLst>
              <p:tags r:id="rId9"/>
            </p:custDataLst>
          </p:nvPr>
        </p:nvCxnSpPr>
        <p:spPr>
          <a:xfrm flipV="1">
            <a:off x="4678680" y="4043135"/>
            <a:ext cx="0" cy="720000"/>
          </a:xfrm>
          <a:prstGeom prst="straightConnector1">
            <a:avLst/>
          </a:prstGeom>
          <a:solidFill>
            <a:schemeClr val="accent1"/>
          </a:solidFill>
          <a:ln w="38100" cap="flat" cmpd="sng" algn="ctr">
            <a:solidFill>
              <a:schemeClr val="accent6">
                <a:lumMod val="50000"/>
                <a:alpha val="93000"/>
              </a:schemeClr>
            </a:solidFill>
            <a:prstDash val="solid"/>
            <a:round/>
            <a:headEnd type="none" w="med" len="med"/>
            <a:tailEnd type="arrow" w="med" len="med"/>
          </a:ln>
        </p:spPr>
      </p:cxnSp>
      <p:cxnSp>
        <p:nvCxnSpPr>
          <p:cNvPr id="27" name="直接箭头连接符 26"/>
          <p:cNvCxnSpPr/>
          <p:nvPr>
            <p:custDataLst>
              <p:tags r:id="rId10"/>
            </p:custDataLst>
          </p:nvPr>
        </p:nvCxnSpPr>
        <p:spPr>
          <a:xfrm flipV="1">
            <a:off x="9431020" y="4099650"/>
            <a:ext cx="0" cy="396000"/>
          </a:xfrm>
          <a:prstGeom prst="straightConnector1">
            <a:avLst/>
          </a:prstGeom>
          <a:solidFill>
            <a:schemeClr val="accent1"/>
          </a:solidFill>
          <a:ln w="38100" cap="flat" cmpd="sng" algn="ctr">
            <a:solidFill>
              <a:schemeClr val="accent6">
                <a:lumMod val="50000"/>
                <a:alpha val="93000"/>
              </a:schemeClr>
            </a:solidFill>
            <a:prstDash val="solid"/>
            <a:round/>
            <a:headEnd type="none" w="med" len="med"/>
            <a:tailEnd type="arrow" w="med" len="med"/>
          </a:ln>
        </p:spPr>
      </p:cxnSp>
      <p:cxnSp>
        <p:nvCxnSpPr>
          <p:cNvPr id="28" name="直接箭头连接符 27"/>
          <p:cNvCxnSpPr/>
          <p:nvPr>
            <p:custDataLst>
              <p:tags r:id="rId11"/>
            </p:custDataLst>
          </p:nvPr>
        </p:nvCxnSpPr>
        <p:spPr>
          <a:xfrm flipV="1">
            <a:off x="14183360" y="4132035"/>
            <a:ext cx="0" cy="1440000"/>
          </a:xfrm>
          <a:prstGeom prst="straightConnector1">
            <a:avLst/>
          </a:prstGeom>
          <a:solidFill>
            <a:schemeClr val="accent1"/>
          </a:solidFill>
          <a:ln w="38100" cap="flat" cmpd="sng" algn="ctr">
            <a:solidFill>
              <a:schemeClr val="accent6">
                <a:lumMod val="50000"/>
                <a:alpha val="93000"/>
              </a:schemeClr>
            </a:solidFill>
            <a:prstDash val="solid"/>
            <a:round/>
            <a:headEnd type="none" w="med" len="med"/>
            <a:tailEnd type="arrow" w="med" len="med"/>
          </a:ln>
        </p:spPr>
      </p:cxnSp>
      <p:sp>
        <p:nvSpPr>
          <p:cNvPr id="29" name="文本框 28"/>
          <p:cNvSpPr txBox="1"/>
          <p:nvPr/>
        </p:nvSpPr>
        <p:spPr>
          <a:xfrm>
            <a:off x="4750435" y="4132580"/>
            <a:ext cx="1278890" cy="583565"/>
          </a:xfrm>
          <a:prstGeom prst="rect">
            <a:avLst/>
          </a:prstGeom>
          <a:noFill/>
        </p:spPr>
        <p:txBody>
          <a:bodyPr wrap="square" rtlCol="0" anchor="t">
            <a:spAutoFit/>
          </a:bodyPr>
          <a:lstStyle/>
          <a:p>
            <a:pPr>
              <a:buFont typeface="Wingdings" panose="05000000000000000000" charset="0"/>
            </a:pPr>
            <a:r>
              <a:rPr lang="en-US" altLang="en-US" sz="3200" b="1" dirty="0">
                <a:solidFill>
                  <a:schemeClr val="accent6">
                    <a:lumMod val="50000"/>
                  </a:schemeClr>
                </a:solidFill>
                <a:latin typeface="Calibri" panose="020F0502020204030204" pitchFamily="34" charset="0"/>
                <a:cs typeface="Calibri" panose="020F0502020204030204" pitchFamily="34" charset="0"/>
                <a:sym typeface="+mn-ea"/>
              </a:rPr>
              <a:t>1.4x</a:t>
            </a:r>
          </a:p>
        </p:txBody>
      </p:sp>
      <p:sp>
        <p:nvSpPr>
          <p:cNvPr id="30" name="文本框 29"/>
          <p:cNvSpPr txBox="1"/>
          <p:nvPr>
            <p:custDataLst>
              <p:tags r:id="rId12"/>
            </p:custDataLst>
          </p:nvPr>
        </p:nvSpPr>
        <p:spPr>
          <a:xfrm>
            <a:off x="9503410" y="3987800"/>
            <a:ext cx="1278890" cy="583565"/>
          </a:xfrm>
          <a:prstGeom prst="rect">
            <a:avLst/>
          </a:prstGeom>
          <a:noFill/>
        </p:spPr>
        <p:txBody>
          <a:bodyPr wrap="square" rtlCol="0" anchor="t">
            <a:spAutoFit/>
          </a:bodyPr>
          <a:lstStyle/>
          <a:p>
            <a:pPr>
              <a:buFont typeface="Wingdings" panose="05000000000000000000" charset="0"/>
            </a:pPr>
            <a:r>
              <a:rPr lang="en-US" altLang="en-US" sz="3200" b="1" dirty="0">
                <a:solidFill>
                  <a:schemeClr val="accent6">
                    <a:lumMod val="50000"/>
                  </a:schemeClr>
                </a:solidFill>
                <a:latin typeface="Calibri" panose="020F0502020204030204" pitchFamily="34" charset="0"/>
                <a:cs typeface="Calibri" panose="020F0502020204030204" pitchFamily="34" charset="0"/>
                <a:sym typeface="+mn-ea"/>
              </a:rPr>
              <a:t>1.2x</a:t>
            </a:r>
          </a:p>
        </p:txBody>
      </p:sp>
      <p:sp>
        <p:nvSpPr>
          <p:cNvPr id="31" name="文本框 30"/>
          <p:cNvSpPr txBox="1"/>
          <p:nvPr>
            <p:custDataLst>
              <p:tags r:id="rId13"/>
            </p:custDataLst>
          </p:nvPr>
        </p:nvSpPr>
        <p:spPr>
          <a:xfrm>
            <a:off x="14399895" y="4543425"/>
            <a:ext cx="1278890" cy="583565"/>
          </a:xfrm>
          <a:prstGeom prst="rect">
            <a:avLst/>
          </a:prstGeom>
          <a:noFill/>
        </p:spPr>
        <p:txBody>
          <a:bodyPr wrap="square" rtlCol="0" anchor="t">
            <a:spAutoFit/>
          </a:bodyPr>
          <a:lstStyle/>
          <a:p>
            <a:pPr>
              <a:buFont typeface="Wingdings" panose="05000000000000000000" charset="0"/>
            </a:pPr>
            <a:r>
              <a:rPr lang="en-US" altLang="en-US" sz="3200" b="1" dirty="0">
                <a:solidFill>
                  <a:schemeClr val="accent6">
                    <a:lumMod val="50000"/>
                  </a:schemeClr>
                </a:solidFill>
                <a:latin typeface="Calibri" panose="020F0502020204030204" pitchFamily="34" charset="0"/>
                <a:cs typeface="Calibri" panose="020F0502020204030204" pitchFamily="34" charset="0"/>
                <a:sym typeface="+mn-ea"/>
              </a:rPr>
              <a:t>2.3x</a:t>
            </a:r>
          </a:p>
        </p:txBody>
      </p:sp>
      <p:sp>
        <p:nvSpPr>
          <p:cNvPr id="11" name="标题 1"/>
          <p:cNvSpPr>
            <a:spLocks noGrp="1"/>
          </p:cNvSpPr>
          <p:nvPr>
            <p:ph type="title"/>
            <p:custDataLst>
              <p:tags r:id="rId14"/>
            </p:custDataLst>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14-Search Accuracy (search one node)</a:t>
            </a:r>
            <a:endParaRPr lang="en-US" altLang="zh-CN" sz="4800" dirty="0">
              <a:latin typeface="Times New Roman" panose="02020603050405020304" charset="0"/>
              <a:cs typeface="Times New Roman" panose="0202060305040502030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527050" y="189230"/>
            <a:ext cx="12975590"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15-Pruning-based (approximate) search</a:t>
            </a:r>
          </a:p>
        </p:txBody>
      </p:sp>
      <p:pic>
        <p:nvPicPr>
          <p:cNvPr id="12" name="图片 11" descr="legend"/>
          <p:cNvPicPr>
            <a:picLocks noChangeAspect="1"/>
          </p:cNvPicPr>
          <p:nvPr>
            <p:custDataLst>
              <p:tags r:id="rId1"/>
            </p:custDataLst>
          </p:nvPr>
        </p:nvPicPr>
        <p:blipFill>
          <a:blip r:embed="rId8"/>
          <a:stretch>
            <a:fillRect/>
          </a:stretch>
        </p:blipFill>
        <p:spPr>
          <a:xfrm>
            <a:off x="1654175" y="3200400"/>
            <a:ext cx="12663805" cy="519430"/>
          </a:xfrm>
          <a:prstGeom prst="rect">
            <a:avLst/>
          </a:prstGeom>
        </p:spPr>
      </p:pic>
      <p:sp>
        <p:nvSpPr>
          <p:cNvPr id="14" name="矩形 13"/>
          <p:cNvSpPr/>
          <p:nvPr>
            <p:custDataLst>
              <p:tags r:id="rId2"/>
            </p:custDataLst>
          </p:nvPr>
        </p:nvSpPr>
        <p:spPr>
          <a:xfrm>
            <a:off x="2374265" y="3272790"/>
            <a:ext cx="1296035" cy="358140"/>
          </a:xfrm>
          <a:prstGeom prst="rect">
            <a:avLst/>
          </a:prstGeom>
          <a:solidFill>
            <a:srgbClr val="FFFFFF"/>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3"/>
            </p:custDataLst>
          </p:nvPr>
        </p:nvSpPr>
        <p:spPr>
          <a:xfrm>
            <a:off x="2302510" y="3272790"/>
            <a:ext cx="2002155" cy="36830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Dumpy-f</a:t>
            </a:r>
          </a:p>
        </p:txBody>
      </p:sp>
      <p:pic>
        <p:nvPicPr>
          <p:cNvPr id="4" name="图片 3" descr="map-1"/>
          <p:cNvPicPr>
            <a:picLocks noChangeAspect="1"/>
          </p:cNvPicPr>
          <p:nvPr/>
        </p:nvPicPr>
        <p:blipFill>
          <a:blip r:embed="rId9"/>
          <a:stretch>
            <a:fillRect/>
          </a:stretch>
        </p:blipFill>
        <p:spPr>
          <a:xfrm>
            <a:off x="1870710" y="3970020"/>
            <a:ext cx="5085715" cy="4181475"/>
          </a:xfrm>
          <a:prstGeom prst="rect">
            <a:avLst/>
          </a:prstGeom>
        </p:spPr>
      </p:pic>
      <p:pic>
        <p:nvPicPr>
          <p:cNvPr id="5" name="图片 4" descr="map-50"/>
          <p:cNvPicPr>
            <a:picLocks noChangeAspect="1"/>
          </p:cNvPicPr>
          <p:nvPr/>
        </p:nvPicPr>
        <p:blipFill>
          <a:blip r:embed="rId10"/>
          <a:stretch>
            <a:fillRect/>
          </a:stretch>
        </p:blipFill>
        <p:spPr>
          <a:xfrm>
            <a:off x="8064500" y="3970020"/>
            <a:ext cx="5087568" cy="4183200"/>
          </a:xfrm>
          <a:prstGeom prst="rect">
            <a:avLst/>
          </a:prstGeom>
        </p:spPr>
      </p:pic>
      <p:cxnSp>
        <p:nvCxnSpPr>
          <p:cNvPr id="13" name="直接箭头连接符 25"/>
          <p:cNvCxnSpPr/>
          <p:nvPr>
            <p:custDataLst>
              <p:tags r:id="rId4"/>
            </p:custDataLst>
          </p:nvPr>
        </p:nvCxnSpPr>
        <p:spPr>
          <a:xfrm flipV="1">
            <a:off x="13681658" y="4284345"/>
            <a:ext cx="1656080" cy="1728470"/>
          </a:xfrm>
          <a:prstGeom prst="straightConnector1">
            <a:avLst/>
          </a:prstGeom>
          <a:solidFill>
            <a:schemeClr val="accent1"/>
          </a:solidFill>
          <a:ln w="38100" cap="flat" cmpd="sng" algn="ctr">
            <a:solidFill>
              <a:srgbClr val="C00000"/>
            </a:solidFill>
            <a:prstDash val="solid"/>
            <a:round/>
            <a:headEnd type="none" w="med" len="med"/>
            <a:tailEnd type="arrow" w="med" len="med"/>
          </a:ln>
        </p:spPr>
      </p:cxnSp>
      <p:sp>
        <p:nvSpPr>
          <p:cNvPr id="16" name="文本框 21"/>
          <p:cNvSpPr txBox="1"/>
          <p:nvPr>
            <p:custDataLst>
              <p:tags r:id="rId5"/>
            </p:custDataLst>
          </p:nvPr>
        </p:nvSpPr>
        <p:spPr>
          <a:xfrm>
            <a:off x="12792311" y="4022090"/>
            <a:ext cx="2015549" cy="1198880"/>
          </a:xfrm>
          <a:prstGeom prst="rect">
            <a:avLst/>
          </a:prstGeom>
          <a:noFill/>
        </p:spPr>
        <p:txBody>
          <a:bodyPr wrap="square" rtlCol="0" anchor="t">
            <a:spAutoFit/>
          </a:bodyPr>
          <a:lstStyle/>
          <a:p>
            <a:r>
              <a:rPr lang="en-US" sz="3600" b="1" dirty="0">
                <a:solidFill>
                  <a:srgbClr val="C00000"/>
                </a:solidFill>
                <a:latin typeface="Calibri" panose="020F0502020204030204" pitchFamily="34" charset="0"/>
                <a:cs typeface="Calibri" panose="020F0502020204030204" pitchFamily="34" charset="0"/>
                <a:sym typeface="+mn-ea"/>
              </a:rPr>
              <a:t>top right is better</a:t>
            </a:r>
            <a:endParaRPr lang="en-US" altLang="en-US" sz="3600" b="1" dirty="0">
              <a:solidFill>
                <a:srgbClr val="C00000"/>
              </a:solidFill>
              <a:latin typeface="Calibri" panose="020F0502020204030204" pitchFamily="34" charset="0"/>
              <a:cs typeface="Calibri" panose="020F0502020204030204" pitchFamily="34" charset="0"/>
              <a:sym typeface="+mn-ea"/>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legend"/>
          <p:cNvPicPr>
            <a:picLocks noChangeAspect="1"/>
          </p:cNvPicPr>
          <p:nvPr>
            <p:custDataLst>
              <p:tags r:id="rId1"/>
            </p:custDataLst>
          </p:nvPr>
        </p:nvPicPr>
        <p:blipFill>
          <a:blip r:embed="rId17"/>
          <a:stretch>
            <a:fillRect/>
          </a:stretch>
        </p:blipFill>
        <p:spPr>
          <a:xfrm>
            <a:off x="1654175" y="3200400"/>
            <a:ext cx="12663805" cy="519430"/>
          </a:xfrm>
          <a:prstGeom prst="rect">
            <a:avLst/>
          </a:prstGeom>
        </p:spPr>
      </p:pic>
      <p:sp>
        <p:nvSpPr>
          <p:cNvPr id="14" name="矩形 13"/>
          <p:cNvSpPr/>
          <p:nvPr>
            <p:custDataLst>
              <p:tags r:id="rId2"/>
            </p:custDataLst>
          </p:nvPr>
        </p:nvSpPr>
        <p:spPr>
          <a:xfrm>
            <a:off x="2374265" y="3272790"/>
            <a:ext cx="1296035" cy="358140"/>
          </a:xfrm>
          <a:prstGeom prst="rect">
            <a:avLst/>
          </a:prstGeom>
          <a:solidFill>
            <a:srgbClr val="FFFFFF"/>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15" name="文本框 14"/>
          <p:cNvSpPr txBox="1"/>
          <p:nvPr>
            <p:custDataLst>
              <p:tags r:id="rId3"/>
            </p:custDataLst>
          </p:nvPr>
        </p:nvSpPr>
        <p:spPr>
          <a:xfrm>
            <a:off x="2302510" y="3272790"/>
            <a:ext cx="2002155" cy="368300"/>
          </a:xfrm>
          <a:prstGeom prst="rect">
            <a:avLst/>
          </a:prstGeom>
          <a:noFill/>
        </p:spPr>
        <p:txBody>
          <a:bodyPr wrap="square" rtlCol="0">
            <a:spAutoFit/>
          </a:bodyPr>
          <a:lstStyle/>
          <a:p>
            <a:r>
              <a:rPr lang="en-US" altLang="zh-CN">
                <a:latin typeface="微软雅黑" panose="020B0503020204020204" pitchFamily="34" charset="-122"/>
                <a:ea typeface="微软雅黑" panose="020B0503020204020204" pitchFamily="34" charset="-122"/>
              </a:rPr>
              <a:t>Dumpy-f</a:t>
            </a:r>
          </a:p>
        </p:txBody>
      </p:sp>
      <p:pic>
        <p:nvPicPr>
          <p:cNvPr id="4" name="图片 3" descr="map-1"/>
          <p:cNvPicPr>
            <a:picLocks noChangeAspect="1"/>
          </p:cNvPicPr>
          <p:nvPr/>
        </p:nvPicPr>
        <p:blipFill>
          <a:blip r:embed="rId18"/>
          <a:stretch>
            <a:fillRect/>
          </a:stretch>
        </p:blipFill>
        <p:spPr>
          <a:xfrm>
            <a:off x="1870710" y="3970020"/>
            <a:ext cx="5085715" cy="4181475"/>
          </a:xfrm>
          <a:prstGeom prst="rect">
            <a:avLst/>
          </a:prstGeom>
        </p:spPr>
      </p:pic>
      <p:pic>
        <p:nvPicPr>
          <p:cNvPr id="5" name="图片 4" descr="map-50"/>
          <p:cNvPicPr>
            <a:picLocks noChangeAspect="1"/>
          </p:cNvPicPr>
          <p:nvPr/>
        </p:nvPicPr>
        <p:blipFill>
          <a:blip r:embed="rId19"/>
          <a:stretch>
            <a:fillRect/>
          </a:stretch>
        </p:blipFill>
        <p:spPr>
          <a:xfrm>
            <a:off x="8064500" y="3970020"/>
            <a:ext cx="5087568" cy="4183200"/>
          </a:xfrm>
          <a:prstGeom prst="rect">
            <a:avLst/>
          </a:prstGeom>
        </p:spPr>
      </p:pic>
      <p:grpSp>
        <p:nvGrpSpPr>
          <p:cNvPr id="16" name="组合 15"/>
          <p:cNvGrpSpPr/>
          <p:nvPr/>
        </p:nvGrpSpPr>
        <p:grpSpPr>
          <a:xfrm>
            <a:off x="3105150" y="4785855"/>
            <a:ext cx="3445510" cy="1441450"/>
            <a:chOff x="4890" y="7630"/>
            <a:chExt cx="5426" cy="2270"/>
          </a:xfrm>
        </p:grpSpPr>
        <p:cxnSp>
          <p:nvCxnSpPr>
            <p:cNvPr id="7" name="直接连接符 6"/>
            <p:cNvCxnSpPr/>
            <p:nvPr/>
          </p:nvCxnSpPr>
          <p:spPr>
            <a:xfrm>
              <a:off x="4890" y="7630"/>
              <a:ext cx="2138" cy="343"/>
            </a:xfrm>
            <a:prstGeom prst="line">
              <a:avLst/>
            </a:prstGeom>
            <a:solidFill>
              <a:schemeClr val="accent1"/>
            </a:solidFill>
            <a:ln w="209550" cap="flat" cmpd="sng" algn="ctr">
              <a:solidFill>
                <a:schemeClr val="accent6">
                  <a:alpha val="58000"/>
                </a:schemeClr>
              </a:solidFill>
              <a:prstDash val="solid"/>
              <a:round/>
              <a:headEnd type="none" w="med" len="med"/>
              <a:tailEnd type="none" w="med" len="med"/>
            </a:ln>
          </p:spPr>
        </p:cxnSp>
        <p:cxnSp>
          <p:nvCxnSpPr>
            <p:cNvPr id="8" name="直接连接符 7"/>
            <p:cNvCxnSpPr/>
            <p:nvPr>
              <p:custDataLst>
                <p:tags r:id="rId12"/>
              </p:custDataLst>
            </p:nvPr>
          </p:nvCxnSpPr>
          <p:spPr>
            <a:xfrm>
              <a:off x="7028" y="7973"/>
              <a:ext cx="2041" cy="567"/>
            </a:xfrm>
            <a:prstGeom prst="line">
              <a:avLst/>
            </a:prstGeom>
            <a:solidFill>
              <a:schemeClr val="accent1"/>
            </a:solidFill>
            <a:ln w="215900" cap="flat" cmpd="sng" algn="ctr">
              <a:solidFill>
                <a:schemeClr val="accent6">
                  <a:alpha val="58000"/>
                </a:schemeClr>
              </a:solidFill>
              <a:prstDash val="solid"/>
              <a:round/>
              <a:headEnd type="none" w="med" len="med"/>
              <a:tailEnd type="none" w="med" len="med"/>
            </a:ln>
          </p:spPr>
        </p:cxnSp>
        <p:cxnSp>
          <p:nvCxnSpPr>
            <p:cNvPr id="11" name="直接连接符 10"/>
            <p:cNvCxnSpPr/>
            <p:nvPr>
              <p:custDataLst>
                <p:tags r:id="rId13"/>
              </p:custDataLst>
            </p:nvPr>
          </p:nvCxnSpPr>
          <p:spPr>
            <a:xfrm>
              <a:off x="9069" y="8540"/>
              <a:ext cx="907" cy="567"/>
            </a:xfrm>
            <a:prstGeom prst="line">
              <a:avLst/>
            </a:prstGeom>
            <a:solidFill>
              <a:schemeClr val="accent1"/>
            </a:solidFill>
            <a:ln w="196850" cap="flat" cmpd="sng" algn="ctr">
              <a:solidFill>
                <a:schemeClr val="accent6">
                  <a:alpha val="58000"/>
                </a:schemeClr>
              </a:solidFill>
              <a:prstDash val="solid"/>
              <a:round/>
              <a:headEnd type="none" w="med" len="med"/>
              <a:tailEnd type="none" w="med" len="med"/>
            </a:ln>
          </p:spPr>
        </p:cxnSp>
        <p:cxnSp>
          <p:nvCxnSpPr>
            <p:cNvPr id="13" name="直接连接符 12"/>
            <p:cNvCxnSpPr/>
            <p:nvPr>
              <p:custDataLst>
                <p:tags r:id="rId14"/>
              </p:custDataLst>
            </p:nvPr>
          </p:nvCxnSpPr>
          <p:spPr>
            <a:xfrm>
              <a:off x="9976" y="8993"/>
              <a:ext cx="340" cy="907"/>
            </a:xfrm>
            <a:prstGeom prst="line">
              <a:avLst/>
            </a:prstGeom>
            <a:solidFill>
              <a:schemeClr val="accent1"/>
            </a:solidFill>
            <a:ln w="215900" cap="flat" cmpd="sng" algn="ctr">
              <a:solidFill>
                <a:schemeClr val="accent6">
                  <a:alpha val="58000"/>
                </a:schemeClr>
              </a:solidFill>
              <a:prstDash val="solid"/>
              <a:round/>
              <a:headEnd type="none" w="med" len="med"/>
              <a:tailEnd type="none" w="med" len="med"/>
            </a:ln>
          </p:spPr>
        </p:cxnSp>
      </p:grpSp>
      <p:cxnSp>
        <p:nvCxnSpPr>
          <p:cNvPr id="18" name="直接连接符 17"/>
          <p:cNvCxnSpPr/>
          <p:nvPr>
            <p:custDataLst>
              <p:tags r:id="rId4"/>
            </p:custDataLst>
          </p:nvPr>
        </p:nvCxnSpPr>
        <p:spPr>
          <a:xfrm>
            <a:off x="9216390" y="4857983"/>
            <a:ext cx="1357630" cy="289560"/>
          </a:xfrm>
          <a:prstGeom prst="line">
            <a:avLst/>
          </a:prstGeom>
          <a:solidFill>
            <a:schemeClr val="accent1"/>
          </a:solidFill>
          <a:ln w="168275" cap="flat" cmpd="sng" algn="ctr">
            <a:solidFill>
              <a:schemeClr val="accent6">
                <a:alpha val="58000"/>
              </a:schemeClr>
            </a:solidFill>
            <a:prstDash val="solid"/>
            <a:round/>
            <a:headEnd type="none" w="med" len="med"/>
            <a:tailEnd type="none" w="med" len="med"/>
          </a:ln>
        </p:spPr>
      </p:cxnSp>
      <p:cxnSp>
        <p:nvCxnSpPr>
          <p:cNvPr id="19" name="直接连接符 18"/>
          <p:cNvCxnSpPr/>
          <p:nvPr>
            <p:custDataLst>
              <p:tags r:id="rId5"/>
            </p:custDataLst>
          </p:nvPr>
        </p:nvCxnSpPr>
        <p:spPr>
          <a:xfrm>
            <a:off x="10574020" y="5147791"/>
            <a:ext cx="1296035" cy="431800"/>
          </a:xfrm>
          <a:prstGeom prst="line">
            <a:avLst/>
          </a:prstGeom>
          <a:solidFill>
            <a:schemeClr val="accent1"/>
          </a:solidFill>
          <a:ln w="200025" cap="flat" cmpd="sng" algn="ctr">
            <a:solidFill>
              <a:schemeClr val="accent6">
                <a:alpha val="58000"/>
              </a:schemeClr>
            </a:solidFill>
            <a:prstDash val="solid"/>
            <a:round/>
            <a:headEnd type="none" w="med" len="med"/>
            <a:tailEnd type="none" w="med" len="med"/>
          </a:ln>
        </p:spPr>
      </p:cxnSp>
      <p:cxnSp>
        <p:nvCxnSpPr>
          <p:cNvPr id="20" name="直接连接符 19"/>
          <p:cNvCxnSpPr/>
          <p:nvPr>
            <p:custDataLst>
              <p:tags r:id="rId6"/>
            </p:custDataLst>
          </p:nvPr>
        </p:nvCxnSpPr>
        <p:spPr>
          <a:xfrm>
            <a:off x="11870055" y="5579591"/>
            <a:ext cx="575945" cy="360045"/>
          </a:xfrm>
          <a:prstGeom prst="line">
            <a:avLst/>
          </a:prstGeom>
          <a:solidFill>
            <a:schemeClr val="accent1"/>
          </a:solidFill>
          <a:ln w="257175" cap="flat" cmpd="sng" algn="ctr">
            <a:solidFill>
              <a:schemeClr val="accent6">
                <a:alpha val="58000"/>
              </a:schemeClr>
            </a:solidFill>
            <a:prstDash val="solid"/>
            <a:round/>
            <a:headEnd type="none" w="med" len="med"/>
            <a:tailEnd type="none" w="med" len="med"/>
          </a:ln>
        </p:spPr>
      </p:cxnSp>
      <p:cxnSp>
        <p:nvCxnSpPr>
          <p:cNvPr id="21" name="直接连接符 20"/>
          <p:cNvCxnSpPr/>
          <p:nvPr>
            <p:custDataLst>
              <p:tags r:id="rId7"/>
            </p:custDataLst>
          </p:nvPr>
        </p:nvCxnSpPr>
        <p:spPr>
          <a:xfrm>
            <a:off x="12446000" y="5939631"/>
            <a:ext cx="299085" cy="430530"/>
          </a:xfrm>
          <a:prstGeom prst="line">
            <a:avLst/>
          </a:prstGeom>
          <a:solidFill>
            <a:schemeClr val="accent1"/>
          </a:solidFill>
          <a:ln w="285750" cap="flat" cmpd="sng" algn="ctr">
            <a:solidFill>
              <a:schemeClr val="accent6">
                <a:alpha val="58000"/>
              </a:schemeClr>
            </a:solidFill>
            <a:prstDash val="solid"/>
            <a:round/>
            <a:headEnd type="none" w="med" len="med"/>
            <a:tailEnd type="none" w="med" len="med"/>
          </a:ln>
        </p:spPr>
      </p:cxnSp>
      <p:cxnSp>
        <p:nvCxnSpPr>
          <p:cNvPr id="26" name="直接箭头连接符 25"/>
          <p:cNvCxnSpPr/>
          <p:nvPr>
            <p:custDataLst>
              <p:tags r:id="rId8"/>
            </p:custDataLst>
          </p:nvPr>
        </p:nvCxnSpPr>
        <p:spPr>
          <a:xfrm flipV="1">
            <a:off x="13681658" y="4284345"/>
            <a:ext cx="1656080" cy="1728470"/>
          </a:xfrm>
          <a:prstGeom prst="straightConnector1">
            <a:avLst/>
          </a:prstGeom>
          <a:solidFill>
            <a:schemeClr val="accent1"/>
          </a:solidFill>
          <a:ln w="38100" cap="flat" cmpd="sng" algn="ctr">
            <a:solidFill>
              <a:srgbClr val="C00000"/>
            </a:solidFill>
            <a:prstDash val="solid"/>
            <a:round/>
            <a:headEnd type="none" w="med" len="med"/>
            <a:tailEnd type="arrow" w="med" len="med"/>
          </a:ln>
        </p:spPr>
      </p:cxnSp>
      <p:sp>
        <p:nvSpPr>
          <p:cNvPr id="22" name="文本框 21"/>
          <p:cNvSpPr txBox="1"/>
          <p:nvPr>
            <p:custDataLst>
              <p:tags r:id="rId9"/>
            </p:custDataLst>
          </p:nvPr>
        </p:nvSpPr>
        <p:spPr>
          <a:xfrm>
            <a:off x="12792311" y="4022090"/>
            <a:ext cx="2015549" cy="1198880"/>
          </a:xfrm>
          <a:prstGeom prst="rect">
            <a:avLst/>
          </a:prstGeom>
          <a:noFill/>
        </p:spPr>
        <p:txBody>
          <a:bodyPr wrap="square" rtlCol="0" anchor="t">
            <a:spAutoFit/>
          </a:bodyPr>
          <a:lstStyle/>
          <a:p>
            <a:r>
              <a:rPr lang="en-US" sz="3600" b="1" dirty="0">
                <a:solidFill>
                  <a:srgbClr val="C00000"/>
                </a:solidFill>
                <a:latin typeface="Calibri" panose="020F0502020204030204" pitchFamily="34" charset="0"/>
                <a:cs typeface="Calibri" panose="020F0502020204030204" pitchFamily="34" charset="0"/>
                <a:sym typeface="+mn-ea"/>
              </a:rPr>
              <a:t>top right is better</a:t>
            </a:r>
            <a:endParaRPr lang="en-US" altLang="en-US" sz="3600" b="1" dirty="0">
              <a:solidFill>
                <a:srgbClr val="C00000"/>
              </a:solidFill>
              <a:latin typeface="Calibri" panose="020F0502020204030204" pitchFamily="34" charset="0"/>
              <a:cs typeface="Calibri" panose="020F0502020204030204" pitchFamily="34" charset="0"/>
              <a:sym typeface="+mn-ea"/>
            </a:endParaRPr>
          </a:p>
        </p:txBody>
      </p:sp>
      <p:sp>
        <p:nvSpPr>
          <p:cNvPr id="23" name="Content Placeholder 3"/>
          <p:cNvSpPr>
            <a:spLocks noGrp="1"/>
          </p:cNvSpPr>
          <p:nvPr>
            <p:custDataLst>
              <p:tags r:id="rId10"/>
            </p:custDataLst>
          </p:nvPr>
        </p:nvSpPr>
        <p:spPr>
          <a:xfrm>
            <a:off x="3057525" y="8603615"/>
            <a:ext cx="10322560" cy="1677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pitchFamily="3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pitchFamily="3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pitchFamily="3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pitchFamily="34" charset="0"/>
                <a:ea typeface="+mn-ea"/>
                <a:cs typeface="+mn-ea"/>
              </a:defRPr>
            </a:lvl9pPr>
          </a:lstStyle>
          <a:p>
            <a:pPr>
              <a:buFont typeface="Wingdings" panose="05000000000000000000" charset="0"/>
              <a:buChar char="ü"/>
            </a:pPr>
            <a:r>
              <a:rPr lang="en-US" sz="3600" dirty="0"/>
              <a:t>Best throughput under the same accuracy</a:t>
            </a:r>
          </a:p>
          <a:p>
            <a:pPr lvl="1">
              <a:buFont typeface="Wingdings" panose="05000000000000000000" charset="0"/>
              <a:buChar char="ü"/>
            </a:pPr>
            <a:r>
              <a:rPr lang="en-US" sz="2640" dirty="0"/>
              <a:t>67% higher throughput than DSTree under 80% MAP</a:t>
            </a:r>
          </a:p>
        </p:txBody>
      </p:sp>
      <p:sp>
        <p:nvSpPr>
          <p:cNvPr id="3" name="标题 1"/>
          <p:cNvSpPr>
            <a:spLocks noGrp="1"/>
          </p:cNvSpPr>
          <p:nvPr>
            <p:ph type="title"/>
            <p:custDataLst>
              <p:tags r:id="rId11"/>
            </p:custDataLst>
          </p:nvPr>
        </p:nvSpPr>
        <p:spPr>
          <a:xfrm>
            <a:off x="527050" y="189230"/>
            <a:ext cx="12975590" cy="1057275"/>
          </a:xfrm>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15-Pruning-based (approximate) search</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sym typeface="+mn-ea"/>
              </a:rPr>
              <a:t>16-Conclusions</a:t>
            </a:r>
            <a:endParaRPr lang="en-US" altLang="zh-CN" sz="4800" dirty="0">
              <a:latin typeface="Times New Roman" panose="02020603050405020304" charset="0"/>
              <a:cs typeface="Times New Roman" panose="02020603050405020304" charset="0"/>
            </a:endParaRPr>
          </a:p>
        </p:txBody>
      </p:sp>
      <p:sp>
        <p:nvSpPr>
          <p:cNvPr id="3" name="内容占位符 2"/>
          <p:cNvSpPr>
            <a:spLocks noGrp="1"/>
          </p:cNvSpPr>
          <p:nvPr>
            <p:ph idx="1"/>
            <p:custDataLst>
              <p:tags r:id="rId1"/>
            </p:custDataLst>
          </p:nvPr>
        </p:nvSpPr>
        <p:spPr>
          <a:xfrm>
            <a:off x="1231265" y="2290445"/>
            <a:ext cx="12781280" cy="7541895"/>
          </a:xfrm>
        </p:spPr>
        <p:txBody>
          <a:bodyPr/>
          <a:lstStyle/>
          <a:p>
            <a:r>
              <a:rPr lang="en-US" altLang="zh-CN" sz="3600" dirty="0">
                <a:latin typeface="Calibri" panose="020F0502020204030204" pitchFamily="34" charset="0"/>
                <a:cs typeface="Calibri" panose="020F0502020204030204" pitchFamily="34" charset="0"/>
              </a:rPr>
              <a:t>Identify the inherent proximity-compactness trade-off in the structural design of SOTA </a:t>
            </a:r>
            <a:r>
              <a:rPr lang="en-US" altLang="zh-CN" sz="3600" dirty="0" err="1">
                <a:latin typeface="Calibri" panose="020F0502020204030204" pitchFamily="34" charset="0"/>
                <a:cs typeface="Calibri" panose="020F0502020204030204" pitchFamily="34" charset="0"/>
              </a:rPr>
              <a:t>iSAX</a:t>
            </a:r>
            <a:r>
              <a:rPr lang="en-US" altLang="zh-CN" sz="3600" dirty="0">
                <a:latin typeface="Calibri" panose="020F0502020204030204" pitchFamily="34" charset="0"/>
                <a:cs typeface="Calibri" panose="020F0502020204030204" pitchFamily="34" charset="0"/>
              </a:rPr>
              <a:t>-index family</a:t>
            </a:r>
          </a:p>
          <a:p>
            <a:endParaRPr lang="en-US" altLang="zh-CN" sz="3600" dirty="0">
              <a:latin typeface="Calibri" panose="020F0502020204030204" pitchFamily="34" charset="0"/>
              <a:cs typeface="Calibri" panose="020F0502020204030204" pitchFamily="34" charset="0"/>
            </a:endParaRPr>
          </a:p>
          <a:p>
            <a:r>
              <a:rPr lang="en-US" altLang="zh-CN" sz="3600" dirty="0">
                <a:latin typeface="Calibri" panose="020F0502020204030204" pitchFamily="34" charset="0"/>
                <a:cs typeface="Calibri" panose="020F0502020204030204" pitchFamily="34" charset="0"/>
              </a:rPr>
              <a:t>Propose Dumpy, a compact and adaptive multi-</a:t>
            </a:r>
            <a:r>
              <a:rPr lang="en-US" altLang="zh-CN" sz="3600" dirty="0" err="1">
                <a:latin typeface="Calibri" panose="020F0502020204030204" pitchFamily="34" charset="0"/>
                <a:cs typeface="Calibri" panose="020F0502020204030204" pitchFamily="34" charset="0"/>
              </a:rPr>
              <a:t>ary</a:t>
            </a:r>
            <a:r>
              <a:rPr lang="en-US" altLang="zh-CN" sz="3600" dirty="0">
                <a:latin typeface="Calibri" panose="020F0502020204030204" pitchFamily="34" charset="0"/>
                <a:cs typeface="Calibri" panose="020F0502020204030204" pitchFamily="34" charset="0"/>
              </a:rPr>
              <a:t> data series index striking the right balance of this trade-off</a:t>
            </a:r>
          </a:p>
          <a:p>
            <a:pPr lvl="1"/>
            <a:r>
              <a:rPr lang="en-US" altLang="zh-CN" sz="3200" dirty="0">
                <a:latin typeface="Calibri" panose="020F0502020204030204" pitchFamily="34" charset="0"/>
                <a:cs typeface="Calibri" panose="020F0502020204030204" pitchFamily="34" charset="0"/>
              </a:rPr>
              <a:t>faster index-building and better scalability</a:t>
            </a:r>
          </a:p>
          <a:p>
            <a:pPr lvl="1"/>
            <a:r>
              <a:rPr lang="en-US" altLang="zh-CN" sz="3200" dirty="0">
                <a:latin typeface="Calibri" panose="020F0502020204030204" pitchFamily="34" charset="0"/>
                <a:cs typeface="Calibri" panose="020F0502020204030204" pitchFamily="34" charset="0"/>
              </a:rPr>
              <a:t>more accurate and efficient </a:t>
            </a:r>
            <a:r>
              <a:rPr lang="en-US" altLang="zh-CN" sz="3200" dirty="0" err="1">
                <a:latin typeface="Calibri" panose="020F0502020204030204" pitchFamily="34" charset="0"/>
                <a:cs typeface="Calibri" panose="020F0502020204030204" pitchFamily="34" charset="0"/>
              </a:rPr>
              <a:t>simialrity</a:t>
            </a:r>
            <a:r>
              <a:rPr lang="en-US" altLang="zh-CN" sz="3200" dirty="0">
                <a:latin typeface="Calibri" panose="020F0502020204030204" pitchFamily="34" charset="0"/>
                <a:cs typeface="Calibri" panose="020F0502020204030204" pitchFamily="34" charset="0"/>
              </a:rPr>
              <a:t> </a:t>
            </a:r>
            <a:r>
              <a:rPr lang="en-US" altLang="zh-CN" sz="3200" dirty="0" err="1">
                <a:latin typeface="Calibri" panose="020F0502020204030204" pitchFamily="34" charset="0"/>
                <a:cs typeface="Calibri" panose="020F0502020204030204" pitchFamily="34" charset="0"/>
              </a:rPr>
              <a:t>searh</a:t>
            </a:r>
            <a:endParaRPr lang="en-US" altLang="zh-CN" sz="3200" dirty="0">
              <a:latin typeface="Calibri" panose="020F0502020204030204" pitchFamily="34" charset="0"/>
              <a:cs typeface="Calibri" panose="020F0502020204030204" pitchFamily="34" charset="0"/>
            </a:endParaRPr>
          </a:p>
          <a:p>
            <a:endParaRPr lang="en-US" altLang="zh-CN" sz="3600" dirty="0">
              <a:latin typeface="Calibri" panose="020F0502020204030204" pitchFamily="34" charset="0"/>
              <a:cs typeface="Calibri" panose="020F0502020204030204" pitchFamily="34" charset="0"/>
            </a:endParaRPr>
          </a:p>
          <a:p>
            <a:r>
              <a:rPr lang="en-US" altLang="zh-CN" sz="3600" dirty="0">
                <a:latin typeface="Calibri" panose="020F0502020204030204" pitchFamily="34" charset="0"/>
                <a:cs typeface="Calibri" panose="020F0502020204030204" pitchFamily="34" charset="0"/>
              </a:rPr>
              <a:t>Devise Dumpy-Fuzzy that further improves search accuracy by mitigating the </a:t>
            </a:r>
            <a:r>
              <a:rPr lang="en-US" altLang="zh-CN" sz="3600">
                <a:latin typeface="Calibri" panose="020F0502020204030204" pitchFamily="34" charset="0"/>
                <a:cs typeface="Calibri" panose="020F0502020204030204" pitchFamily="34" charset="0"/>
              </a:rPr>
              <a:t>hard boundary </a:t>
            </a:r>
            <a:r>
              <a:rPr lang="en-US" altLang="zh-CN" sz="3600" dirty="0">
                <a:latin typeface="Calibri" panose="020F0502020204030204" pitchFamily="34" charset="0"/>
                <a:cs typeface="Calibri" panose="020F0502020204030204" pitchFamily="34" charset="0"/>
              </a:rPr>
              <a:t>issue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190593" y="3373363"/>
            <a:ext cx="3413125" cy="1322070"/>
          </a:xfrm>
          <a:prstGeom prst="rect">
            <a:avLst/>
          </a:prstGeom>
          <a:noFill/>
        </p:spPr>
        <p:txBody>
          <a:bodyPr wrap="none" rtlCol="0">
            <a:spAutoFit/>
          </a:bodyPr>
          <a:lstStyle/>
          <a:p>
            <a:r>
              <a:rPr lang="en-US" altLang="zh-CN" sz="8000" dirty="0" err="1">
                <a:latin typeface="Calibri" panose="020F0502020204030204" pitchFamily="34" charset="0"/>
                <a:ea typeface="造字工房悦黑体 常规体" charset="-122"/>
                <a:cs typeface="Calibri" panose="020F0502020204030204" pitchFamily="34" charset="0"/>
              </a:rPr>
              <a:t>Thanks!</a:t>
            </a:r>
          </a:p>
        </p:txBody>
      </p:sp>
      <p:sp>
        <p:nvSpPr>
          <p:cNvPr id="2" name="Subtitle 2"/>
          <p:cNvSpPr>
            <a:spLocks noGrp="1"/>
          </p:cNvSpPr>
          <p:nvPr>
            <p:custDataLst>
              <p:tags r:id="rId1"/>
            </p:custDataLst>
          </p:nvPr>
        </p:nvSpPr>
        <p:spPr>
          <a:xfrm>
            <a:off x="2466340" y="5795010"/>
            <a:ext cx="10861675" cy="16554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Text" lastClr="000000"/>
                </a:solidFill>
                <a:latin typeface="Calibri" panose="020F0502020204030204" pitchFamily="34" charset="0"/>
                <a:ea typeface="+mn-ea"/>
                <a:cs typeface="+mn-ea"/>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Calibri" panose="020F0502020204030204" pitchFamily="34" charset="0"/>
                <a:ea typeface="+mn-ea"/>
                <a:cs typeface="+mn-ea"/>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Calibri" panose="020F0502020204030204" pitchFamily="34" charset="0"/>
                <a:ea typeface="+mn-ea"/>
                <a:cs typeface="+mn-ea"/>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9pPr>
          </a:lstStyle>
          <a:p>
            <a:pPr algn="ctr"/>
            <a:r>
              <a:rPr lang="en-US" sz="2800" dirty="0"/>
              <a:t>Dumpy: A Compact and Adaptive Index for Large Data Series Collections</a:t>
            </a:r>
          </a:p>
          <a:p>
            <a:pPr algn="ctr"/>
            <a:r>
              <a:rPr lang="en-US" sz="2800" b="1" i="1" dirty="0"/>
              <a:t>Zeyu Wang</a:t>
            </a:r>
            <a:r>
              <a:rPr lang="en-US" sz="2800" dirty="0">
                <a:ea typeface="+mn-ea"/>
                <a:cs typeface="+mn-ea"/>
              </a:rPr>
              <a:t>, Qitong Wang, Peng Wang, </a:t>
            </a:r>
            <a:r>
              <a:rPr lang="en-US" sz="2800" dirty="0"/>
              <a:t>Themis Palpanas and Wei Wang </a:t>
            </a:r>
          </a:p>
        </p:txBody>
      </p:sp>
      <p:sp>
        <p:nvSpPr>
          <p:cNvPr id="7" name="Subtitle 2"/>
          <p:cNvSpPr txBox="1"/>
          <p:nvPr>
            <p:custDataLst>
              <p:tags r:id="rId2"/>
            </p:custDataLst>
          </p:nvPr>
        </p:nvSpPr>
        <p:spPr>
          <a:xfrm>
            <a:off x="3347085" y="7523807"/>
            <a:ext cx="9144000" cy="78857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Text" lastClr="000000"/>
                </a:solidFill>
                <a:latin typeface="Calibri" panose="020F0502020204030204" pitchFamily="34" charset="0"/>
                <a:ea typeface="+mn-ea"/>
                <a:cs typeface="+mn-ea"/>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Calibri" panose="020F0502020204030204" pitchFamily="34" charset="0"/>
                <a:ea typeface="+mn-ea"/>
                <a:cs typeface="+mn-ea"/>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Calibri" panose="020F0502020204030204" pitchFamily="34" charset="0"/>
                <a:ea typeface="+mn-ea"/>
                <a:cs typeface="+mn-ea"/>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pitchFamily="34" charset="0"/>
                <a:ea typeface="+mn-ea"/>
                <a:cs typeface="+mn-ea"/>
              </a:defRPr>
            </a:lvl9pPr>
          </a:lstStyle>
          <a:p>
            <a:r>
              <a:rPr lang="en-US" sz="2800" dirty="0"/>
              <a:t>ACM SIGMOD 2023, Seattle</a:t>
            </a:r>
          </a:p>
        </p:txBody>
      </p:sp>
      <p:sp>
        <p:nvSpPr>
          <p:cNvPr id="4" name="TextBox 3">
            <a:extLst>
              <a:ext uri="{FF2B5EF4-FFF2-40B4-BE49-F238E27FC236}">
                <a16:creationId xmlns:a16="http://schemas.microsoft.com/office/drawing/2014/main" id="{5EE8F27F-2A0F-4412-AB24-3FC5E175A5C7}"/>
              </a:ext>
            </a:extLst>
          </p:cNvPr>
          <p:cNvSpPr txBox="1"/>
          <p:nvPr/>
        </p:nvSpPr>
        <p:spPr>
          <a:xfrm>
            <a:off x="358404" y="9396015"/>
            <a:ext cx="14905656" cy="1015663"/>
          </a:xfrm>
          <a:prstGeom prst="rect">
            <a:avLst/>
          </a:prstGeom>
          <a:noFill/>
        </p:spPr>
        <p:txBody>
          <a:bodyPr wrap="square" rtlCol="0">
            <a:spAutoFit/>
          </a:bodyPr>
          <a:lstStyle/>
          <a:p>
            <a:r>
              <a:rPr lang="en-US" sz="2000" dirty="0"/>
              <a:t>paper: </a:t>
            </a:r>
            <a:r>
              <a:rPr lang="en-US" sz="2000" dirty="0">
                <a:hlinkClick r:id="rId4"/>
              </a:rPr>
              <a:t>https://helios2.mi.parisdescartes.fr/~themisp/publications/sigmod23-dumpy.pdf</a:t>
            </a:r>
            <a:r>
              <a:rPr lang="en-US" sz="2000" dirty="0"/>
              <a:t> </a:t>
            </a:r>
          </a:p>
          <a:p>
            <a:r>
              <a:rPr lang="en-US" sz="2000" dirty="0"/>
              <a:t>video: </a:t>
            </a:r>
            <a:r>
              <a:rPr lang="en-US" sz="2000" dirty="0">
                <a:hlinkClick r:id="rId5"/>
              </a:rPr>
              <a:t>https://files.atypon.com/acm/99f6febc21ad6c5a979f504caf188d9a</a:t>
            </a:r>
            <a:r>
              <a:rPr lang="en-US" sz="2000" dirty="0"/>
              <a:t> </a:t>
            </a:r>
          </a:p>
          <a:p>
            <a:r>
              <a:rPr lang="en-US" sz="2000" dirty="0"/>
              <a:t>code:  </a:t>
            </a:r>
            <a:r>
              <a:rPr lang="en-US" sz="2000" dirty="0">
                <a:hlinkClick r:id="rId6"/>
              </a:rPr>
              <a:t>https://github.com/DSM-fudan/Dumpy</a:t>
            </a:r>
            <a:r>
              <a:rPr lang="en-US" sz="20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1-</a:t>
            </a:r>
            <a:r>
              <a:rPr lang="en-US" altLang="zh-CN" sz="4800" dirty="0">
                <a:latin typeface="Times New Roman" panose="02020603050405020304" charset="0"/>
                <a:cs typeface="Times New Roman" panose="02020603050405020304" charset="0"/>
                <a:sym typeface="+mn-ea"/>
              </a:rPr>
              <a:t>Data Series Similarity Search</a:t>
            </a:r>
            <a:endParaRPr lang="en-US" altLang="zh-CN" sz="4800" dirty="0">
              <a:latin typeface="Times New Roman" panose="02020603050405020304" charset="0"/>
              <a:cs typeface="Times New Roman" panose="02020603050405020304" charset="0"/>
            </a:endParaRPr>
          </a:p>
        </p:txBody>
      </p:sp>
      <p:sp>
        <p:nvSpPr>
          <p:cNvPr id="6" name="Title 1"/>
          <p:cNvSpPr>
            <a:spLocks noGrp="1"/>
          </p:cNvSpPr>
          <p:nvPr>
            <p:custDataLst>
              <p:tags r:id="rId1"/>
            </p:custDataLst>
          </p:nvPr>
        </p:nvSpPr>
        <p:spPr>
          <a:xfrm>
            <a:off x="2878455" y="5165090"/>
            <a:ext cx="1321435" cy="5067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search</a:t>
            </a:r>
          </a:p>
        </p:txBody>
      </p:sp>
      <p:sp>
        <p:nvSpPr>
          <p:cNvPr id="14" name="Freeform 13"/>
          <p:cNvSpPr>
            <a:spLocks noChangeAspect="1"/>
          </p:cNvSpPr>
          <p:nvPr>
            <p:custDataLst>
              <p:tags r:id="rId2"/>
            </p:custDataLst>
          </p:nvPr>
        </p:nvSpPr>
        <p:spPr bwMode="auto">
          <a:xfrm>
            <a:off x="1674756" y="3994311"/>
            <a:ext cx="2222479" cy="769950"/>
          </a:xfrm>
          <a:custGeom>
            <a:avLst/>
            <a:gdLst/>
            <a:ahLst/>
            <a:cxnLst>
              <a:cxn ang="0">
                <a:pos x="31" y="282"/>
              </a:cxn>
              <a:cxn ang="0">
                <a:pos x="70" y="282"/>
              </a:cxn>
              <a:cxn ang="0">
                <a:pos x="109" y="262"/>
              </a:cxn>
              <a:cxn ang="0">
                <a:pos x="147" y="311"/>
              </a:cxn>
              <a:cxn ang="0">
                <a:pos x="186" y="311"/>
              </a:cxn>
              <a:cxn ang="0">
                <a:pos x="225" y="311"/>
              </a:cxn>
              <a:cxn ang="0">
                <a:pos x="264" y="282"/>
              </a:cxn>
              <a:cxn ang="0">
                <a:pos x="303" y="272"/>
              </a:cxn>
              <a:cxn ang="0">
                <a:pos x="352" y="252"/>
              </a:cxn>
              <a:cxn ang="0">
                <a:pos x="391" y="243"/>
              </a:cxn>
              <a:cxn ang="0">
                <a:pos x="430" y="252"/>
              </a:cxn>
              <a:cxn ang="0">
                <a:pos x="469" y="252"/>
              </a:cxn>
              <a:cxn ang="0">
                <a:pos x="507" y="243"/>
              </a:cxn>
              <a:cxn ang="0">
                <a:pos x="546" y="204"/>
              </a:cxn>
              <a:cxn ang="0">
                <a:pos x="585" y="174"/>
              </a:cxn>
              <a:cxn ang="0">
                <a:pos x="624" y="165"/>
              </a:cxn>
              <a:cxn ang="0">
                <a:pos x="663" y="155"/>
              </a:cxn>
              <a:cxn ang="0">
                <a:pos x="702" y="127"/>
              </a:cxn>
              <a:cxn ang="0">
                <a:pos x="741" y="135"/>
              </a:cxn>
              <a:cxn ang="0">
                <a:pos x="780" y="96"/>
              </a:cxn>
              <a:cxn ang="0">
                <a:pos x="819" y="88"/>
              </a:cxn>
              <a:cxn ang="0">
                <a:pos x="857" y="39"/>
              </a:cxn>
              <a:cxn ang="0">
                <a:pos x="905" y="39"/>
              </a:cxn>
              <a:cxn ang="0">
                <a:pos x="944" y="19"/>
              </a:cxn>
              <a:cxn ang="0">
                <a:pos x="983" y="78"/>
              </a:cxn>
              <a:cxn ang="0">
                <a:pos x="1022" y="155"/>
              </a:cxn>
              <a:cxn ang="0">
                <a:pos x="1060" y="272"/>
              </a:cxn>
              <a:cxn ang="0">
                <a:pos x="1099" y="321"/>
              </a:cxn>
              <a:cxn ang="0">
                <a:pos x="1138" y="311"/>
              </a:cxn>
              <a:cxn ang="0">
                <a:pos x="1179" y="321"/>
              </a:cxn>
              <a:cxn ang="0">
                <a:pos x="1217" y="302"/>
              </a:cxn>
              <a:cxn ang="0">
                <a:pos x="1256" y="311"/>
              </a:cxn>
              <a:cxn ang="0">
                <a:pos x="1295" y="282"/>
              </a:cxn>
              <a:cxn ang="0">
                <a:pos x="1334" y="282"/>
              </a:cxn>
              <a:cxn ang="0">
                <a:pos x="1373" y="282"/>
              </a:cxn>
              <a:cxn ang="0">
                <a:pos x="1412" y="302"/>
              </a:cxn>
              <a:cxn ang="0">
                <a:pos x="1451" y="282"/>
              </a:cxn>
              <a:cxn ang="0">
                <a:pos x="1500" y="292"/>
              </a:cxn>
              <a:cxn ang="0">
                <a:pos x="1539" y="282"/>
              </a:cxn>
              <a:cxn ang="0">
                <a:pos x="1578" y="311"/>
              </a:cxn>
              <a:cxn ang="0">
                <a:pos x="1616" y="292"/>
              </a:cxn>
              <a:cxn ang="0">
                <a:pos x="1655" y="302"/>
              </a:cxn>
            </a:cxnLst>
            <a:rect l="0" t="0" r="r" b="b"/>
            <a:pathLst>
              <a:path w="1684" h="340">
                <a:moveTo>
                  <a:pt x="0" y="302"/>
                </a:moveTo>
                <a:lnTo>
                  <a:pt x="21" y="282"/>
                </a:lnTo>
                <a:lnTo>
                  <a:pt x="31" y="282"/>
                </a:lnTo>
                <a:lnTo>
                  <a:pt x="41" y="272"/>
                </a:lnTo>
                <a:lnTo>
                  <a:pt x="60" y="282"/>
                </a:lnTo>
                <a:lnTo>
                  <a:pt x="70" y="282"/>
                </a:lnTo>
                <a:lnTo>
                  <a:pt x="80" y="272"/>
                </a:lnTo>
                <a:lnTo>
                  <a:pt x="98" y="282"/>
                </a:lnTo>
                <a:lnTo>
                  <a:pt x="109" y="262"/>
                </a:lnTo>
                <a:lnTo>
                  <a:pt x="127" y="282"/>
                </a:lnTo>
                <a:lnTo>
                  <a:pt x="137" y="302"/>
                </a:lnTo>
                <a:lnTo>
                  <a:pt x="147" y="311"/>
                </a:lnTo>
                <a:lnTo>
                  <a:pt x="166" y="311"/>
                </a:lnTo>
                <a:lnTo>
                  <a:pt x="176" y="302"/>
                </a:lnTo>
                <a:lnTo>
                  <a:pt x="186" y="311"/>
                </a:lnTo>
                <a:lnTo>
                  <a:pt x="205" y="321"/>
                </a:lnTo>
                <a:lnTo>
                  <a:pt x="215" y="311"/>
                </a:lnTo>
                <a:lnTo>
                  <a:pt x="225" y="311"/>
                </a:lnTo>
                <a:lnTo>
                  <a:pt x="244" y="302"/>
                </a:lnTo>
                <a:lnTo>
                  <a:pt x="254" y="282"/>
                </a:lnTo>
                <a:lnTo>
                  <a:pt x="264" y="282"/>
                </a:lnTo>
                <a:lnTo>
                  <a:pt x="283" y="282"/>
                </a:lnTo>
                <a:lnTo>
                  <a:pt x="293" y="272"/>
                </a:lnTo>
                <a:lnTo>
                  <a:pt x="303" y="272"/>
                </a:lnTo>
                <a:lnTo>
                  <a:pt x="322" y="262"/>
                </a:lnTo>
                <a:lnTo>
                  <a:pt x="332" y="252"/>
                </a:lnTo>
                <a:lnTo>
                  <a:pt x="352" y="252"/>
                </a:lnTo>
                <a:lnTo>
                  <a:pt x="361" y="262"/>
                </a:lnTo>
                <a:lnTo>
                  <a:pt x="371" y="252"/>
                </a:lnTo>
                <a:lnTo>
                  <a:pt x="391" y="243"/>
                </a:lnTo>
                <a:lnTo>
                  <a:pt x="399" y="252"/>
                </a:lnTo>
                <a:lnTo>
                  <a:pt x="410" y="262"/>
                </a:lnTo>
                <a:lnTo>
                  <a:pt x="430" y="252"/>
                </a:lnTo>
                <a:lnTo>
                  <a:pt x="438" y="262"/>
                </a:lnTo>
                <a:lnTo>
                  <a:pt x="448" y="262"/>
                </a:lnTo>
                <a:lnTo>
                  <a:pt x="469" y="252"/>
                </a:lnTo>
                <a:lnTo>
                  <a:pt x="477" y="252"/>
                </a:lnTo>
                <a:lnTo>
                  <a:pt x="487" y="252"/>
                </a:lnTo>
                <a:lnTo>
                  <a:pt x="507" y="243"/>
                </a:lnTo>
                <a:lnTo>
                  <a:pt x="516" y="233"/>
                </a:lnTo>
                <a:lnTo>
                  <a:pt x="536" y="213"/>
                </a:lnTo>
                <a:lnTo>
                  <a:pt x="546" y="204"/>
                </a:lnTo>
                <a:lnTo>
                  <a:pt x="555" y="194"/>
                </a:lnTo>
                <a:lnTo>
                  <a:pt x="575" y="184"/>
                </a:lnTo>
                <a:lnTo>
                  <a:pt x="585" y="174"/>
                </a:lnTo>
                <a:lnTo>
                  <a:pt x="594" y="165"/>
                </a:lnTo>
                <a:lnTo>
                  <a:pt x="614" y="155"/>
                </a:lnTo>
                <a:lnTo>
                  <a:pt x="624" y="165"/>
                </a:lnTo>
                <a:lnTo>
                  <a:pt x="633" y="155"/>
                </a:lnTo>
                <a:lnTo>
                  <a:pt x="653" y="165"/>
                </a:lnTo>
                <a:lnTo>
                  <a:pt x="663" y="155"/>
                </a:lnTo>
                <a:lnTo>
                  <a:pt x="672" y="145"/>
                </a:lnTo>
                <a:lnTo>
                  <a:pt x="692" y="135"/>
                </a:lnTo>
                <a:lnTo>
                  <a:pt x="702" y="127"/>
                </a:lnTo>
                <a:lnTo>
                  <a:pt x="721" y="127"/>
                </a:lnTo>
                <a:lnTo>
                  <a:pt x="731" y="127"/>
                </a:lnTo>
                <a:lnTo>
                  <a:pt x="741" y="135"/>
                </a:lnTo>
                <a:lnTo>
                  <a:pt x="759" y="127"/>
                </a:lnTo>
                <a:lnTo>
                  <a:pt x="770" y="117"/>
                </a:lnTo>
                <a:lnTo>
                  <a:pt x="780" y="96"/>
                </a:lnTo>
                <a:lnTo>
                  <a:pt x="798" y="96"/>
                </a:lnTo>
                <a:lnTo>
                  <a:pt x="808" y="88"/>
                </a:lnTo>
                <a:lnTo>
                  <a:pt x="819" y="88"/>
                </a:lnTo>
                <a:lnTo>
                  <a:pt x="837" y="78"/>
                </a:lnTo>
                <a:lnTo>
                  <a:pt x="847" y="68"/>
                </a:lnTo>
                <a:lnTo>
                  <a:pt x="857" y="39"/>
                </a:lnTo>
                <a:lnTo>
                  <a:pt x="876" y="29"/>
                </a:lnTo>
                <a:lnTo>
                  <a:pt x="886" y="39"/>
                </a:lnTo>
                <a:lnTo>
                  <a:pt x="905" y="39"/>
                </a:lnTo>
                <a:lnTo>
                  <a:pt x="915" y="19"/>
                </a:lnTo>
                <a:lnTo>
                  <a:pt x="925" y="10"/>
                </a:lnTo>
                <a:lnTo>
                  <a:pt x="944" y="19"/>
                </a:lnTo>
                <a:lnTo>
                  <a:pt x="954" y="0"/>
                </a:lnTo>
                <a:lnTo>
                  <a:pt x="964" y="29"/>
                </a:lnTo>
                <a:lnTo>
                  <a:pt x="983" y="78"/>
                </a:lnTo>
                <a:lnTo>
                  <a:pt x="993" y="96"/>
                </a:lnTo>
                <a:lnTo>
                  <a:pt x="1003" y="117"/>
                </a:lnTo>
                <a:lnTo>
                  <a:pt x="1022" y="155"/>
                </a:lnTo>
                <a:lnTo>
                  <a:pt x="1032" y="213"/>
                </a:lnTo>
                <a:lnTo>
                  <a:pt x="1042" y="252"/>
                </a:lnTo>
                <a:lnTo>
                  <a:pt x="1060" y="272"/>
                </a:lnTo>
                <a:lnTo>
                  <a:pt x="1071" y="331"/>
                </a:lnTo>
                <a:lnTo>
                  <a:pt x="1091" y="340"/>
                </a:lnTo>
                <a:lnTo>
                  <a:pt x="1099" y="321"/>
                </a:lnTo>
                <a:lnTo>
                  <a:pt x="1109" y="321"/>
                </a:lnTo>
                <a:lnTo>
                  <a:pt x="1130" y="321"/>
                </a:lnTo>
                <a:lnTo>
                  <a:pt x="1138" y="311"/>
                </a:lnTo>
                <a:lnTo>
                  <a:pt x="1148" y="311"/>
                </a:lnTo>
                <a:lnTo>
                  <a:pt x="1169" y="311"/>
                </a:lnTo>
                <a:lnTo>
                  <a:pt x="1179" y="321"/>
                </a:lnTo>
                <a:lnTo>
                  <a:pt x="1189" y="302"/>
                </a:lnTo>
                <a:lnTo>
                  <a:pt x="1207" y="302"/>
                </a:lnTo>
                <a:lnTo>
                  <a:pt x="1217" y="302"/>
                </a:lnTo>
                <a:lnTo>
                  <a:pt x="1228" y="302"/>
                </a:lnTo>
                <a:lnTo>
                  <a:pt x="1246" y="311"/>
                </a:lnTo>
                <a:lnTo>
                  <a:pt x="1256" y="311"/>
                </a:lnTo>
                <a:lnTo>
                  <a:pt x="1266" y="302"/>
                </a:lnTo>
                <a:lnTo>
                  <a:pt x="1285" y="292"/>
                </a:lnTo>
                <a:lnTo>
                  <a:pt x="1295" y="282"/>
                </a:lnTo>
                <a:lnTo>
                  <a:pt x="1314" y="282"/>
                </a:lnTo>
                <a:lnTo>
                  <a:pt x="1324" y="282"/>
                </a:lnTo>
                <a:lnTo>
                  <a:pt x="1334" y="282"/>
                </a:lnTo>
                <a:lnTo>
                  <a:pt x="1353" y="282"/>
                </a:lnTo>
                <a:lnTo>
                  <a:pt x="1363" y="272"/>
                </a:lnTo>
                <a:lnTo>
                  <a:pt x="1373" y="282"/>
                </a:lnTo>
                <a:lnTo>
                  <a:pt x="1392" y="282"/>
                </a:lnTo>
                <a:lnTo>
                  <a:pt x="1402" y="292"/>
                </a:lnTo>
                <a:lnTo>
                  <a:pt x="1412" y="302"/>
                </a:lnTo>
                <a:lnTo>
                  <a:pt x="1431" y="292"/>
                </a:lnTo>
                <a:lnTo>
                  <a:pt x="1441" y="282"/>
                </a:lnTo>
                <a:lnTo>
                  <a:pt x="1451" y="282"/>
                </a:lnTo>
                <a:lnTo>
                  <a:pt x="1470" y="282"/>
                </a:lnTo>
                <a:lnTo>
                  <a:pt x="1480" y="302"/>
                </a:lnTo>
                <a:lnTo>
                  <a:pt x="1500" y="292"/>
                </a:lnTo>
                <a:lnTo>
                  <a:pt x="1508" y="292"/>
                </a:lnTo>
                <a:lnTo>
                  <a:pt x="1518" y="292"/>
                </a:lnTo>
                <a:lnTo>
                  <a:pt x="1539" y="282"/>
                </a:lnTo>
                <a:lnTo>
                  <a:pt x="1547" y="292"/>
                </a:lnTo>
                <a:lnTo>
                  <a:pt x="1557" y="302"/>
                </a:lnTo>
                <a:lnTo>
                  <a:pt x="1578" y="311"/>
                </a:lnTo>
                <a:lnTo>
                  <a:pt x="1586" y="302"/>
                </a:lnTo>
                <a:lnTo>
                  <a:pt x="1596" y="282"/>
                </a:lnTo>
                <a:lnTo>
                  <a:pt x="1616" y="292"/>
                </a:lnTo>
                <a:lnTo>
                  <a:pt x="1625" y="292"/>
                </a:lnTo>
                <a:lnTo>
                  <a:pt x="1635" y="292"/>
                </a:lnTo>
                <a:lnTo>
                  <a:pt x="1655" y="302"/>
                </a:lnTo>
                <a:lnTo>
                  <a:pt x="1664" y="292"/>
                </a:lnTo>
                <a:lnTo>
                  <a:pt x="1684" y="292"/>
                </a:lnTo>
              </a:path>
            </a:pathLst>
          </a:custGeom>
          <a:solidFill>
            <a:schemeClr val="bg1"/>
          </a:solidFill>
          <a:ln w="22225">
            <a:solidFill>
              <a:srgbClr val="FF0000"/>
            </a:solidFill>
            <a:prstDash val="solid"/>
            <a:round/>
          </a:ln>
        </p:spPr>
        <p:txBody>
          <a:bodyPr/>
          <a:lstStyle/>
          <a:p>
            <a:endParaRPr lang="en-US" dirty="0"/>
          </a:p>
        </p:txBody>
      </p:sp>
      <mc:AlternateContent xmlns:mc="http://schemas.openxmlformats.org/markup-compatibility/2006" xmlns:a14="http://schemas.microsoft.com/office/drawing/2010/main">
        <mc:Choice Requires="a14">
          <p:sp>
            <p:nvSpPr>
              <p:cNvPr id="34" name="Rectangle 6"/>
              <p:cNvSpPr>
                <a:spLocks noChangeArrowheads="1"/>
              </p:cNvSpPr>
              <p:nvPr>
                <p:custDataLst>
                  <p:tags r:id="rId3"/>
                </p:custDataLst>
              </p:nvPr>
            </p:nvSpPr>
            <p:spPr bwMode="auto">
              <a:xfrm>
                <a:off x="1766481" y="3432661"/>
                <a:ext cx="2172317" cy="31115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Query series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𝑆</m:t>
                        </m:r>
                      </m:e>
                      <m:sub>
                        <m:r>
                          <a:rPr lang="en-US" sz="2000" i="1" dirty="0">
                            <a:latin typeface="Cambria Math" panose="02040503050406030204" pitchFamily="18" charset="0"/>
                          </a:rPr>
                          <m:t>𝑞</m:t>
                        </m:r>
                      </m:sub>
                    </m:sSub>
                  </m:oMath>
                </a14:m>
                <a:endParaRPr lang="en-US" sz="2000" i="1" dirty="0">
                  <a:latin typeface="Cambria Math" panose="02040503050406030204" pitchFamily="18" charset="0"/>
                  <a:cs typeface="Gill Sans"/>
                </a:endParaRPr>
              </a:p>
            </p:txBody>
          </p:sp>
        </mc:Choice>
        <mc:Fallback xmlns="">
          <p:sp>
            <p:nvSpPr>
              <p:cNvPr id="34" name="Rectangle 6"/>
              <p:cNvSpPr>
                <a:spLocks noRot="1" noChangeAspect="1" noMove="1" noResize="1" noEditPoints="1" noAdjustHandles="1" noChangeArrowheads="1" noChangeShapeType="1" noTextEdit="1"/>
              </p:cNvSpPr>
              <p:nvPr>
                <p:custDataLst>
                  <p:tags r:id="rId22"/>
                </p:custDataLst>
              </p:nvPr>
            </p:nvSpPr>
            <p:spPr bwMode="auto">
              <a:xfrm>
                <a:off x="1766481" y="3432661"/>
                <a:ext cx="2172317" cy="311150"/>
              </a:xfrm>
              <a:prstGeom prst="rect">
                <a:avLst/>
              </a:prstGeom>
              <a:blipFill rotWithShape="1">
                <a:blip r:embed="rId23"/>
                <a:stretch>
                  <a:fillRect l="-25" t="-21789" r="24" b="156"/>
                </a:stretch>
              </a:blipFill>
              <a:ln w="9525">
                <a:noFill/>
                <a:miter lim="800000"/>
              </a:ln>
            </p:spPr>
            <p:txBody>
              <a:bodyPr/>
              <a:lstStyle/>
              <a:p>
                <a:r>
                  <a:rPr lang="zh-CN" altLang="en-US">
                    <a:noFill/>
                  </a:rPr>
                  <a:t> </a:t>
                </a:r>
              </a:p>
            </p:txBody>
          </p:sp>
        </mc:Fallback>
      </mc:AlternateContent>
      <p:sp>
        <p:nvSpPr>
          <p:cNvPr id="35" name="Rectangle 34"/>
          <p:cNvSpPr/>
          <p:nvPr>
            <p:custDataLst>
              <p:tags r:id="rId4"/>
            </p:custDataLst>
          </p:nvPr>
        </p:nvSpPr>
        <p:spPr>
          <a:xfrm>
            <a:off x="978535" y="2939415"/>
            <a:ext cx="7782560" cy="65989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2400" b="1" dirty="0">
              <a:solidFill>
                <a:schemeClr val="tx1"/>
              </a:solidFill>
            </a:endParaRPr>
          </a:p>
          <a:p>
            <a:pPr algn="r"/>
            <a:r>
              <a:rPr lang="en-US" sz="3200" b="1" dirty="0">
                <a:solidFill>
                  <a:schemeClr val="tx1"/>
                </a:solidFill>
                <a:latin typeface="Calibri" panose="020F0502020204030204" pitchFamily="34" charset="0"/>
                <a:cs typeface="Calibri" panose="020F0502020204030204" pitchFamily="34" charset="0"/>
              </a:rPr>
              <a:t>Similarity Search</a:t>
            </a:r>
          </a:p>
        </p:txBody>
      </p:sp>
      <p:cxnSp>
        <p:nvCxnSpPr>
          <p:cNvPr id="30" name="Straight Arrow Connector 29"/>
          <p:cNvCxnSpPr/>
          <p:nvPr>
            <p:custDataLst>
              <p:tags r:id="rId5"/>
            </p:custDataLst>
          </p:nvPr>
        </p:nvCxnSpPr>
        <p:spPr>
          <a:xfrm>
            <a:off x="2662473" y="5074985"/>
            <a:ext cx="0" cy="79248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nvGrpSpPr>
          <p:cNvPr id="16" name="组合 15"/>
          <p:cNvGrpSpPr/>
          <p:nvPr/>
        </p:nvGrpSpPr>
        <p:grpSpPr>
          <a:xfrm>
            <a:off x="1339215" y="6212205"/>
            <a:ext cx="2984500" cy="2446020"/>
            <a:chOff x="2109" y="9783"/>
            <a:chExt cx="4700" cy="3852"/>
          </a:xfrm>
        </p:grpSpPr>
        <p:sp>
          <p:nvSpPr>
            <p:cNvPr id="3" name="圆角矩形 2"/>
            <p:cNvSpPr/>
            <p:nvPr/>
          </p:nvSpPr>
          <p:spPr>
            <a:xfrm>
              <a:off x="2109" y="9783"/>
              <a:ext cx="4700" cy="3853"/>
            </a:xfrm>
            <a:prstGeom prst="roundRect">
              <a:avLst/>
            </a:prstGeom>
            <a:solidFill>
              <a:srgbClr val="B4C7E7">
                <a:alpha val="45000"/>
              </a:srgbClr>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0" name="任意多边形: 形状 19"/>
            <p:cNvSpPr/>
            <p:nvPr>
              <p:custDataLst>
                <p:tags r:id="rId19"/>
              </p:custDataLst>
            </p:nvPr>
          </p:nvSpPr>
          <p:spPr>
            <a:xfrm>
              <a:off x="2635" y="10044"/>
              <a:ext cx="3499" cy="642"/>
            </a:xfrm>
            <a:custGeom>
              <a:avLst/>
              <a:gdLst>
                <a:gd name="connsiteX0" fmla="*/ 0 w 925619"/>
                <a:gd name="connsiteY0" fmla="*/ 0 h 258716"/>
                <a:gd name="connsiteX1" fmla="*/ 39269 w 925619"/>
                <a:gd name="connsiteY1" fmla="*/ 16830 h 258716"/>
                <a:gd name="connsiteX2" fmla="*/ 84147 w 925619"/>
                <a:gd name="connsiteY2" fmla="*/ 134636 h 258716"/>
                <a:gd name="connsiteX3" fmla="*/ 117806 w 925619"/>
                <a:gd name="connsiteY3" fmla="*/ 196344 h 258716"/>
                <a:gd name="connsiteX4" fmla="*/ 218783 w 925619"/>
                <a:gd name="connsiteY4" fmla="*/ 224393 h 258716"/>
                <a:gd name="connsiteX5" fmla="*/ 235612 w 925619"/>
                <a:gd name="connsiteY5" fmla="*/ 162685 h 258716"/>
                <a:gd name="connsiteX6" fmla="*/ 252442 w 925619"/>
                <a:gd name="connsiteY6" fmla="*/ 145856 h 258716"/>
                <a:gd name="connsiteX7" fmla="*/ 415126 w 925619"/>
                <a:gd name="connsiteY7" fmla="*/ 123416 h 258716"/>
                <a:gd name="connsiteX8" fmla="*/ 527323 w 925619"/>
                <a:gd name="connsiteY8" fmla="*/ 112197 h 258716"/>
                <a:gd name="connsiteX9" fmla="*/ 549762 w 925619"/>
                <a:gd name="connsiteY9" fmla="*/ 84148 h 258716"/>
                <a:gd name="connsiteX10" fmla="*/ 566591 w 925619"/>
                <a:gd name="connsiteY10" fmla="*/ 39269 h 258716"/>
                <a:gd name="connsiteX11" fmla="*/ 594640 w 925619"/>
                <a:gd name="connsiteY11" fmla="*/ 33659 h 258716"/>
                <a:gd name="connsiteX12" fmla="*/ 611470 w 925619"/>
                <a:gd name="connsiteY12" fmla="*/ 84148 h 258716"/>
                <a:gd name="connsiteX13" fmla="*/ 628299 w 925619"/>
                <a:gd name="connsiteY13" fmla="*/ 100977 h 258716"/>
                <a:gd name="connsiteX14" fmla="*/ 639519 w 925619"/>
                <a:gd name="connsiteY14" fmla="*/ 230003 h 258716"/>
                <a:gd name="connsiteX15" fmla="*/ 718056 w 925619"/>
                <a:gd name="connsiteY15" fmla="*/ 218783 h 258716"/>
                <a:gd name="connsiteX16" fmla="*/ 813423 w 925619"/>
                <a:gd name="connsiteY16" fmla="*/ 162685 h 258716"/>
                <a:gd name="connsiteX17" fmla="*/ 824643 w 925619"/>
                <a:gd name="connsiteY17" fmla="*/ 140246 h 258716"/>
                <a:gd name="connsiteX18" fmla="*/ 841472 w 925619"/>
                <a:gd name="connsiteY18" fmla="*/ 95367 h 258716"/>
                <a:gd name="connsiteX19" fmla="*/ 891961 w 925619"/>
                <a:gd name="connsiteY19" fmla="*/ 67318 h 258716"/>
                <a:gd name="connsiteX20" fmla="*/ 925619 w 925619"/>
                <a:gd name="connsiteY20" fmla="*/ 56099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619" h="258716">
                  <a:moveTo>
                    <a:pt x="0" y="0"/>
                  </a:moveTo>
                  <a:cubicBezTo>
                    <a:pt x="13090" y="5610"/>
                    <a:pt x="31721" y="4753"/>
                    <a:pt x="39269" y="16830"/>
                  </a:cubicBezTo>
                  <a:cubicBezTo>
                    <a:pt x="61540" y="52464"/>
                    <a:pt x="67304" y="96138"/>
                    <a:pt x="84147" y="134636"/>
                  </a:cubicBezTo>
                  <a:cubicBezTo>
                    <a:pt x="93538" y="156102"/>
                    <a:pt x="106586" y="175775"/>
                    <a:pt x="117806" y="196344"/>
                  </a:cubicBezTo>
                  <a:cubicBezTo>
                    <a:pt x="130246" y="246100"/>
                    <a:pt x="126038" y="292731"/>
                    <a:pt x="218783" y="224393"/>
                  </a:cubicBezTo>
                  <a:cubicBezTo>
                    <a:pt x="235947" y="211746"/>
                    <a:pt x="227213" y="182282"/>
                    <a:pt x="235612" y="162685"/>
                  </a:cubicBezTo>
                  <a:cubicBezTo>
                    <a:pt x="238737" y="155393"/>
                    <a:pt x="246832" y="151466"/>
                    <a:pt x="252442" y="145856"/>
                  </a:cubicBezTo>
                  <a:cubicBezTo>
                    <a:pt x="277355" y="46199"/>
                    <a:pt x="244053" y="116136"/>
                    <a:pt x="415126" y="123416"/>
                  </a:cubicBezTo>
                  <a:cubicBezTo>
                    <a:pt x="452678" y="125014"/>
                    <a:pt x="489924" y="115937"/>
                    <a:pt x="527323" y="112197"/>
                  </a:cubicBezTo>
                  <a:cubicBezTo>
                    <a:pt x="534803" y="102847"/>
                    <a:pt x="544086" y="94690"/>
                    <a:pt x="549762" y="84148"/>
                  </a:cubicBezTo>
                  <a:cubicBezTo>
                    <a:pt x="557336" y="70081"/>
                    <a:pt x="555977" y="51210"/>
                    <a:pt x="566591" y="39269"/>
                  </a:cubicBezTo>
                  <a:cubicBezTo>
                    <a:pt x="572926" y="32142"/>
                    <a:pt x="585290" y="35529"/>
                    <a:pt x="594640" y="33659"/>
                  </a:cubicBezTo>
                  <a:cubicBezTo>
                    <a:pt x="600250" y="50489"/>
                    <a:pt x="603536" y="68281"/>
                    <a:pt x="611470" y="84148"/>
                  </a:cubicBezTo>
                  <a:cubicBezTo>
                    <a:pt x="615018" y="91244"/>
                    <a:pt x="626801" y="93186"/>
                    <a:pt x="628299" y="100977"/>
                  </a:cubicBezTo>
                  <a:cubicBezTo>
                    <a:pt x="636452" y="143371"/>
                    <a:pt x="635779" y="186994"/>
                    <a:pt x="639519" y="230003"/>
                  </a:cubicBezTo>
                  <a:cubicBezTo>
                    <a:pt x="665698" y="226263"/>
                    <a:pt x="692869" y="226843"/>
                    <a:pt x="718056" y="218783"/>
                  </a:cubicBezTo>
                  <a:cubicBezTo>
                    <a:pt x="743770" y="210554"/>
                    <a:pt x="787796" y="179769"/>
                    <a:pt x="813423" y="162685"/>
                  </a:cubicBezTo>
                  <a:cubicBezTo>
                    <a:pt x="817163" y="155205"/>
                    <a:pt x="821427" y="147965"/>
                    <a:pt x="824643" y="140246"/>
                  </a:cubicBezTo>
                  <a:cubicBezTo>
                    <a:pt x="830788" y="125498"/>
                    <a:pt x="830635" y="107107"/>
                    <a:pt x="841472" y="95367"/>
                  </a:cubicBezTo>
                  <a:cubicBezTo>
                    <a:pt x="854530" y="81220"/>
                    <a:pt x="874515" y="75459"/>
                    <a:pt x="891961" y="67318"/>
                  </a:cubicBezTo>
                  <a:cubicBezTo>
                    <a:pt x="902678" y="62317"/>
                    <a:pt x="925619" y="56099"/>
                    <a:pt x="925619" y="56099"/>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 name="任意多边形 4"/>
            <p:cNvSpPr/>
            <p:nvPr/>
          </p:nvSpPr>
          <p:spPr>
            <a:xfrm>
              <a:off x="2635" y="10795"/>
              <a:ext cx="3502" cy="923"/>
            </a:xfrm>
            <a:custGeom>
              <a:avLst/>
              <a:gdLst>
                <a:gd name="connisteX0" fmla="*/ 0 w 2308860"/>
                <a:gd name="connsiteY0" fmla="*/ 414590 h 586152"/>
                <a:gd name="connisteX1" fmla="*/ 65405 w 2308860"/>
                <a:gd name="connsiteY1" fmla="*/ 399350 h 586152"/>
                <a:gd name="connisteX2" fmla="*/ 130175 w 2308860"/>
                <a:gd name="connsiteY2" fmla="*/ 414590 h 586152"/>
                <a:gd name="connisteX3" fmla="*/ 205740 w 2308860"/>
                <a:gd name="connsiteY3" fmla="*/ 399350 h 586152"/>
                <a:gd name="connisteX4" fmla="*/ 275590 w 2308860"/>
                <a:gd name="connsiteY4" fmla="*/ 384110 h 586152"/>
                <a:gd name="connisteX5" fmla="*/ 340995 w 2308860"/>
                <a:gd name="connsiteY5" fmla="*/ 379665 h 586152"/>
                <a:gd name="connisteX6" fmla="*/ 405765 w 2308860"/>
                <a:gd name="connsiteY6" fmla="*/ 379665 h 586152"/>
                <a:gd name="connisteX7" fmla="*/ 476250 w 2308860"/>
                <a:gd name="connsiteY7" fmla="*/ 364425 h 586152"/>
                <a:gd name="connisteX8" fmla="*/ 541020 w 2308860"/>
                <a:gd name="connsiteY8" fmla="*/ 349185 h 586152"/>
                <a:gd name="connisteX9" fmla="*/ 631190 w 2308860"/>
                <a:gd name="connsiteY9" fmla="*/ 349185 h 586152"/>
                <a:gd name="connisteX10" fmla="*/ 701675 w 2308860"/>
                <a:gd name="connsiteY10" fmla="*/ 299020 h 586152"/>
                <a:gd name="connisteX11" fmla="*/ 766445 w 2308860"/>
                <a:gd name="connsiteY11" fmla="*/ 248855 h 586152"/>
                <a:gd name="connisteX12" fmla="*/ 831850 w 2308860"/>
                <a:gd name="connsiteY12" fmla="*/ 234250 h 586152"/>
                <a:gd name="connisteX13" fmla="*/ 896620 w 2308860"/>
                <a:gd name="connsiteY13" fmla="*/ 234250 h 586152"/>
                <a:gd name="connisteX14" fmla="*/ 962025 w 2308860"/>
                <a:gd name="connsiteY14" fmla="*/ 253935 h 586152"/>
                <a:gd name="connisteX15" fmla="*/ 1031875 w 2308860"/>
                <a:gd name="connsiteY15" fmla="*/ 199325 h 586152"/>
                <a:gd name="connisteX16" fmla="*/ 1106805 w 2308860"/>
                <a:gd name="connsiteY16" fmla="*/ 133920 h 586152"/>
                <a:gd name="connisteX17" fmla="*/ 1156970 w 2308860"/>
                <a:gd name="connsiteY17" fmla="*/ 64070 h 586152"/>
                <a:gd name="connisteX18" fmla="*/ 1227455 w 2308860"/>
                <a:gd name="connsiteY18" fmla="*/ 8825 h 586152"/>
                <a:gd name="connisteX19" fmla="*/ 1302385 w 2308860"/>
                <a:gd name="connsiteY19" fmla="*/ 8825 h 586152"/>
                <a:gd name="connisteX20" fmla="*/ 1327150 w 2308860"/>
                <a:gd name="connsiteY20" fmla="*/ 73595 h 586152"/>
                <a:gd name="connisteX21" fmla="*/ 1382395 w 2308860"/>
                <a:gd name="connsiteY21" fmla="*/ 154240 h 586152"/>
                <a:gd name="connisteX22" fmla="*/ 1427480 w 2308860"/>
                <a:gd name="connsiteY22" fmla="*/ 219010 h 586152"/>
                <a:gd name="connisteX23" fmla="*/ 1467485 w 2308860"/>
                <a:gd name="connsiteY23" fmla="*/ 284415 h 586152"/>
                <a:gd name="connisteX24" fmla="*/ 1522730 w 2308860"/>
                <a:gd name="connsiteY24" fmla="*/ 374585 h 586152"/>
                <a:gd name="connisteX25" fmla="*/ 1552575 w 2308860"/>
                <a:gd name="connsiteY25" fmla="*/ 449515 h 586152"/>
                <a:gd name="connisteX26" fmla="*/ 1583055 w 2308860"/>
                <a:gd name="connsiteY26" fmla="*/ 519365 h 586152"/>
                <a:gd name="connisteX27" fmla="*/ 1612900 w 2308860"/>
                <a:gd name="connsiteY27" fmla="*/ 584770 h 586152"/>
                <a:gd name="connisteX28" fmla="*/ 1673225 w 2308860"/>
                <a:gd name="connsiteY28" fmla="*/ 469835 h 586152"/>
                <a:gd name="connisteX29" fmla="*/ 1697990 w 2308860"/>
                <a:gd name="connsiteY29" fmla="*/ 404430 h 586152"/>
                <a:gd name="connisteX30" fmla="*/ 1767840 w 2308860"/>
                <a:gd name="connsiteY30" fmla="*/ 414590 h 586152"/>
                <a:gd name="connisteX31" fmla="*/ 1833245 w 2308860"/>
                <a:gd name="connsiteY31" fmla="*/ 374585 h 586152"/>
                <a:gd name="connisteX32" fmla="*/ 1898015 w 2308860"/>
                <a:gd name="connsiteY32" fmla="*/ 374585 h 586152"/>
                <a:gd name="connisteX33" fmla="*/ 1963420 w 2308860"/>
                <a:gd name="connsiteY33" fmla="*/ 369505 h 586152"/>
                <a:gd name="connisteX34" fmla="*/ 2028825 w 2308860"/>
                <a:gd name="connsiteY34" fmla="*/ 339025 h 586152"/>
                <a:gd name="connisteX35" fmla="*/ 2103755 w 2308860"/>
                <a:gd name="connsiteY35" fmla="*/ 354265 h 586152"/>
                <a:gd name="connisteX36" fmla="*/ 2168525 w 2308860"/>
                <a:gd name="connsiteY36" fmla="*/ 354265 h 586152"/>
                <a:gd name="connisteX37" fmla="*/ 2239010 w 2308860"/>
                <a:gd name="connsiteY37" fmla="*/ 364425 h 586152"/>
                <a:gd name="connisteX38" fmla="*/ 2308860 w 2308860"/>
                <a:gd name="connsiteY38" fmla="*/ 354265 h 58615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Lst>
              <a:rect l="l" t="t" r="r" b="b"/>
              <a:pathLst>
                <a:path w="2308860" h="586153">
                  <a:moveTo>
                    <a:pt x="0" y="414590"/>
                  </a:moveTo>
                  <a:cubicBezTo>
                    <a:pt x="12065" y="411415"/>
                    <a:pt x="39370" y="399350"/>
                    <a:pt x="65405" y="399350"/>
                  </a:cubicBezTo>
                  <a:cubicBezTo>
                    <a:pt x="91440" y="399350"/>
                    <a:pt x="102235" y="414590"/>
                    <a:pt x="130175" y="414590"/>
                  </a:cubicBezTo>
                  <a:cubicBezTo>
                    <a:pt x="158115" y="414590"/>
                    <a:pt x="176530" y="405700"/>
                    <a:pt x="205740" y="399350"/>
                  </a:cubicBezTo>
                  <a:cubicBezTo>
                    <a:pt x="234950" y="393000"/>
                    <a:pt x="248285" y="387920"/>
                    <a:pt x="275590" y="384110"/>
                  </a:cubicBezTo>
                  <a:cubicBezTo>
                    <a:pt x="302895" y="380300"/>
                    <a:pt x="314960" y="380300"/>
                    <a:pt x="340995" y="379665"/>
                  </a:cubicBezTo>
                  <a:cubicBezTo>
                    <a:pt x="367030" y="379030"/>
                    <a:pt x="378460" y="382840"/>
                    <a:pt x="405765" y="379665"/>
                  </a:cubicBezTo>
                  <a:cubicBezTo>
                    <a:pt x="433070" y="376490"/>
                    <a:pt x="448945" y="370775"/>
                    <a:pt x="476250" y="364425"/>
                  </a:cubicBezTo>
                  <a:cubicBezTo>
                    <a:pt x="503555" y="358075"/>
                    <a:pt x="509905" y="352360"/>
                    <a:pt x="541020" y="349185"/>
                  </a:cubicBezTo>
                  <a:cubicBezTo>
                    <a:pt x="572135" y="346010"/>
                    <a:pt x="598805" y="359345"/>
                    <a:pt x="631190" y="349185"/>
                  </a:cubicBezTo>
                  <a:cubicBezTo>
                    <a:pt x="663575" y="339025"/>
                    <a:pt x="674370" y="319340"/>
                    <a:pt x="701675" y="299020"/>
                  </a:cubicBezTo>
                  <a:cubicBezTo>
                    <a:pt x="728980" y="278700"/>
                    <a:pt x="740410" y="261555"/>
                    <a:pt x="766445" y="248855"/>
                  </a:cubicBezTo>
                  <a:cubicBezTo>
                    <a:pt x="792480" y="236155"/>
                    <a:pt x="805815" y="237425"/>
                    <a:pt x="831850" y="234250"/>
                  </a:cubicBezTo>
                  <a:cubicBezTo>
                    <a:pt x="857885" y="231075"/>
                    <a:pt x="870585" y="230440"/>
                    <a:pt x="896620" y="234250"/>
                  </a:cubicBezTo>
                  <a:cubicBezTo>
                    <a:pt x="922655" y="238060"/>
                    <a:pt x="934720" y="260920"/>
                    <a:pt x="962025" y="253935"/>
                  </a:cubicBezTo>
                  <a:cubicBezTo>
                    <a:pt x="989330" y="246950"/>
                    <a:pt x="1002665" y="223455"/>
                    <a:pt x="1031875" y="199325"/>
                  </a:cubicBezTo>
                  <a:cubicBezTo>
                    <a:pt x="1061085" y="175195"/>
                    <a:pt x="1082040" y="161225"/>
                    <a:pt x="1106805" y="133920"/>
                  </a:cubicBezTo>
                  <a:cubicBezTo>
                    <a:pt x="1131570" y="106615"/>
                    <a:pt x="1132840" y="88835"/>
                    <a:pt x="1156970" y="64070"/>
                  </a:cubicBezTo>
                  <a:cubicBezTo>
                    <a:pt x="1181100" y="39305"/>
                    <a:pt x="1198245" y="19620"/>
                    <a:pt x="1227455" y="8825"/>
                  </a:cubicBezTo>
                  <a:cubicBezTo>
                    <a:pt x="1256665" y="-1970"/>
                    <a:pt x="1282700" y="-3875"/>
                    <a:pt x="1302385" y="8825"/>
                  </a:cubicBezTo>
                  <a:cubicBezTo>
                    <a:pt x="1322070" y="21525"/>
                    <a:pt x="1311275" y="44385"/>
                    <a:pt x="1327150" y="73595"/>
                  </a:cubicBezTo>
                  <a:cubicBezTo>
                    <a:pt x="1343025" y="102805"/>
                    <a:pt x="1362075" y="125030"/>
                    <a:pt x="1382395" y="154240"/>
                  </a:cubicBezTo>
                  <a:cubicBezTo>
                    <a:pt x="1402715" y="183450"/>
                    <a:pt x="1410335" y="192975"/>
                    <a:pt x="1427480" y="219010"/>
                  </a:cubicBezTo>
                  <a:cubicBezTo>
                    <a:pt x="1444625" y="245045"/>
                    <a:pt x="1448435" y="253300"/>
                    <a:pt x="1467485" y="284415"/>
                  </a:cubicBezTo>
                  <a:cubicBezTo>
                    <a:pt x="1486535" y="315530"/>
                    <a:pt x="1505585" y="341565"/>
                    <a:pt x="1522730" y="374585"/>
                  </a:cubicBezTo>
                  <a:cubicBezTo>
                    <a:pt x="1539875" y="407605"/>
                    <a:pt x="1540510" y="420305"/>
                    <a:pt x="1552575" y="449515"/>
                  </a:cubicBezTo>
                  <a:cubicBezTo>
                    <a:pt x="1564640" y="478725"/>
                    <a:pt x="1570990" y="492060"/>
                    <a:pt x="1583055" y="519365"/>
                  </a:cubicBezTo>
                  <a:cubicBezTo>
                    <a:pt x="1595120" y="546670"/>
                    <a:pt x="1595120" y="594930"/>
                    <a:pt x="1612900" y="584770"/>
                  </a:cubicBezTo>
                  <a:cubicBezTo>
                    <a:pt x="1630680" y="574610"/>
                    <a:pt x="1656080" y="506030"/>
                    <a:pt x="1673225" y="469835"/>
                  </a:cubicBezTo>
                  <a:cubicBezTo>
                    <a:pt x="1690370" y="433640"/>
                    <a:pt x="1678940" y="415225"/>
                    <a:pt x="1697990" y="404430"/>
                  </a:cubicBezTo>
                  <a:cubicBezTo>
                    <a:pt x="1717040" y="393635"/>
                    <a:pt x="1740535" y="420305"/>
                    <a:pt x="1767840" y="414590"/>
                  </a:cubicBezTo>
                  <a:cubicBezTo>
                    <a:pt x="1795145" y="408875"/>
                    <a:pt x="1807210" y="382840"/>
                    <a:pt x="1833245" y="374585"/>
                  </a:cubicBezTo>
                  <a:cubicBezTo>
                    <a:pt x="1859280" y="366330"/>
                    <a:pt x="1871980" y="375855"/>
                    <a:pt x="1898015" y="374585"/>
                  </a:cubicBezTo>
                  <a:cubicBezTo>
                    <a:pt x="1924050" y="373315"/>
                    <a:pt x="1937385" y="376490"/>
                    <a:pt x="1963420" y="369505"/>
                  </a:cubicBezTo>
                  <a:cubicBezTo>
                    <a:pt x="1989455" y="362520"/>
                    <a:pt x="2000885" y="342200"/>
                    <a:pt x="2028825" y="339025"/>
                  </a:cubicBezTo>
                  <a:cubicBezTo>
                    <a:pt x="2056765" y="335850"/>
                    <a:pt x="2075815" y="351090"/>
                    <a:pt x="2103755" y="354265"/>
                  </a:cubicBezTo>
                  <a:cubicBezTo>
                    <a:pt x="2131695" y="357440"/>
                    <a:pt x="2141220" y="352360"/>
                    <a:pt x="2168525" y="354265"/>
                  </a:cubicBezTo>
                  <a:cubicBezTo>
                    <a:pt x="2195830" y="356170"/>
                    <a:pt x="2211070" y="364425"/>
                    <a:pt x="2239010" y="364425"/>
                  </a:cubicBezTo>
                  <a:cubicBezTo>
                    <a:pt x="2266950" y="364425"/>
                    <a:pt x="2296160" y="356805"/>
                    <a:pt x="2308860" y="354265"/>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8" name="任意多边形 7"/>
            <p:cNvSpPr/>
            <p:nvPr/>
          </p:nvSpPr>
          <p:spPr>
            <a:xfrm>
              <a:off x="2637" y="11861"/>
              <a:ext cx="3500" cy="859"/>
            </a:xfrm>
            <a:custGeom>
              <a:avLst/>
              <a:gdLst>
                <a:gd name="connisteX0" fmla="*/ 0 w 2193290"/>
                <a:gd name="connsiteY0" fmla="*/ 335264 h 545627"/>
                <a:gd name="connisteX1" fmla="*/ 65405 w 2193290"/>
                <a:gd name="connsiteY1" fmla="*/ 335264 h 545627"/>
                <a:gd name="connisteX2" fmla="*/ 125095 w 2193290"/>
                <a:gd name="connsiteY2" fmla="*/ 250174 h 545627"/>
                <a:gd name="connisteX3" fmla="*/ 200660 w 2193290"/>
                <a:gd name="connsiteY3" fmla="*/ 250174 h 545627"/>
                <a:gd name="connisteX4" fmla="*/ 225425 w 2193290"/>
                <a:gd name="connsiteY4" fmla="*/ 314944 h 545627"/>
                <a:gd name="connisteX5" fmla="*/ 295275 w 2193290"/>
                <a:gd name="connsiteY5" fmla="*/ 309864 h 545627"/>
                <a:gd name="connisteX6" fmla="*/ 360680 w 2193290"/>
                <a:gd name="connsiteY6" fmla="*/ 240014 h 545627"/>
                <a:gd name="connisteX7" fmla="*/ 430530 w 2193290"/>
                <a:gd name="connsiteY7" fmla="*/ 210169 h 545627"/>
                <a:gd name="connisteX8" fmla="*/ 445770 w 2193290"/>
                <a:gd name="connsiteY8" fmla="*/ 290179 h 545627"/>
                <a:gd name="connisteX9" fmla="*/ 511175 w 2193290"/>
                <a:gd name="connsiteY9" fmla="*/ 300339 h 545627"/>
                <a:gd name="connisteX10" fmla="*/ 570865 w 2193290"/>
                <a:gd name="connsiteY10" fmla="*/ 210169 h 545627"/>
                <a:gd name="connisteX11" fmla="*/ 615950 w 2193290"/>
                <a:gd name="connsiteY11" fmla="*/ 139684 h 545627"/>
                <a:gd name="connisteX12" fmla="*/ 671195 w 2193290"/>
                <a:gd name="connsiteY12" fmla="*/ 69834 h 545627"/>
                <a:gd name="connisteX13" fmla="*/ 731520 w 2193290"/>
                <a:gd name="connsiteY13" fmla="*/ 4429 h 545627"/>
                <a:gd name="connisteX14" fmla="*/ 806450 w 2193290"/>
                <a:gd name="connsiteY14" fmla="*/ 19669 h 545627"/>
                <a:gd name="connisteX15" fmla="*/ 851535 w 2193290"/>
                <a:gd name="connsiteY15" fmla="*/ 89519 h 545627"/>
                <a:gd name="connisteX16" fmla="*/ 866140 w 2193290"/>
                <a:gd name="connsiteY16" fmla="*/ 170164 h 545627"/>
                <a:gd name="connisteX17" fmla="*/ 931545 w 2193290"/>
                <a:gd name="connsiteY17" fmla="*/ 109839 h 545627"/>
                <a:gd name="connisteX18" fmla="*/ 996950 w 2193290"/>
                <a:gd name="connsiteY18" fmla="*/ 104759 h 545627"/>
                <a:gd name="connisteX19" fmla="*/ 1066800 w 2193290"/>
                <a:gd name="connsiteY19" fmla="*/ 69834 h 545627"/>
                <a:gd name="connisteX20" fmla="*/ 1131570 w 2193290"/>
                <a:gd name="connsiteY20" fmla="*/ 134604 h 545627"/>
                <a:gd name="connisteX21" fmla="*/ 1202055 w 2193290"/>
                <a:gd name="connsiteY21" fmla="*/ 129524 h 545627"/>
                <a:gd name="connisteX22" fmla="*/ 1271905 w 2193290"/>
                <a:gd name="connsiteY22" fmla="*/ 114919 h 545627"/>
                <a:gd name="connisteX23" fmla="*/ 1337310 w 2193290"/>
                <a:gd name="connsiteY23" fmla="*/ 99679 h 545627"/>
                <a:gd name="connisteX24" fmla="*/ 1402080 w 2193290"/>
                <a:gd name="connsiteY24" fmla="*/ 134604 h 545627"/>
                <a:gd name="connisteX25" fmla="*/ 1417320 w 2193290"/>
                <a:gd name="connsiteY25" fmla="*/ 210169 h 545627"/>
                <a:gd name="connisteX26" fmla="*/ 1512570 w 2193290"/>
                <a:gd name="connsiteY26" fmla="*/ 109839 h 545627"/>
                <a:gd name="connisteX27" fmla="*/ 1557655 w 2193290"/>
                <a:gd name="connsiteY27" fmla="*/ 39989 h 545627"/>
                <a:gd name="connisteX28" fmla="*/ 1607820 w 2193290"/>
                <a:gd name="connsiteY28" fmla="*/ 109839 h 545627"/>
                <a:gd name="connisteX29" fmla="*/ 1622425 w 2193290"/>
                <a:gd name="connsiteY29" fmla="*/ 179689 h 545627"/>
                <a:gd name="connisteX30" fmla="*/ 1632585 w 2193290"/>
                <a:gd name="connsiteY30" fmla="*/ 264779 h 545627"/>
                <a:gd name="connisteX31" fmla="*/ 1662430 w 2193290"/>
                <a:gd name="connsiteY31" fmla="*/ 335264 h 545627"/>
                <a:gd name="connisteX32" fmla="*/ 1703070 w 2193290"/>
                <a:gd name="connsiteY32" fmla="*/ 405114 h 545627"/>
                <a:gd name="connisteX33" fmla="*/ 1743075 w 2193290"/>
                <a:gd name="connsiteY33" fmla="*/ 480679 h 545627"/>
                <a:gd name="connisteX34" fmla="*/ 1767840 w 2193290"/>
                <a:gd name="connsiteY34" fmla="*/ 545449 h 545627"/>
                <a:gd name="connisteX35" fmla="*/ 1812925 w 2193290"/>
                <a:gd name="connsiteY35" fmla="*/ 465439 h 545627"/>
                <a:gd name="connisteX36" fmla="*/ 1878330 w 2193290"/>
                <a:gd name="connsiteY36" fmla="*/ 354949 h 545627"/>
                <a:gd name="connisteX37" fmla="*/ 1908175 w 2193290"/>
                <a:gd name="connsiteY37" fmla="*/ 285099 h 545627"/>
                <a:gd name="connisteX38" fmla="*/ 1972945 w 2193290"/>
                <a:gd name="connsiteY38" fmla="*/ 330184 h 545627"/>
                <a:gd name="connisteX39" fmla="*/ 2058035 w 2193290"/>
                <a:gd name="connsiteY39" fmla="*/ 269859 h 545627"/>
                <a:gd name="connisteX40" fmla="*/ 2123440 w 2193290"/>
                <a:gd name="connsiteY40" fmla="*/ 219694 h 545627"/>
                <a:gd name="connisteX41" fmla="*/ 2193290 w 2193290"/>
                <a:gd name="connsiteY41" fmla="*/ 234934 h 54562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Lst>
              <a:rect l="l" t="t" r="r" b="b"/>
              <a:pathLst>
                <a:path w="2193290" h="545627">
                  <a:moveTo>
                    <a:pt x="0" y="335264"/>
                  </a:moveTo>
                  <a:cubicBezTo>
                    <a:pt x="12065" y="337169"/>
                    <a:pt x="40640" y="352409"/>
                    <a:pt x="65405" y="335264"/>
                  </a:cubicBezTo>
                  <a:cubicBezTo>
                    <a:pt x="90170" y="318119"/>
                    <a:pt x="97790" y="267319"/>
                    <a:pt x="125095" y="250174"/>
                  </a:cubicBezTo>
                  <a:cubicBezTo>
                    <a:pt x="152400" y="233029"/>
                    <a:pt x="180340" y="237474"/>
                    <a:pt x="200660" y="250174"/>
                  </a:cubicBezTo>
                  <a:cubicBezTo>
                    <a:pt x="220980" y="262874"/>
                    <a:pt x="206375" y="302879"/>
                    <a:pt x="225425" y="314944"/>
                  </a:cubicBezTo>
                  <a:cubicBezTo>
                    <a:pt x="244475" y="327009"/>
                    <a:pt x="267970" y="325104"/>
                    <a:pt x="295275" y="309864"/>
                  </a:cubicBezTo>
                  <a:cubicBezTo>
                    <a:pt x="322580" y="294624"/>
                    <a:pt x="333375" y="259699"/>
                    <a:pt x="360680" y="240014"/>
                  </a:cubicBezTo>
                  <a:cubicBezTo>
                    <a:pt x="387985" y="220329"/>
                    <a:pt x="413385" y="200009"/>
                    <a:pt x="430530" y="210169"/>
                  </a:cubicBezTo>
                  <a:cubicBezTo>
                    <a:pt x="447675" y="220329"/>
                    <a:pt x="429895" y="272399"/>
                    <a:pt x="445770" y="290179"/>
                  </a:cubicBezTo>
                  <a:cubicBezTo>
                    <a:pt x="461645" y="307959"/>
                    <a:pt x="486410" y="316214"/>
                    <a:pt x="511175" y="300339"/>
                  </a:cubicBezTo>
                  <a:cubicBezTo>
                    <a:pt x="535940" y="284464"/>
                    <a:pt x="549910" y="242554"/>
                    <a:pt x="570865" y="210169"/>
                  </a:cubicBezTo>
                  <a:cubicBezTo>
                    <a:pt x="591820" y="177784"/>
                    <a:pt x="595630" y="167624"/>
                    <a:pt x="615950" y="139684"/>
                  </a:cubicBezTo>
                  <a:cubicBezTo>
                    <a:pt x="636270" y="111744"/>
                    <a:pt x="648335" y="97139"/>
                    <a:pt x="671195" y="69834"/>
                  </a:cubicBezTo>
                  <a:cubicBezTo>
                    <a:pt x="694055" y="42529"/>
                    <a:pt x="704215" y="14589"/>
                    <a:pt x="731520" y="4429"/>
                  </a:cubicBezTo>
                  <a:cubicBezTo>
                    <a:pt x="758825" y="-5731"/>
                    <a:pt x="782320" y="2524"/>
                    <a:pt x="806450" y="19669"/>
                  </a:cubicBezTo>
                  <a:cubicBezTo>
                    <a:pt x="830580" y="36814"/>
                    <a:pt x="839470" y="59674"/>
                    <a:pt x="851535" y="89519"/>
                  </a:cubicBezTo>
                  <a:cubicBezTo>
                    <a:pt x="863600" y="119364"/>
                    <a:pt x="850265" y="166354"/>
                    <a:pt x="866140" y="170164"/>
                  </a:cubicBezTo>
                  <a:cubicBezTo>
                    <a:pt x="882015" y="173974"/>
                    <a:pt x="905510" y="123174"/>
                    <a:pt x="931545" y="109839"/>
                  </a:cubicBezTo>
                  <a:cubicBezTo>
                    <a:pt x="957580" y="96504"/>
                    <a:pt x="969645" y="113014"/>
                    <a:pt x="996950" y="104759"/>
                  </a:cubicBezTo>
                  <a:cubicBezTo>
                    <a:pt x="1024255" y="96504"/>
                    <a:pt x="1040130" y="64119"/>
                    <a:pt x="1066800" y="69834"/>
                  </a:cubicBezTo>
                  <a:cubicBezTo>
                    <a:pt x="1093470" y="75549"/>
                    <a:pt x="1104265" y="122539"/>
                    <a:pt x="1131570" y="134604"/>
                  </a:cubicBezTo>
                  <a:cubicBezTo>
                    <a:pt x="1158875" y="146669"/>
                    <a:pt x="1174115" y="133334"/>
                    <a:pt x="1202055" y="129524"/>
                  </a:cubicBezTo>
                  <a:cubicBezTo>
                    <a:pt x="1229995" y="125714"/>
                    <a:pt x="1244600" y="120634"/>
                    <a:pt x="1271905" y="114919"/>
                  </a:cubicBezTo>
                  <a:cubicBezTo>
                    <a:pt x="1299210" y="109204"/>
                    <a:pt x="1311275" y="95869"/>
                    <a:pt x="1337310" y="99679"/>
                  </a:cubicBezTo>
                  <a:cubicBezTo>
                    <a:pt x="1363345" y="103489"/>
                    <a:pt x="1386205" y="112379"/>
                    <a:pt x="1402080" y="134604"/>
                  </a:cubicBezTo>
                  <a:cubicBezTo>
                    <a:pt x="1417955" y="156829"/>
                    <a:pt x="1395095" y="215249"/>
                    <a:pt x="1417320" y="210169"/>
                  </a:cubicBezTo>
                  <a:cubicBezTo>
                    <a:pt x="1439545" y="205089"/>
                    <a:pt x="1484630" y="144129"/>
                    <a:pt x="1512570" y="109839"/>
                  </a:cubicBezTo>
                  <a:cubicBezTo>
                    <a:pt x="1540510" y="75549"/>
                    <a:pt x="1538605" y="39989"/>
                    <a:pt x="1557655" y="39989"/>
                  </a:cubicBezTo>
                  <a:cubicBezTo>
                    <a:pt x="1576705" y="39989"/>
                    <a:pt x="1595120" y="81899"/>
                    <a:pt x="1607820" y="109839"/>
                  </a:cubicBezTo>
                  <a:cubicBezTo>
                    <a:pt x="1620520" y="137779"/>
                    <a:pt x="1617345" y="148574"/>
                    <a:pt x="1622425" y="179689"/>
                  </a:cubicBezTo>
                  <a:cubicBezTo>
                    <a:pt x="1627505" y="210804"/>
                    <a:pt x="1624330" y="233664"/>
                    <a:pt x="1632585" y="264779"/>
                  </a:cubicBezTo>
                  <a:cubicBezTo>
                    <a:pt x="1640840" y="295894"/>
                    <a:pt x="1648460" y="307324"/>
                    <a:pt x="1662430" y="335264"/>
                  </a:cubicBezTo>
                  <a:cubicBezTo>
                    <a:pt x="1676400" y="363204"/>
                    <a:pt x="1687195" y="375904"/>
                    <a:pt x="1703070" y="405114"/>
                  </a:cubicBezTo>
                  <a:cubicBezTo>
                    <a:pt x="1718945" y="434324"/>
                    <a:pt x="1730375" y="452739"/>
                    <a:pt x="1743075" y="480679"/>
                  </a:cubicBezTo>
                  <a:cubicBezTo>
                    <a:pt x="1755775" y="508619"/>
                    <a:pt x="1753870" y="548624"/>
                    <a:pt x="1767840" y="545449"/>
                  </a:cubicBezTo>
                  <a:cubicBezTo>
                    <a:pt x="1781810" y="542274"/>
                    <a:pt x="1790700" y="503539"/>
                    <a:pt x="1812925" y="465439"/>
                  </a:cubicBezTo>
                  <a:cubicBezTo>
                    <a:pt x="1835150" y="427339"/>
                    <a:pt x="1859280" y="391144"/>
                    <a:pt x="1878330" y="354949"/>
                  </a:cubicBezTo>
                  <a:cubicBezTo>
                    <a:pt x="1897380" y="318754"/>
                    <a:pt x="1889125" y="290179"/>
                    <a:pt x="1908175" y="285099"/>
                  </a:cubicBezTo>
                  <a:cubicBezTo>
                    <a:pt x="1927225" y="280019"/>
                    <a:pt x="1943100" y="333359"/>
                    <a:pt x="1972945" y="330184"/>
                  </a:cubicBezTo>
                  <a:cubicBezTo>
                    <a:pt x="2002790" y="327009"/>
                    <a:pt x="2028190" y="292084"/>
                    <a:pt x="2058035" y="269859"/>
                  </a:cubicBezTo>
                  <a:cubicBezTo>
                    <a:pt x="2087880" y="247634"/>
                    <a:pt x="2096135" y="226679"/>
                    <a:pt x="2123440" y="219694"/>
                  </a:cubicBezTo>
                  <a:cubicBezTo>
                    <a:pt x="2150745" y="212709"/>
                    <a:pt x="2180590" y="231124"/>
                    <a:pt x="2193290" y="234934"/>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11" name="任意多边形 10"/>
            <p:cNvSpPr/>
            <p:nvPr/>
          </p:nvSpPr>
          <p:spPr>
            <a:xfrm>
              <a:off x="2635" y="12396"/>
              <a:ext cx="3502" cy="892"/>
            </a:xfrm>
            <a:custGeom>
              <a:avLst/>
              <a:gdLst>
                <a:gd name="connisteX0" fmla="*/ 0 w 2168525"/>
                <a:gd name="connsiteY0" fmla="*/ 330667 h 566500"/>
                <a:gd name="connisteX1" fmla="*/ 64770 w 2168525"/>
                <a:gd name="connsiteY1" fmla="*/ 316062 h 566500"/>
                <a:gd name="connisteX2" fmla="*/ 135255 w 2168525"/>
                <a:gd name="connsiteY2" fmla="*/ 316062 h 566500"/>
                <a:gd name="connisteX3" fmla="*/ 225425 w 2168525"/>
                <a:gd name="connsiteY3" fmla="*/ 330667 h 566500"/>
                <a:gd name="connisteX4" fmla="*/ 295275 w 2168525"/>
                <a:gd name="connsiteY4" fmla="*/ 370672 h 566500"/>
                <a:gd name="connisteX5" fmla="*/ 345440 w 2168525"/>
                <a:gd name="connsiteY5" fmla="*/ 441157 h 566500"/>
                <a:gd name="connisteX6" fmla="*/ 385445 w 2168525"/>
                <a:gd name="connsiteY6" fmla="*/ 505927 h 566500"/>
                <a:gd name="connisteX7" fmla="*/ 450850 w 2168525"/>
                <a:gd name="connsiteY7" fmla="*/ 566252 h 566500"/>
                <a:gd name="connisteX8" fmla="*/ 520700 w 2168525"/>
                <a:gd name="connsiteY8" fmla="*/ 521167 h 566500"/>
                <a:gd name="connisteX9" fmla="*/ 590550 w 2168525"/>
                <a:gd name="connsiteY9" fmla="*/ 465922 h 566500"/>
                <a:gd name="connisteX10" fmla="*/ 661035 w 2168525"/>
                <a:gd name="connsiteY10" fmla="*/ 396072 h 566500"/>
                <a:gd name="connisteX11" fmla="*/ 725805 w 2168525"/>
                <a:gd name="connsiteY11" fmla="*/ 380832 h 566500"/>
                <a:gd name="connisteX12" fmla="*/ 775970 w 2168525"/>
                <a:gd name="connsiteY12" fmla="*/ 310982 h 566500"/>
                <a:gd name="connisteX13" fmla="*/ 846455 w 2168525"/>
                <a:gd name="connsiteY13" fmla="*/ 235417 h 566500"/>
                <a:gd name="connisteX14" fmla="*/ 921385 w 2168525"/>
                <a:gd name="connsiteY14" fmla="*/ 160487 h 566500"/>
                <a:gd name="connisteX15" fmla="*/ 986790 w 2168525"/>
                <a:gd name="connsiteY15" fmla="*/ 150327 h 566500"/>
                <a:gd name="connisteX16" fmla="*/ 1056640 w 2168525"/>
                <a:gd name="connsiteY16" fmla="*/ 95717 h 566500"/>
                <a:gd name="connisteX17" fmla="*/ 1131570 w 2168525"/>
                <a:gd name="connsiteY17" fmla="*/ 45552 h 566500"/>
                <a:gd name="connisteX18" fmla="*/ 1196975 w 2168525"/>
                <a:gd name="connsiteY18" fmla="*/ 467 h 566500"/>
                <a:gd name="connisteX19" fmla="*/ 1261745 w 2168525"/>
                <a:gd name="connsiteY19" fmla="*/ 30312 h 566500"/>
                <a:gd name="connisteX20" fmla="*/ 1316990 w 2168525"/>
                <a:gd name="connsiteY20" fmla="*/ 100162 h 566500"/>
                <a:gd name="connisteX21" fmla="*/ 1327150 w 2168525"/>
                <a:gd name="connsiteY21" fmla="*/ 180807 h 566500"/>
                <a:gd name="connisteX22" fmla="*/ 1362075 w 2168525"/>
                <a:gd name="connsiteY22" fmla="*/ 255737 h 566500"/>
                <a:gd name="connisteX23" fmla="*/ 1377315 w 2168525"/>
                <a:gd name="connsiteY23" fmla="*/ 320507 h 566500"/>
                <a:gd name="connisteX24" fmla="*/ 1402080 w 2168525"/>
                <a:gd name="connsiteY24" fmla="*/ 390992 h 566500"/>
                <a:gd name="connisteX25" fmla="*/ 1427480 w 2168525"/>
                <a:gd name="connsiteY25" fmla="*/ 476082 h 566500"/>
                <a:gd name="connisteX26" fmla="*/ 1492250 w 2168525"/>
                <a:gd name="connsiteY26" fmla="*/ 531327 h 566500"/>
                <a:gd name="connisteX27" fmla="*/ 1582420 w 2168525"/>
                <a:gd name="connsiteY27" fmla="*/ 441157 h 566500"/>
                <a:gd name="connisteX28" fmla="*/ 1647825 w 2168525"/>
                <a:gd name="connsiteY28" fmla="*/ 390992 h 566500"/>
                <a:gd name="connisteX29" fmla="*/ 1712595 w 2168525"/>
                <a:gd name="connsiteY29" fmla="*/ 361147 h 566500"/>
                <a:gd name="connisteX30" fmla="*/ 1767840 w 2168525"/>
                <a:gd name="connsiteY30" fmla="*/ 425917 h 566500"/>
                <a:gd name="connisteX31" fmla="*/ 1832610 w 2168525"/>
                <a:gd name="connsiteY31" fmla="*/ 441157 h 566500"/>
                <a:gd name="connisteX32" fmla="*/ 1898015 w 2168525"/>
                <a:gd name="connsiteY32" fmla="*/ 410677 h 566500"/>
                <a:gd name="connisteX33" fmla="*/ 1962785 w 2168525"/>
                <a:gd name="connsiteY33" fmla="*/ 401152 h 566500"/>
                <a:gd name="connisteX34" fmla="*/ 2028190 w 2168525"/>
                <a:gd name="connsiteY34" fmla="*/ 385912 h 566500"/>
                <a:gd name="connisteX35" fmla="*/ 2092960 w 2168525"/>
                <a:gd name="connsiteY35" fmla="*/ 385912 h 566500"/>
                <a:gd name="connisteX36" fmla="*/ 2168525 w 2168525"/>
                <a:gd name="connsiteY36" fmla="*/ 385912 h 56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2168525" h="566501">
                  <a:moveTo>
                    <a:pt x="0" y="330667"/>
                  </a:moveTo>
                  <a:cubicBezTo>
                    <a:pt x="11430" y="327492"/>
                    <a:pt x="37465" y="319237"/>
                    <a:pt x="64770" y="316062"/>
                  </a:cubicBezTo>
                  <a:cubicBezTo>
                    <a:pt x="92075" y="312887"/>
                    <a:pt x="102870" y="312887"/>
                    <a:pt x="135255" y="316062"/>
                  </a:cubicBezTo>
                  <a:cubicBezTo>
                    <a:pt x="167640" y="319237"/>
                    <a:pt x="193675" y="319872"/>
                    <a:pt x="225425" y="330667"/>
                  </a:cubicBezTo>
                  <a:cubicBezTo>
                    <a:pt x="257175" y="341462"/>
                    <a:pt x="271145" y="348447"/>
                    <a:pt x="295275" y="370672"/>
                  </a:cubicBezTo>
                  <a:cubicBezTo>
                    <a:pt x="319405" y="392897"/>
                    <a:pt x="327660" y="413852"/>
                    <a:pt x="345440" y="441157"/>
                  </a:cubicBezTo>
                  <a:cubicBezTo>
                    <a:pt x="363220" y="468462"/>
                    <a:pt x="364490" y="481162"/>
                    <a:pt x="385445" y="505927"/>
                  </a:cubicBezTo>
                  <a:cubicBezTo>
                    <a:pt x="406400" y="530692"/>
                    <a:pt x="423545" y="563077"/>
                    <a:pt x="450850" y="566252"/>
                  </a:cubicBezTo>
                  <a:cubicBezTo>
                    <a:pt x="478155" y="569427"/>
                    <a:pt x="492760" y="541487"/>
                    <a:pt x="520700" y="521167"/>
                  </a:cubicBezTo>
                  <a:cubicBezTo>
                    <a:pt x="548640" y="500847"/>
                    <a:pt x="562610" y="490687"/>
                    <a:pt x="590550" y="465922"/>
                  </a:cubicBezTo>
                  <a:cubicBezTo>
                    <a:pt x="618490" y="441157"/>
                    <a:pt x="633730" y="413217"/>
                    <a:pt x="661035" y="396072"/>
                  </a:cubicBezTo>
                  <a:cubicBezTo>
                    <a:pt x="688340" y="378927"/>
                    <a:pt x="702945" y="397977"/>
                    <a:pt x="725805" y="380832"/>
                  </a:cubicBezTo>
                  <a:cubicBezTo>
                    <a:pt x="748665" y="363687"/>
                    <a:pt x="751840" y="340192"/>
                    <a:pt x="775970" y="310982"/>
                  </a:cubicBezTo>
                  <a:cubicBezTo>
                    <a:pt x="800100" y="281772"/>
                    <a:pt x="817245" y="265262"/>
                    <a:pt x="846455" y="235417"/>
                  </a:cubicBezTo>
                  <a:cubicBezTo>
                    <a:pt x="875665" y="205572"/>
                    <a:pt x="893445" y="177632"/>
                    <a:pt x="921385" y="160487"/>
                  </a:cubicBezTo>
                  <a:cubicBezTo>
                    <a:pt x="949325" y="143342"/>
                    <a:pt x="959485" y="163027"/>
                    <a:pt x="986790" y="150327"/>
                  </a:cubicBezTo>
                  <a:cubicBezTo>
                    <a:pt x="1014095" y="137627"/>
                    <a:pt x="1027430" y="116672"/>
                    <a:pt x="1056640" y="95717"/>
                  </a:cubicBezTo>
                  <a:cubicBezTo>
                    <a:pt x="1085850" y="74762"/>
                    <a:pt x="1103630" y="64602"/>
                    <a:pt x="1131570" y="45552"/>
                  </a:cubicBezTo>
                  <a:cubicBezTo>
                    <a:pt x="1159510" y="26502"/>
                    <a:pt x="1170940" y="3642"/>
                    <a:pt x="1196975" y="467"/>
                  </a:cubicBezTo>
                  <a:cubicBezTo>
                    <a:pt x="1223010" y="-2708"/>
                    <a:pt x="1237615" y="10627"/>
                    <a:pt x="1261745" y="30312"/>
                  </a:cubicBezTo>
                  <a:cubicBezTo>
                    <a:pt x="1285875" y="49997"/>
                    <a:pt x="1303655" y="70317"/>
                    <a:pt x="1316990" y="100162"/>
                  </a:cubicBezTo>
                  <a:cubicBezTo>
                    <a:pt x="1330325" y="130007"/>
                    <a:pt x="1318260" y="149692"/>
                    <a:pt x="1327150" y="180807"/>
                  </a:cubicBezTo>
                  <a:cubicBezTo>
                    <a:pt x="1336040" y="211922"/>
                    <a:pt x="1351915" y="227797"/>
                    <a:pt x="1362075" y="255737"/>
                  </a:cubicBezTo>
                  <a:cubicBezTo>
                    <a:pt x="1372235" y="283677"/>
                    <a:pt x="1369060" y="293202"/>
                    <a:pt x="1377315" y="320507"/>
                  </a:cubicBezTo>
                  <a:cubicBezTo>
                    <a:pt x="1385570" y="347812"/>
                    <a:pt x="1391920" y="359877"/>
                    <a:pt x="1402080" y="390992"/>
                  </a:cubicBezTo>
                  <a:cubicBezTo>
                    <a:pt x="1412240" y="422107"/>
                    <a:pt x="1409700" y="448142"/>
                    <a:pt x="1427480" y="476082"/>
                  </a:cubicBezTo>
                  <a:cubicBezTo>
                    <a:pt x="1445260" y="504022"/>
                    <a:pt x="1461135" y="538312"/>
                    <a:pt x="1492250" y="531327"/>
                  </a:cubicBezTo>
                  <a:cubicBezTo>
                    <a:pt x="1523365" y="524342"/>
                    <a:pt x="1551305" y="469097"/>
                    <a:pt x="1582420" y="441157"/>
                  </a:cubicBezTo>
                  <a:cubicBezTo>
                    <a:pt x="1613535" y="413217"/>
                    <a:pt x="1621790" y="406867"/>
                    <a:pt x="1647825" y="390992"/>
                  </a:cubicBezTo>
                  <a:cubicBezTo>
                    <a:pt x="1673860" y="375117"/>
                    <a:pt x="1688465" y="354162"/>
                    <a:pt x="1712595" y="361147"/>
                  </a:cubicBezTo>
                  <a:cubicBezTo>
                    <a:pt x="1736725" y="368132"/>
                    <a:pt x="1743710" y="410042"/>
                    <a:pt x="1767840" y="425917"/>
                  </a:cubicBezTo>
                  <a:cubicBezTo>
                    <a:pt x="1791970" y="441792"/>
                    <a:pt x="1806575" y="444332"/>
                    <a:pt x="1832610" y="441157"/>
                  </a:cubicBezTo>
                  <a:cubicBezTo>
                    <a:pt x="1858645" y="437982"/>
                    <a:pt x="1871980" y="418932"/>
                    <a:pt x="1898015" y="410677"/>
                  </a:cubicBezTo>
                  <a:cubicBezTo>
                    <a:pt x="1924050" y="402422"/>
                    <a:pt x="1936750" y="406232"/>
                    <a:pt x="1962785" y="401152"/>
                  </a:cubicBezTo>
                  <a:cubicBezTo>
                    <a:pt x="1988820" y="396072"/>
                    <a:pt x="2002155" y="389087"/>
                    <a:pt x="2028190" y="385912"/>
                  </a:cubicBezTo>
                  <a:cubicBezTo>
                    <a:pt x="2054225" y="382737"/>
                    <a:pt x="2065020" y="385912"/>
                    <a:pt x="2092960" y="385912"/>
                  </a:cubicBezTo>
                  <a:cubicBezTo>
                    <a:pt x="2120900" y="385912"/>
                    <a:pt x="2154555" y="385912"/>
                    <a:pt x="2168525" y="385912"/>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grpSp>
      <mc:AlternateContent xmlns:mc="http://schemas.openxmlformats.org/markup-compatibility/2006" xmlns:a14="http://schemas.microsoft.com/office/drawing/2010/main">
        <mc:Choice Requires="a14">
          <p:sp>
            <p:nvSpPr>
              <p:cNvPr id="33" name="Rectangle 6"/>
              <p:cNvSpPr>
                <a:spLocks noChangeArrowheads="1"/>
              </p:cNvSpPr>
              <p:nvPr>
                <p:custDataLst>
                  <p:tags r:id="rId6"/>
                </p:custDataLst>
              </p:nvPr>
            </p:nvSpPr>
            <p:spPr bwMode="auto">
              <a:xfrm>
                <a:off x="1557655" y="8819515"/>
                <a:ext cx="2453005" cy="307340"/>
              </a:xfrm>
              <a:prstGeom prst="rect">
                <a:avLst/>
              </a:prstGeom>
              <a:solidFill>
                <a:schemeClr val="bg1"/>
              </a:solidFill>
              <a:ln w="9525">
                <a:noFill/>
                <a:miter lim="800000"/>
              </a:ln>
            </p:spPr>
            <p:txBody>
              <a:bodyPr wrap="square" lIns="0" tIns="0" rIns="0" bIns="0">
                <a:spAutoFit/>
              </a:bodyPr>
              <a:lstStyle/>
              <a:p>
                <a:pPr algn="ctr"/>
                <a:r>
                  <a:rPr lang="en-US" sz="2000" dirty="0">
                    <a:solidFill>
                      <a:srgbClr val="000000"/>
                    </a:solidFill>
                    <a:latin typeface="Open Sans" panose="020B0604020202020204"/>
                    <a:cs typeface="Gill Sans"/>
                  </a:rPr>
                  <a:t>Series collection</a:t>
                </a:r>
                <a14:m>
                  <m:oMath xmlns:m="http://schemas.openxmlformats.org/officeDocument/2006/math">
                    <m:r>
                      <a:rPr lang="en-US" sz="2000" b="0" i="0" dirty="0" smtClean="0">
                        <a:latin typeface="Cambria Math" panose="02040503050406030204" pitchFamily="18" charset="0"/>
                      </a:rPr>
                      <m:t> </m:t>
                    </m:r>
                    <m:r>
                      <a:rPr lang="en-US" sz="2000" i="1" dirty="0">
                        <a:latin typeface="Cambria Math" panose="02040503050406030204" pitchFamily="18" charset="0"/>
                        <a:cs typeface="Cambria Math" panose="02040503050406030204" pitchFamily="18" charset="0"/>
                      </a:rPr>
                      <m:t>𝑆</m:t>
                    </m:r>
                  </m:oMath>
                </a14:m>
                <a:endParaRPr lang="en-US" sz="2000" i="1" dirty="0">
                  <a:latin typeface="Cambria Math" panose="02040503050406030204" pitchFamily="18" charset="0"/>
                </a:endParaRPr>
              </a:p>
            </p:txBody>
          </p:sp>
        </mc:Choice>
        <mc:Fallback xmlns="">
          <p:sp>
            <p:nvSpPr>
              <p:cNvPr id="33" name="Rectangle 6"/>
              <p:cNvSpPr>
                <a:spLocks noRot="1" noChangeAspect="1" noMove="1" noResize="1" noEditPoints="1" noAdjustHandles="1" noChangeArrowheads="1" noChangeShapeType="1" noTextEdit="1"/>
              </p:cNvSpPr>
              <p:nvPr>
                <p:custDataLst>
                  <p:tags r:id="rId24"/>
                </p:custDataLst>
              </p:nvPr>
            </p:nvSpPr>
            <p:spPr bwMode="auto">
              <a:xfrm>
                <a:off x="1557655" y="8819515"/>
                <a:ext cx="2453005" cy="307340"/>
              </a:xfrm>
              <a:prstGeom prst="rect">
                <a:avLst/>
              </a:prstGeom>
              <a:blipFill rotWithShape="1">
                <a:blip r:embed="rId25"/>
                <a:stretch>
                  <a:fillRect t="-22521"/>
                </a:stretch>
              </a:blipFill>
              <a:ln w="9525">
                <a:noFill/>
                <a:miter lim="800000"/>
              </a:ln>
            </p:spPr>
            <p:txBody>
              <a:bodyPr/>
              <a:lstStyle/>
              <a:p>
                <a:r>
                  <a:rPr lang="zh-CN" altLang="en-US">
                    <a:noFill/>
                  </a:rPr>
                  <a:t> </a:t>
                </a:r>
              </a:p>
            </p:txBody>
          </p:sp>
        </mc:Fallback>
      </mc:AlternateContent>
      <p:cxnSp>
        <p:nvCxnSpPr>
          <p:cNvPr id="4" name="Straight Arrow Connector 29"/>
          <p:cNvCxnSpPr/>
          <p:nvPr>
            <p:custDataLst>
              <p:tags r:id="rId7"/>
            </p:custDataLst>
          </p:nvPr>
        </p:nvCxnSpPr>
        <p:spPr>
          <a:xfrm>
            <a:off x="4678598" y="6659310"/>
            <a:ext cx="864235"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7" name="任意多边形 6"/>
          <p:cNvSpPr/>
          <p:nvPr>
            <p:custDataLst>
              <p:tags r:id="rId8"/>
            </p:custDataLst>
          </p:nvPr>
        </p:nvSpPr>
        <p:spPr>
          <a:xfrm>
            <a:off x="5975350" y="5290820"/>
            <a:ext cx="2223770" cy="586105"/>
          </a:xfrm>
          <a:custGeom>
            <a:avLst/>
            <a:gdLst>
              <a:gd name="connisteX0" fmla="*/ 0 w 2308860"/>
              <a:gd name="connsiteY0" fmla="*/ 414590 h 586152"/>
              <a:gd name="connisteX1" fmla="*/ 65405 w 2308860"/>
              <a:gd name="connsiteY1" fmla="*/ 399350 h 586152"/>
              <a:gd name="connisteX2" fmla="*/ 130175 w 2308860"/>
              <a:gd name="connsiteY2" fmla="*/ 414590 h 586152"/>
              <a:gd name="connisteX3" fmla="*/ 205740 w 2308860"/>
              <a:gd name="connsiteY3" fmla="*/ 399350 h 586152"/>
              <a:gd name="connisteX4" fmla="*/ 275590 w 2308860"/>
              <a:gd name="connsiteY4" fmla="*/ 384110 h 586152"/>
              <a:gd name="connisteX5" fmla="*/ 340995 w 2308860"/>
              <a:gd name="connsiteY5" fmla="*/ 379665 h 586152"/>
              <a:gd name="connisteX6" fmla="*/ 405765 w 2308860"/>
              <a:gd name="connsiteY6" fmla="*/ 379665 h 586152"/>
              <a:gd name="connisteX7" fmla="*/ 476250 w 2308860"/>
              <a:gd name="connsiteY7" fmla="*/ 364425 h 586152"/>
              <a:gd name="connisteX8" fmla="*/ 541020 w 2308860"/>
              <a:gd name="connsiteY8" fmla="*/ 349185 h 586152"/>
              <a:gd name="connisteX9" fmla="*/ 631190 w 2308860"/>
              <a:gd name="connsiteY9" fmla="*/ 349185 h 586152"/>
              <a:gd name="connisteX10" fmla="*/ 701675 w 2308860"/>
              <a:gd name="connsiteY10" fmla="*/ 299020 h 586152"/>
              <a:gd name="connisteX11" fmla="*/ 766445 w 2308860"/>
              <a:gd name="connsiteY11" fmla="*/ 248855 h 586152"/>
              <a:gd name="connisteX12" fmla="*/ 831850 w 2308860"/>
              <a:gd name="connsiteY12" fmla="*/ 234250 h 586152"/>
              <a:gd name="connisteX13" fmla="*/ 896620 w 2308860"/>
              <a:gd name="connsiteY13" fmla="*/ 234250 h 586152"/>
              <a:gd name="connisteX14" fmla="*/ 962025 w 2308860"/>
              <a:gd name="connsiteY14" fmla="*/ 253935 h 586152"/>
              <a:gd name="connisteX15" fmla="*/ 1031875 w 2308860"/>
              <a:gd name="connsiteY15" fmla="*/ 199325 h 586152"/>
              <a:gd name="connisteX16" fmla="*/ 1106805 w 2308860"/>
              <a:gd name="connsiteY16" fmla="*/ 133920 h 586152"/>
              <a:gd name="connisteX17" fmla="*/ 1156970 w 2308860"/>
              <a:gd name="connsiteY17" fmla="*/ 64070 h 586152"/>
              <a:gd name="connisteX18" fmla="*/ 1227455 w 2308860"/>
              <a:gd name="connsiteY18" fmla="*/ 8825 h 586152"/>
              <a:gd name="connisteX19" fmla="*/ 1302385 w 2308860"/>
              <a:gd name="connsiteY19" fmla="*/ 8825 h 586152"/>
              <a:gd name="connisteX20" fmla="*/ 1327150 w 2308860"/>
              <a:gd name="connsiteY20" fmla="*/ 73595 h 586152"/>
              <a:gd name="connisteX21" fmla="*/ 1382395 w 2308860"/>
              <a:gd name="connsiteY21" fmla="*/ 154240 h 586152"/>
              <a:gd name="connisteX22" fmla="*/ 1427480 w 2308860"/>
              <a:gd name="connsiteY22" fmla="*/ 219010 h 586152"/>
              <a:gd name="connisteX23" fmla="*/ 1467485 w 2308860"/>
              <a:gd name="connsiteY23" fmla="*/ 284415 h 586152"/>
              <a:gd name="connisteX24" fmla="*/ 1522730 w 2308860"/>
              <a:gd name="connsiteY24" fmla="*/ 374585 h 586152"/>
              <a:gd name="connisteX25" fmla="*/ 1552575 w 2308860"/>
              <a:gd name="connsiteY25" fmla="*/ 449515 h 586152"/>
              <a:gd name="connisteX26" fmla="*/ 1583055 w 2308860"/>
              <a:gd name="connsiteY26" fmla="*/ 519365 h 586152"/>
              <a:gd name="connisteX27" fmla="*/ 1612900 w 2308860"/>
              <a:gd name="connsiteY27" fmla="*/ 584770 h 586152"/>
              <a:gd name="connisteX28" fmla="*/ 1673225 w 2308860"/>
              <a:gd name="connsiteY28" fmla="*/ 469835 h 586152"/>
              <a:gd name="connisteX29" fmla="*/ 1697990 w 2308860"/>
              <a:gd name="connsiteY29" fmla="*/ 404430 h 586152"/>
              <a:gd name="connisteX30" fmla="*/ 1767840 w 2308860"/>
              <a:gd name="connsiteY30" fmla="*/ 414590 h 586152"/>
              <a:gd name="connisteX31" fmla="*/ 1833245 w 2308860"/>
              <a:gd name="connsiteY31" fmla="*/ 374585 h 586152"/>
              <a:gd name="connisteX32" fmla="*/ 1898015 w 2308860"/>
              <a:gd name="connsiteY32" fmla="*/ 374585 h 586152"/>
              <a:gd name="connisteX33" fmla="*/ 1963420 w 2308860"/>
              <a:gd name="connsiteY33" fmla="*/ 369505 h 586152"/>
              <a:gd name="connisteX34" fmla="*/ 2028825 w 2308860"/>
              <a:gd name="connsiteY34" fmla="*/ 339025 h 586152"/>
              <a:gd name="connisteX35" fmla="*/ 2103755 w 2308860"/>
              <a:gd name="connsiteY35" fmla="*/ 354265 h 586152"/>
              <a:gd name="connisteX36" fmla="*/ 2168525 w 2308860"/>
              <a:gd name="connsiteY36" fmla="*/ 354265 h 586152"/>
              <a:gd name="connisteX37" fmla="*/ 2239010 w 2308860"/>
              <a:gd name="connsiteY37" fmla="*/ 364425 h 586152"/>
              <a:gd name="connisteX38" fmla="*/ 2308860 w 2308860"/>
              <a:gd name="connsiteY38" fmla="*/ 354265 h 58615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Lst>
            <a:rect l="l" t="t" r="r" b="b"/>
            <a:pathLst>
              <a:path w="2308860" h="586153">
                <a:moveTo>
                  <a:pt x="0" y="414590"/>
                </a:moveTo>
                <a:cubicBezTo>
                  <a:pt x="12065" y="411415"/>
                  <a:pt x="39370" y="399350"/>
                  <a:pt x="65405" y="399350"/>
                </a:cubicBezTo>
                <a:cubicBezTo>
                  <a:pt x="91440" y="399350"/>
                  <a:pt x="102235" y="414590"/>
                  <a:pt x="130175" y="414590"/>
                </a:cubicBezTo>
                <a:cubicBezTo>
                  <a:pt x="158115" y="414590"/>
                  <a:pt x="176530" y="405700"/>
                  <a:pt x="205740" y="399350"/>
                </a:cubicBezTo>
                <a:cubicBezTo>
                  <a:pt x="234950" y="393000"/>
                  <a:pt x="248285" y="387920"/>
                  <a:pt x="275590" y="384110"/>
                </a:cubicBezTo>
                <a:cubicBezTo>
                  <a:pt x="302895" y="380300"/>
                  <a:pt x="314960" y="380300"/>
                  <a:pt x="340995" y="379665"/>
                </a:cubicBezTo>
                <a:cubicBezTo>
                  <a:pt x="367030" y="379030"/>
                  <a:pt x="378460" y="382840"/>
                  <a:pt x="405765" y="379665"/>
                </a:cubicBezTo>
                <a:cubicBezTo>
                  <a:pt x="433070" y="376490"/>
                  <a:pt x="448945" y="370775"/>
                  <a:pt x="476250" y="364425"/>
                </a:cubicBezTo>
                <a:cubicBezTo>
                  <a:pt x="503555" y="358075"/>
                  <a:pt x="509905" y="352360"/>
                  <a:pt x="541020" y="349185"/>
                </a:cubicBezTo>
                <a:cubicBezTo>
                  <a:pt x="572135" y="346010"/>
                  <a:pt x="598805" y="359345"/>
                  <a:pt x="631190" y="349185"/>
                </a:cubicBezTo>
                <a:cubicBezTo>
                  <a:pt x="663575" y="339025"/>
                  <a:pt x="674370" y="319340"/>
                  <a:pt x="701675" y="299020"/>
                </a:cubicBezTo>
                <a:cubicBezTo>
                  <a:pt x="728980" y="278700"/>
                  <a:pt x="740410" y="261555"/>
                  <a:pt x="766445" y="248855"/>
                </a:cubicBezTo>
                <a:cubicBezTo>
                  <a:pt x="792480" y="236155"/>
                  <a:pt x="805815" y="237425"/>
                  <a:pt x="831850" y="234250"/>
                </a:cubicBezTo>
                <a:cubicBezTo>
                  <a:pt x="857885" y="231075"/>
                  <a:pt x="870585" y="230440"/>
                  <a:pt x="896620" y="234250"/>
                </a:cubicBezTo>
                <a:cubicBezTo>
                  <a:pt x="922655" y="238060"/>
                  <a:pt x="934720" y="260920"/>
                  <a:pt x="962025" y="253935"/>
                </a:cubicBezTo>
                <a:cubicBezTo>
                  <a:pt x="989330" y="246950"/>
                  <a:pt x="1002665" y="223455"/>
                  <a:pt x="1031875" y="199325"/>
                </a:cubicBezTo>
                <a:cubicBezTo>
                  <a:pt x="1061085" y="175195"/>
                  <a:pt x="1082040" y="161225"/>
                  <a:pt x="1106805" y="133920"/>
                </a:cubicBezTo>
                <a:cubicBezTo>
                  <a:pt x="1131570" y="106615"/>
                  <a:pt x="1132840" y="88835"/>
                  <a:pt x="1156970" y="64070"/>
                </a:cubicBezTo>
                <a:cubicBezTo>
                  <a:pt x="1181100" y="39305"/>
                  <a:pt x="1198245" y="19620"/>
                  <a:pt x="1227455" y="8825"/>
                </a:cubicBezTo>
                <a:cubicBezTo>
                  <a:pt x="1256665" y="-1970"/>
                  <a:pt x="1282700" y="-3875"/>
                  <a:pt x="1302385" y="8825"/>
                </a:cubicBezTo>
                <a:cubicBezTo>
                  <a:pt x="1322070" y="21525"/>
                  <a:pt x="1311275" y="44385"/>
                  <a:pt x="1327150" y="73595"/>
                </a:cubicBezTo>
                <a:cubicBezTo>
                  <a:pt x="1343025" y="102805"/>
                  <a:pt x="1362075" y="125030"/>
                  <a:pt x="1382395" y="154240"/>
                </a:cubicBezTo>
                <a:cubicBezTo>
                  <a:pt x="1402715" y="183450"/>
                  <a:pt x="1410335" y="192975"/>
                  <a:pt x="1427480" y="219010"/>
                </a:cubicBezTo>
                <a:cubicBezTo>
                  <a:pt x="1444625" y="245045"/>
                  <a:pt x="1448435" y="253300"/>
                  <a:pt x="1467485" y="284415"/>
                </a:cubicBezTo>
                <a:cubicBezTo>
                  <a:pt x="1486535" y="315530"/>
                  <a:pt x="1505585" y="341565"/>
                  <a:pt x="1522730" y="374585"/>
                </a:cubicBezTo>
                <a:cubicBezTo>
                  <a:pt x="1539875" y="407605"/>
                  <a:pt x="1540510" y="420305"/>
                  <a:pt x="1552575" y="449515"/>
                </a:cubicBezTo>
                <a:cubicBezTo>
                  <a:pt x="1564640" y="478725"/>
                  <a:pt x="1570990" y="492060"/>
                  <a:pt x="1583055" y="519365"/>
                </a:cubicBezTo>
                <a:cubicBezTo>
                  <a:pt x="1595120" y="546670"/>
                  <a:pt x="1595120" y="594930"/>
                  <a:pt x="1612900" y="584770"/>
                </a:cubicBezTo>
                <a:cubicBezTo>
                  <a:pt x="1630680" y="574610"/>
                  <a:pt x="1656080" y="506030"/>
                  <a:pt x="1673225" y="469835"/>
                </a:cubicBezTo>
                <a:cubicBezTo>
                  <a:pt x="1690370" y="433640"/>
                  <a:pt x="1678940" y="415225"/>
                  <a:pt x="1697990" y="404430"/>
                </a:cubicBezTo>
                <a:cubicBezTo>
                  <a:pt x="1717040" y="393635"/>
                  <a:pt x="1740535" y="420305"/>
                  <a:pt x="1767840" y="414590"/>
                </a:cubicBezTo>
                <a:cubicBezTo>
                  <a:pt x="1795145" y="408875"/>
                  <a:pt x="1807210" y="382840"/>
                  <a:pt x="1833245" y="374585"/>
                </a:cubicBezTo>
                <a:cubicBezTo>
                  <a:pt x="1859280" y="366330"/>
                  <a:pt x="1871980" y="375855"/>
                  <a:pt x="1898015" y="374585"/>
                </a:cubicBezTo>
                <a:cubicBezTo>
                  <a:pt x="1924050" y="373315"/>
                  <a:pt x="1937385" y="376490"/>
                  <a:pt x="1963420" y="369505"/>
                </a:cubicBezTo>
                <a:cubicBezTo>
                  <a:pt x="1989455" y="362520"/>
                  <a:pt x="2000885" y="342200"/>
                  <a:pt x="2028825" y="339025"/>
                </a:cubicBezTo>
                <a:cubicBezTo>
                  <a:pt x="2056765" y="335850"/>
                  <a:pt x="2075815" y="351090"/>
                  <a:pt x="2103755" y="354265"/>
                </a:cubicBezTo>
                <a:cubicBezTo>
                  <a:pt x="2131695" y="357440"/>
                  <a:pt x="2141220" y="352360"/>
                  <a:pt x="2168525" y="354265"/>
                </a:cubicBezTo>
                <a:cubicBezTo>
                  <a:pt x="2195830" y="356170"/>
                  <a:pt x="2211070" y="364425"/>
                  <a:pt x="2239010" y="364425"/>
                </a:cubicBezTo>
                <a:cubicBezTo>
                  <a:pt x="2266950" y="364425"/>
                  <a:pt x="2296160" y="356805"/>
                  <a:pt x="2308860" y="354265"/>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10" name="任意多边形 9"/>
          <p:cNvSpPr/>
          <p:nvPr>
            <p:custDataLst>
              <p:tags r:id="rId9"/>
            </p:custDataLst>
          </p:nvPr>
        </p:nvSpPr>
        <p:spPr>
          <a:xfrm>
            <a:off x="5975350" y="6092825"/>
            <a:ext cx="2223770" cy="566420"/>
          </a:xfrm>
          <a:custGeom>
            <a:avLst/>
            <a:gdLst>
              <a:gd name="connisteX0" fmla="*/ 0 w 2168525"/>
              <a:gd name="connsiteY0" fmla="*/ 330667 h 566500"/>
              <a:gd name="connisteX1" fmla="*/ 64770 w 2168525"/>
              <a:gd name="connsiteY1" fmla="*/ 316062 h 566500"/>
              <a:gd name="connisteX2" fmla="*/ 135255 w 2168525"/>
              <a:gd name="connsiteY2" fmla="*/ 316062 h 566500"/>
              <a:gd name="connisteX3" fmla="*/ 225425 w 2168525"/>
              <a:gd name="connsiteY3" fmla="*/ 330667 h 566500"/>
              <a:gd name="connisteX4" fmla="*/ 295275 w 2168525"/>
              <a:gd name="connsiteY4" fmla="*/ 370672 h 566500"/>
              <a:gd name="connisteX5" fmla="*/ 345440 w 2168525"/>
              <a:gd name="connsiteY5" fmla="*/ 441157 h 566500"/>
              <a:gd name="connisteX6" fmla="*/ 385445 w 2168525"/>
              <a:gd name="connsiteY6" fmla="*/ 505927 h 566500"/>
              <a:gd name="connisteX7" fmla="*/ 450850 w 2168525"/>
              <a:gd name="connsiteY7" fmla="*/ 566252 h 566500"/>
              <a:gd name="connisteX8" fmla="*/ 520700 w 2168525"/>
              <a:gd name="connsiteY8" fmla="*/ 521167 h 566500"/>
              <a:gd name="connisteX9" fmla="*/ 590550 w 2168525"/>
              <a:gd name="connsiteY9" fmla="*/ 465922 h 566500"/>
              <a:gd name="connisteX10" fmla="*/ 661035 w 2168525"/>
              <a:gd name="connsiteY10" fmla="*/ 396072 h 566500"/>
              <a:gd name="connisteX11" fmla="*/ 725805 w 2168525"/>
              <a:gd name="connsiteY11" fmla="*/ 380832 h 566500"/>
              <a:gd name="connisteX12" fmla="*/ 775970 w 2168525"/>
              <a:gd name="connsiteY12" fmla="*/ 310982 h 566500"/>
              <a:gd name="connisteX13" fmla="*/ 846455 w 2168525"/>
              <a:gd name="connsiteY13" fmla="*/ 235417 h 566500"/>
              <a:gd name="connisteX14" fmla="*/ 921385 w 2168525"/>
              <a:gd name="connsiteY14" fmla="*/ 160487 h 566500"/>
              <a:gd name="connisteX15" fmla="*/ 986790 w 2168525"/>
              <a:gd name="connsiteY15" fmla="*/ 150327 h 566500"/>
              <a:gd name="connisteX16" fmla="*/ 1056640 w 2168525"/>
              <a:gd name="connsiteY16" fmla="*/ 95717 h 566500"/>
              <a:gd name="connisteX17" fmla="*/ 1131570 w 2168525"/>
              <a:gd name="connsiteY17" fmla="*/ 45552 h 566500"/>
              <a:gd name="connisteX18" fmla="*/ 1196975 w 2168525"/>
              <a:gd name="connsiteY18" fmla="*/ 467 h 566500"/>
              <a:gd name="connisteX19" fmla="*/ 1261745 w 2168525"/>
              <a:gd name="connsiteY19" fmla="*/ 30312 h 566500"/>
              <a:gd name="connisteX20" fmla="*/ 1316990 w 2168525"/>
              <a:gd name="connsiteY20" fmla="*/ 100162 h 566500"/>
              <a:gd name="connisteX21" fmla="*/ 1327150 w 2168525"/>
              <a:gd name="connsiteY21" fmla="*/ 180807 h 566500"/>
              <a:gd name="connisteX22" fmla="*/ 1362075 w 2168525"/>
              <a:gd name="connsiteY22" fmla="*/ 255737 h 566500"/>
              <a:gd name="connisteX23" fmla="*/ 1377315 w 2168525"/>
              <a:gd name="connsiteY23" fmla="*/ 320507 h 566500"/>
              <a:gd name="connisteX24" fmla="*/ 1402080 w 2168525"/>
              <a:gd name="connsiteY24" fmla="*/ 390992 h 566500"/>
              <a:gd name="connisteX25" fmla="*/ 1427480 w 2168525"/>
              <a:gd name="connsiteY25" fmla="*/ 476082 h 566500"/>
              <a:gd name="connisteX26" fmla="*/ 1492250 w 2168525"/>
              <a:gd name="connsiteY26" fmla="*/ 531327 h 566500"/>
              <a:gd name="connisteX27" fmla="*/ 1582420 w 2168525"/>
              <a:gd name="connsiteY27" fmla="*/ 441157 h 566500"/>
              <a:gd name="connisteX28" fmla="*/ 1647825 w 2168525"/>
              <a:gd name="connsiteY28" fmla="*/ 390992 h 566500"/>
              <a:gd name="connisteX29" fmla="*/ 1712595 w 2168525"/>
              <a:gd name="connsiteY29" fmla="*/ 361147 h 566500"/>
              <a:gd name="connisteX30" fmla="*/ 1767840 w 2168525"/>
              <a:gd name="connsiteY30" fmla="*/ 425917 h 566500"/>
              <a:gd name="connisteX31" fmla="*/ 1832610 w 2168525"/>
              <a:gd name="connsiteY31" fmla="*/ 441157 h 566500"/>
              <a:gd name="connisteX32" fmla="*/ 1898015 w 2168525"/>
              <a:gd name="connsiteY32" fmla="*/ 410677 h 566500"/>
              <a:gd name="connisteX33" fmla="*/ 1962785 w 2168525"/>
              <a:gd name="connsiteY33" fmla="*/ 401152 h 566500"/>
              <a:gd name="connisteX34" fmla="*/ 2028190 w 2168525"/>
              <a:gd name="connsiteY34" fmla="*/ 385912 h 566500"/>
              <a:gd name="connisteX35" fmla="*/ 2092960 w 2168525"/>
              <a:gd name="connsiteY35" fmla="*/ 385912 h 566500"/>
              <a:gd name="connisteX36" fmla="*/ 2168525 w 2168525"/>
              <a:gd name="connsiteY36" fmla="*/ 385912 h 56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2168525" h="566501">
                <a:moveTo>
                  <a:pt x="0" y="330667"/>
                </a:moveTo>
                <a:cubicBezTo>
                  <a:pt x="11430" y="327492"/>
                  <a:pt x="37465" y="319237"/>
                  <a:pt x="64770" y="316062"/>
                </a:cubicBezTo>
                <a:cubicBezTo>
                  <a:pt x="92075" y="312887"/>
                  <a:pt x="102870" y="312887"/>
                  <a:pt x="135255" y="316062"/>
                </a:cubicBezTo>
                <a:cubicBezTo>
                  <a:pt x="167640" y="319237"/>
                  <a:pt x="193675" y="319872"/>
                  <a:pt x="225425" y="330667"/>
                </a:cubicBezTo>
                <a:cubicBezTo>
                  <a:pt x="257175" y="341462"/>
                  <a:pt x="271145" y="348447"/>
                  <a:pt x="295275" y="370672"/>
                </a:cubicBezTo>
                <a:cubicBezTo>
                  <a:pt x="319405" y="392897"/>
                  <a:pt x="327660" y="413852"/>
                  <a:pt x="345440" y="441157"/>
                </a:cubicBezTo>
                <a:cubicBezTo>
                  <a:pt x="363220" y="468462"/>
                  <a:pt x="364490" y="481162"/>
                  <a:pt x="385445" y="505927"/>
                </a:cubicBezTo>
                <a:cubicBezTo>
                  <a:pt x="406400" y="530692"/>
                  <a:pt x="423545" y="563077"/>
                  <a:pt x="450850" y="566252"/>
                </a:cubicBezTo>
                <a:cubicBezTo>
                  <a:pt x="478155" y="569427"/>
                  <a:pt x="492760" y="541487"/>
                  <a:pt x="520700" y="521167"/>
                </a:cubicBezTo>
                <a:cubicBezTo>
                  <a:pt x="548640" y="500847"/>
                  <a:pt x="562610" y="490687"/>
                  <a:pt x="590550" y="465922"/>
                </a:cubicBezTo>
                <a:cubicBezTo>
                  <a:pt x="618490" y="441157"/>
                  <a:pt x="633730" y="413217"/>
                  <a:pt x="661035" y="396072"/>
                </a:cubicBezTo>
                <a:cubicBezTo>
                  <a:pt x="688340" y="378927"/>
                  <a:pt x="702945" y="397977"/>
                  <a:pt x="725805" y="380832"/>
                </a:cubicBezTo>
                <a:cubicBezTo>
                  <a:pt x="748665" y="363687"/>
                  <a:pt x="751840" y="340192"/>
                  <a:pt x="775970" y="310982"/>
                </a:cubicBezTo>
                <a:cubicBezTo>
                  <a:pt x="800100" y="281772"/>
                  <a:pt x="817245" y="265262"/>
                  <a:pt x="846455" y="235417"/>
                </a:cubicBezTo>
                <a:cubicBezTo>
                  <a:pt x="875665" y="205572"/>
                  <a:pt x="893445" y="177632"/>
                  <a:pt x="921385" y="160487"/>
                </a:cubicBezTo>
                <a:cubicBezTo>
                  <a:pt x="949325" y="143342"/>
                  <a:pt x="959485" y="163027"/>
                  <a:pt x="986790" y="150327"/>
                </a:cubicBezTo>
                <a:cubicBezTo>
                  <a:pt x="1014095" y="137627"/>
                  <a:pt x="1027430" y="116672"/>
                  <a:pt x="1056640" y="95717"/>
                </a:cubicBezTo>
                <a:cubicBezTo>
                  <a:pt x="1085850" y="74762"/>
                  <a:pt x="1103630" y="64602"/>
                  <a:pt x="1131570" y="45552"/>
                </a:cubicBezTo>
                <a:cubicBezTo>
                  <a:pt x="1159510" y="26502"/>
                  <a:pt x="1170940" y="3642"/>
                  <a:pt x="1196975" y="467"/>
                </a:cubicBezTo>
                <a:cubicBezTo>
                  <a:pt x="1223010" y="-2708"/>
                  <a:pt x="1237615" y="10627"/>
                  <a:pt x="1261745" y="30312"/>
                </a:cubicBezTo>
                <a:cubicBezTo>
                  <a:pt x="1285875" y="49997"/>
                  <a:pt x="1303655" y="70317"/>
                  <a:pt x="1316990" y="100162"/>
                </a:cubicBezTo>
                <a:cubicBezTo>
                  <a:pt x="1330325" y="130007"/>
                  <a:pt x="1318260" y="149692"/>
                  <a:pt x="1327150" y="180807"/>
                </a:cubicBezTo>
                <a:cubicBezTo>
                  <a:pt x="1336040" y="211922"/>
                  <a:pt x="1351915" y="227797"/>
                  <a:pt x="1362075" y="255737"/>
                </a:cubicBezTo>
                <a:cubicBezTo>
                  <a:pt x="1372235" y="283677"/>
                  <a:pt x="1369060" y="293202"/>
                  <a:pt x="1377315" y="320507"/>
                </a:cubicBezTo>
                <a:cubicBezTo>
                  <a:pt x="1385570" y="347812"/>
                  <a:pt x="1391920" y="359877"/>
                  <a:pt x="1402080" y="390992"/>
                </a:cubicBezTo>
                <a:cubicBezTo>
                  <a:pt x="1412240" y="422107"/>
                  <a:pt x="1409700" y="448142"/>
                  <a:pt x="1427480" y="476082"/>
                </a:cubicBezTo>
                <a:cubicBezTo>
                  <a:pt x="1445260" y="504022"/>
                  <a:pt x="1461135" y="538312"/>
                  <a:pt x="1492250" y="531327"/>
                </a:cubicBezTo>
                <a:cubicBezTo>
                  <a:pt x="1523365" y="524342"/>
                  <a:pt x="1551305" y="469097"/>
                  <a:pt x="1582420" y="441157"/>
                </a:cubicBezTo>
                <a:cubicBezTo>
                  <a:pt x="1613535" y="413217"/>
                  <a:pt x="1621790" y="406867"/>
                  <a:pt x="1647825" y="390992"/>
                </a:cubicBezTo>
                <a:cubicBezTo>
                  <a:pt x="1673860" y="375117"/>
                  <a:pt x="1688465" y="354162"/>
                  <a:pt x="1712595" y="361147"/>
                </a:cubicBezTo>
                <a:cubicBezTo>
                  <a:pt x="1736725" y="368132"/>
                  <a:pt x="1743710" y="410042"/>
                  <a:pt x="1767840" y="425917"/>
                </a:cubicBezTo>
                <a:cubicBezTo>
                  <a:pt x="1791970" y="441792"/>
                  <a:pt x="1806575" y="444332"/>
                  <a:pt x="1832610" y="441157"/>
                </a:cubicBezTo>
                <a:cubicBezTo>
                  <a:pt x="1858645" y="437982"/>
                  <a:pt x="1871980" y="418932"/>
                  <a:pt x="1898015" y="410677"/>
                </a:cubicBezTo>
                <a:cubicBezTo>
                  <a:pt x="1924050" y="402422"/>
                  <a:pt x="1936750" y="406232"/>
                  <a:pt x="1962785" y="401152"/>
                </a:cubicBezTo>
                <a:cubicBezTo>
                  <a:pt x="1988820" y="396072"/>
                  <a:pt x="2002155" y="389087"/>
                  <a:pt x="2028190" y="385912"/>
                </a:cubicBezTo>
                <a:cubicBezTo>
                  <a:pt x="2054225" y="382737"/>
                  <a:pt x="2065020" y="385912"/>
                  <a:pt x="2092960" y="385912"/>
                </a:cubicBezTo>
                <a:cubicBezTo>
                  <a:pt x="2120900" y="385912"/>
                  <a:pt x="2154555" y="385912"/>
                  <a:pt x="2168525" y="385912"/>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12" name="Title 1"/>
          <p:cNvSpPr>
            <a:spLocks noGrp="1"/>
          </p:cNvSpPr>
          <p:nvPr>
            <p:custDataLst>
              <p:tags r:id="rId10"/>
            </p:custDataLst>
          </p:nvPr>
        </p:nvSpPr>
        <p:spPr>
          <a:xfrm>
            <a:off x="4653915" y="6010910"/>
            <a:ext cx="1321435" cy="5067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top-k</a:t>
            </a:r>
          </a:p>
        </p:txBody>
      </p:sp>
      <mc:AlternateContent xmlns:mc="http://schemas.openxmlformats.org/markup-compatibility/2006" xmlns:a14="http://schemas.microsoft.com/office/drawing/2010/main">
        <mc:Choice Requires="a14">
          <p:sp>
            <p:nvSpPr>
              <p:cNvPr id="13" name="Title 1"/>
              <p:cNvSpPr>
                <a:spLocks noGrp="1"/>
              </p:cNvSpPr>
              <p:nvPr>
                <p:custDataLst>
                  <p:tags r:id="rId11"/>
                </p:custDataLst>
              </p:nvPr>
            </p:nvSpPr>
            <p:spPr bwMode="auto">
              <a:xfrm>
                <a:off x="5758815" y="7163435"/>
                <a:ext cx="2710815" cy="615315"/>
              </a:xfrm>
              <a:prstGeom prst="rect">
                <a:avLst/>
              </a:prstGeom>
              <a:solidFill>
                <a:schemeClr val="bg1"/>
              </a:solidFill>
              <a:ln w="9525">
                <a:noFill/>
                <a:miter lim="800000"/>
              </a:ln>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en-US" sz="2000" dirty="0">
                    <a:solidFill>
                      <a:srgbClr val="000000"/>
                    </a:solidFill>
                    <a:latin typeface="Open Sans" panose="020B0604020202020204"/>
                    <a:ea typeface="宋体" panose="02010600030101010101" pitchFamily="2" charset="-122"/>
                    <a:cs typeface="Gill Sans"/>
                    <a:sym typeface="+mn-ea"/>
                  </a:rPr>
                  <a:t>k-nearest</a:t>
                </a:r>
              </a:p>
              <a:p>
                <a:pPr lvl="0" algn="ctr">
                  <a:lnSpc>
                    <a:spcPct val="100000"/>
                  </a:lnSpc>
                  <a:buClrTx/>
                  <a:buSzTx/>
                  <a:buFontTx/>
                </a:pPr>
                <a:r>
                  <a:rPr lang="en-US" sz="2000" dirty="0">
                    <a:solidFill>
                      <a:srgbClr val="000000"/>
                    </a:solidFill>
                    <a:latin typeface="Open Sans" panose="020B0604020202020204"/>
                    <a:ea typeface="宋体" panose="02010600030101010101" pitchFamily="2" charset="-122"/>
                    <a:cs typeface="Gill Sans"/>
                    <a:sym typeface="+mn-ea"/>
                  </a:rPr>
                  <a:t>neighbor series </a:t>
                </a:r>
                <a14:m>
                  <m:oMath xmlns:m="http://schemas.openxmlformats.org/officeDocument/2006/math">
                    <m:sSub>
                      <m:sSubPr>
                        <m:ctrlPr>
                          <a:rPr lang="en-US" sz="2000" i="1" dirty="0">
                            <a:latin typeface="Cambria Math" panose="02040503050406030204" pitchFamily="18" charset="0"/>
                            <a:cs typeface="Cambria Math" panose="02040503050406030204" pitchFamily="18" charset="0"/>
                          </a:rPr>
                        </m:ctrlPr>
                      </m:sSubPr>
                      <m:e>
                        <m:r>
                          <a:rPr lang="en-US" sz="2000" i="1" dirty="0">
                            <a:latin typeface="Cambria Math" panose="02040503050406030204" pitchFamily="18" charset="0"/>
                            <a:cs typeface="Cambria Math" panose="02040503050406030204" pitchFamily="18" charset="0"/>
                          </a:rPr>
                          <m:t>𝑆</m:t>
                        </m:r>
                      </m:e>
                      <m:sub>
                        <m:r>
                          <a:rPr lang="en-US" sz="2000" i="1" dirty="0">
                            <a:latin typeface="Cambria Math" panose="02040503050406030204" pitchFamily="18" charset="0"/>
                            <a:cs typeface="Cambria Math" panose="02040503050406030204" pitchFamily="18" charset="0"/>
                          </a:rPr>
                          <m:t>𝑎</m:t>
                        </m:r>
                      </m:sub>
                    </m:sSub>
                  </m:oMath>
                </a14:m>
                <a:r>
                  <a:rPr lang="en-US" sz="2000" dirty="0">
                    <a:solidFill>
                      <a:srgbClr val="000000"/>
                    </a:solidFill>
                    <a:latin typeface="Open Sans" panose="020B0604020202020204"/>
                    <a:ea typeface="宋体" panose="02010600030101010101" pitchFamily="2" charset="-122"/>
                    <a:cs typeface="Gill Sans"/>
                    <a:sym typeface="+mn-ea"/>
                  </a:rPr>
                  <a:t> </a:t>
                </a:r>
              </a:p>
            </p:txBody>
          </p:sp>
        </mc:Choice>
        <mc:Fallback xmlns="">
          <p:sp>
            <p:nvSpPr>
              <p:cNvPr id="13" name="Title 1"/>
              <p:cNvSpPr>
                <a:spLocks noRot="1" noChangeAspect="1" noMove="1" noResize="1" noEditPoints="1" noAdjustHandles="1" noChangeArrowheads="1" noChangeShapeType="1" noTextEdit="1"/>
              </p:cNvSpPr>
              <p:nvPr>
                <p:custDataLst>
                  <p:tags r:id="rId26"/>
                </p:custDataLst>
              </p:nvPr>
            </p:nvSpPr>
            <p:spPr bwMode="auto">
              <a:xfrm>
                <a:off x="5758815" y="7163435"/>
                <a:ext cx="2710815" cy="615315"/>
              </a:xfrm>
              <a:prstGeom prst="rect">
                <a:avLst/>
              </a:prstGeom>
              <a:blipFill rotWithShape="1">
                <a:blip r:embed="rId27"/>
                <a:stretch>
                  <a:fillRect t="-11249"/>
                </a:stretch>
              </a:blipFill>
              <a:ln w="9525">
                <a:noFill/>
                <a:miter lim="800000"/>
              </a:ln>
            </p:spPr>
            <p:txBody>
              <a:bodyPr/>
              <a:lstStyle/>
              <a:p>
                <a:r>
                  <a:rPr lang="zh-CN" altLang="en-US">
                    <a:noFill/>
                  </a:rPr>
                  <a:t> </a:t>
                </a:r>
              </a:p>
            </p:txBody>
          </p:sp>
        </mc:Fallback>
      </mc:AlternateContent>
      <p:graphicFrame>
        <p:nvGraphicFramePr>
          <p:cNvPr id="15" name="Table 10"/>
          <p:cNvGraphicFramePr>
            <a:graphicFrameLocks noGrp="1"/>
          </p:cNvGraphicFramePr>
          <p:nvPr>
            <p:ph idx="1"/>
            <p:custDataLst>
              <p:tags r:id="rId12"/>
            </p:custDataLst>
          </p:nvPr>
        </p:nvGraphicFramePr>
        <p:xfrm>
          <a:off x="11158220" y="2764790"/>
          <a:ext cx="3678555" cy="6774180"/>
        </p:xfrm>
        <a:graphic>
          <a:graphicData uri="http://schemas.openxmlformats.org/drawingml/2006/table">
            <a:tbl>
              <a:tblPr>
                <a:tableStyleId>{5C22544A-7EE6-4342-B048-85BDC9FD1C3A}</a:tableStyleId>
              </a:tblPr>
              <a:tblGrid>
                <a:gridCol w="3678555">
                  <a:extLst>
                    <a:ext uri="{9D8B030D-6E8A-4147-A177-3AD203B41FA5}">
                      <a16:colId xmlns:a16="http://schemas.microsoft.com/office/drawing/2014/main" val="20000"/>
                    </a:ext>
                  </a:extLst>
                </a:gridCol>
              </a:tblGrid>
              <a:tr h="1163320">
                <a:tc>
                  <a:txBody>
                    <a:bodyPr/>
                    <a:lstStyle/>
                    <a:p>
                      <a:pPr algn="ctr"/>
                      <a:r>
                        <a:rPr lang="en-US" sz="3000" dirty="0">
                          <a:latin typeface="Calibri" panose="020F0502020204030204" pitchFamily="34" charset="0"/>
                          <a:cs typeface="Calibri" panose="020F0502020204030204" pitchFamily="34" charset="0"/>
                        </a:rPr>
                        <a:t>Classification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67435">
                <a:tc>
                  <a:txBody>
                    <a:bodyPr/>
                    <a:lstStyle/>
                    <a:p>
                      <a:pPr algn="ctr"/>
                      <a:r>
                        <a:rPr lang="en-US" sz="3000" dirty="0">
                          <a:latin typeface="Calibri" panose="020F0502020204030204" pitchFamily="34" charset="0"/>
                          <a:cs typeface="Calibri" panose="020F0502020204030204" pitchFamily="34" charset="0"/>
                          <a:sym typeface="+mn-ea"/>
                        </a:rPr>
                        <a:t>Outlier Detection</a:t>
                      </a:r>
                      <a:endParaRPr lang="en-US" sz="3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49350">
                <a:tc>
                  <a:txBody>
                    <a:bodyPr/>
                    <a:lstStyle/>
                    <a:p>
                      <a:pPr algn="ctr"/>
                      <a:r>
                        <a:rPr lang="en-US" sz="3000" dirty="0">
                          <a:latin typeface="Calibri" panose="020F0502020204030204" pitchFamily="34" charset="0"/>
                          <a:cs typeface="Calibri" panose="020F0502020204030204" pitchFamily="34" charset="0"/>
                          <a:sym typeface="+mn-ea"/>
                        </a:rPr>
                        <a:t>Motif Discovery</a:t>
                      </a:r>
                      <a:endParaRPr lang="en-US" sz="3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89685">
                <a:tc>
                  <a:txBody>
                    <a:bodyPr/>
                    <a:lstStyle/>
                    <a:p>
                      <a:pPr algn="ctr"/>
                      <a:r>
                        <a:rPr lang="en-US" sz="3000" dirty="0">
                          <a:latin typeface="Calibri" panose="020F0502020204030204" pitchFamily="34" charset="0"/>
                          <a:cs typeface="Calibri" panose="020F0502020204030204" pitchFamily="34" charset="0"/>
                        </a:rPr>
                        <a:t>Frequent Patterns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52195">
                <a:tc>
                  <a:txBody>
                    <a:bodyPr/>
                    <a:lstStyle/>
                    <a:p>
                      <a:pPr algn="ctr">
                        <a:buNone/>
                      </a:pPr>
                      <a:r>
                        <a:rPr lang="en-US" sz="3000" dirty="0">
                          <a:latin typeface="Calibri" panose="020F0502020204030204" pitchFamily="34" charset="0"/>
                          <a:cs typeface="Calibri" panose="020F0502020204030204" pitchFamily="34" charset="0"/>
                          <a:sym typeface="+mn-ea"/>
                        </a:rPr>
                        <a:t>Clustering</a:t>
                      </a:r>
                      <a:endParaRPr lang="en-US" altLang="en-US" sz="3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52195">
                <a:tc>
                  <a:txBody>
                    <a:bodyPr/>
                    <a:lstStyle/>
                    <a:p>
                      <a:pPr algn="ctr"/>
                      <a:r>
                        <a:rPr lang="en-US" sz="3000" dirty="0">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cxnSp>
        <p:nvCxnSpPr>
          <p:cNvPr id="38" name="Straight Arrow Connector 37"/>
          <p:cNvCxnSpPr/>
          <p:nvPr>
            <p:custDataLst>
              <p:tags r:id="rId13"/>
            </p:custDataLst>
          </p:nvPr>
        </p:nvCxnSpPr>
        <p:spPr>
          <a:xfrm flipV="1">
            <a:off x="8789979" y="3274768"/>
            <a:ext cx="2369820" cy="2738120"/>
          </a:xfrm>
          <a:prstGeom prst="straightConnector1">
            <a:avLst/>
          </a:prstGeom>
          <a:ln w="38100">
            <a:solidFill>
              <a:schemeClr val="bg1">
                <a:lumMod val="5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custDataLst>
              <p:tags r:id="rId14"/>
            </p:custDataLst>
          </p:nvPr>
        </p:nvCxnSpPr>
        <p:spPr>
          <a:xfrm flipV="1">
            <a:off x="8789979" y="4499045"/>
            <a:ext cx="2369820" cy="1513840"/>
          </a:xfrm>
          <a:prstGeom prst="straightConnector1">
            <a:avLst/>
          </a:prstGeom>
          <a:ln w="38100">
            <a:solidFill>
              <a:schemeClr val="bg1">
                <a:lumMod val="5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15"/>
            </p:custDataLst>
          </p:nvPr>
        </p:nvCxnSpPr>
        <p:spPr>
          <a:xfrm flipV="1">
            <a:off x="8783625" y="5579180"/>
            <a:ext cx="2376170" cy="431800"/>
          </a:xfrm>
          <a:prstGeom prst="straightConnector1">
            <a:avLst/>
          </a:prstGeom>
          <a:ln w="38100">
            <a:solidFill>
              <a:schemeClr val="bg1">
                <a:lumMod val="5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16"/>
            </p:custDataLst>
          </p:nvPr>
        </p:nvCxnSpPr>
        <p:spPr>
          <a:xfrm>
            <a:off x="8789979" y="6012885"/>
            <a:ext cx="2369820" cy="718185"/>
          </a:xfrm>
          <a:prstGeom prst="straightConnector1">
            <a:avLst/>
          </a:prstGeom>
          <a:ln w="38100">
            <a:solidFill>
              <a:schemeClr val="bg1">
                <a:lumMod val="5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17"/>
            </p:custDataLst>
          </p:nvPr>
        </p:nvCxnSpPr>
        <p:spPr>
          <a:xfrm>
            <a:off x="8789979" y="6012885"/>
            <a:ext cx="2369820" cy="2014855"/>
          </a:xfrm>
          <a:prstGeom prst="straightConnector1">
            <a:avLst/>
          </a:prstGeom>
          <a:ln w="38100">
            <a:solidFill>
              <a:schemeClr val="bg1">
                <a:lumMod val="5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207510" y="8653145"/>
            <a:ext cx="5279390" cy="368300"/>
          </a:xfrm>
          <a:prstGeom prst="rect">
            <a:avLst/>
          </a:prstGeom>
          <a:noFill/>
        </p:spPr>
        <p:txBody>
          <a:bodyPr wrap="square" rtlCol="0">
            <a:spAutoFit/>
          </a:bodyPr>
          <a:lstStyle/>
          <a:p>
            <a:endParaRPr lang="zh-CN" altLang="en-US"/>
          </a:p>
        </p:txBody>
      </p:sp>
      <p:cxnSp>
        <p:nvCxnSpPr>
          <p:cNvPr id="18" name="Straight Arrow Connector 45"/>
          <p:cNvCxnSpPr/>
          <p:nvPr>
            <p:custDataLst>
              <p:tags r:id="rId18"/>
            </p:custDataLst>
          </p:nvPr>
        </p:nvCxnSpPr>
        <p:spPr>
          <a:xfrm>
            <a:off x="8783629" y="6010980"/>
            <a:ext cx="2376170" cy="3096895"/>
          </a:xfrm>
          <a:prstGeom prst="straightConnector1">
            <a:avLst/>
          </a:prstGeom>
          <a:ln w="38100">
            <a:solidFill>
              <a:schemeClr val="bg1">
                <a:lumMod val="50000"/>
              </a:schemeClr>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1-Problem Definition</a:t>
            </a:r>
          </a:p>
        </p:txBody>
      </p:sp>
      <mc:AlternateContent xmlns:mc="http://schemas.openxmlformats.org/markup-compatibility/2006" xmlns:a14="http://schemas.microsoft.com/office/drawing/2010/main">
        <mc:Choice Requires="a14">
          <p:sp>
            <p:nvSpPr>
              <p:cNvPr id="17" name="Content Placeholder 2"/>
              <p:cNvSpPr>
                <a:spLocks noGrp="1"/>
              </p:cNvSpPr>
              <p:nvPr>
                <p:ph sz="half" idx="1"/>
                <p:custDataLst>
                  <p:tags r:id="rId1"/>
                </p:custDataLst>
              </p:nvPr>
            </p:nvSpPr>
            <p:spPr>
              <a:xfrm>
                <a:off x="387985" y="1480185"/>
                <a:ext cx="7710805" cy="6184900"/>
              </a:xfrm>
            </p:spPr>
            <p:txBody>
              <a:bodyPr>
                <a:normAutofit/>
              </a:bodyPr>
              <a:lstStyle/>
              <a:p>
                <a:r>
                  <a:rPr lang="en-US" sz="2800" dirty="0">
                    <a:solidFill>
                      <a:schemeClr val="tx1">
                        <a:lumMod val="50000"/>
                        <a:lumOff val="50000"/>
                      </a:schemeClr>
                    </a:solidFill>
                    <a:latin typeface="Calibri" panose="020F0502020204030204" pitchFamily="34" charset="0"/>
                    <a:cs typeface="Calibri" panose="020F0502020204030204" pitchFamily="34" charset="0"/>
                  </a:rPr>
                  <a:t>Similarity search</a:t>
                </a:r>
              </a:p>
              <a:p>
                <a:pPr lvl="1"/>
                <a:r>
                  <a:rPr lang="en-US" sz="2800" dirty="0">
                    <a:solidFill>
                      <a:schemeClr val="tx1">
                        <a:lumMod val="50000"/>
                        <a:lumOff val="50000"/>
                      </a:schemeClr>
                    </a:solidFill>
                    <a:latin typeface="Calibri" panose="020F0502020204030204" pitchFamily="34" charset="0"/>
                    <a:cs typeface="Calibri" panose="020F0502020204030204" pitchFamily="34" charset="0"/>
                  </a:rPr>
                  <a:t>given a series set </a:t>
                </a:r>
                <a14:m>
                  <m:oMath xmlns:m="http://schemas.openxmlformats.org/officeDocument/2006/math">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𝑆</m:t>
                    </m:r>
                  </m:oMath>
                </a14:m>
                <a:r>
                  <a:rPr lang="en-US" sz="2800" dirty="0">
                    <a:solidFill>
                      <a:schemeClr val="tx1">
                        <a:lumMod val="50000"/>
                        <a:lumOff val="50000"/>
                      </a:schemeClr>
                    </a:solidFill>
                    <a:latin typeface="Calibri" panose="020F0502020204030204" pitchFamily="34" charset="0"/>
                    <a:cs typeface="Calibri" panose="020F0502020204030204" pitchFamily="34" charset="0"/>
                  </a:rPr>
                  <a:t>, a query series </a:t>
                </a:r>
                <a14:m>
                  <m:oMath xmlns:m="http://schemas.openxmlformats.org/officeDocument/2006/math">
                    <m:sSub>
                      <m:sSub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sSubPr>
                      <m:e>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𝑆</m:t>
                        </m:r>
                      </m:e>
                      <m:sub>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𝑞</m:t>
                        </m:r>
                      </m:sub>
                    </m:sSub>
                  </m:oMath>
                </a14:m>
                <a:r>
                  <a:rPr lang="en-US" sz="2800" dirty="0">
                    <a:solidFill>
                      <a:schemeClr val="tx1">
                        <a:lumMod val="50000"/>
                        <a:lumOff val="50000"/>
                      </a:schemeClr>
                    </a:solidFill>
                    <a:latin typeface="Calibri" panose="020F0502020204030204" pitchFamily="34" charset="0"/>
                    <a:cs typeface="Calibri" panose="020F0502020204030204" pitchFamily="34" charset="0"/>
                  </a:rPr>
                  <a:t> and a similarity measure </a:t>
                </a:r>
                <a14:m>
                  <m:oMath xmlns:m="http://schemas.openxmlformats.org/officeDocument/2006/math">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𝑑</m:t>
                    </m:r>
                    <m:d>
                      <m:d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dPr>
                      <m:e>
                        <m:r>
                          <a:rPr lang="en-US" sz="2800" i="1" dirty="0" smtClean="0">
                            <a:solidFill>
                              <a:schemeClr val="tx1">
                                <a:lumMod val="50000"/>
                                <a:lumOff val="50000"/>
                              </a:schemeClr>
                            </a:solidFill>
                            <a:latin typeface="Cambria Math" panose="02040503050406030204" pitchFamily="18" charset="0"/>
                            <a:ea typeface="MS Mincho" charset="0"/>
                            <a:cs typeface="Cambria Math" panose="02040503050406030204" pitchFamily="18" charset="0"/>
                          </a:rPr>
                          <m:t>∙,∙</m:t>
                        </m:r>
                      </m:e>
                    </m:d>
                  </m:oMath>
                </a14:m>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lvl="2"/>
                <a14:m>
                  <m:oMath xmlns:m="http://schemas.openxmlformats.org/officeDocument/2006/math">
                    <m:r>
                      <a:rPr lang="en-US" sz="2800" i="1" dirty="0" smtClean="0">
                        <a:solidFill>
                          <a:schemeClr val="tx1"/>
                        </a:solidFill>
                        <a:latin typeface="Cambria Math" panose="02040503050406030204" pitchFamily="18" charset="0"/>
                        <a:cs typeface="Cambria Math" panose="02040503050406030204" pitchFamily="18" charset="0"/>
                      </a:rPr>
                      <m:t>𝑑</m:t>
                    </m:r>
                  </m:oMath>
                </a14:m>
                <a:r>
                  <a:rPr lang="en-US" sz="2800" dirty="0">
                    <a:solidFill>
                      <a:schemeClr val="tx1"/>
                    </a:solidFill>
                    <a:latin typeface="Calibri" panose="020F0502020204030204" pitchFamily="34" charset="0"/>
                    <a:cs typeface="Calibri" panose="020F0502020204030204" pitchFamily="34" charset="0"/>
                  </a:rPr>
                  <a:t> is commonly the Euclidean distance (ED) or Dynamic Time Warping (DTW)</a:t>
                </a:r>
              </a:p>
              <a:p>
                <a:pPr lvl="1"/>
                <a:r>
                  <a:rPr lang="en-US" sz="2800" dirty="0">
                    <a:solidFill>
                      <a:schemeClr val="tx1">
                        <a:lumMod val="50000"/>
                        <a:lumOff val="50000"/>
                      </a:schemeClr>
                    </a:solidFill>
                    <a:latin typeface="Calibri" panose="020F0502020204030204" pitchFamily="34" charset="0"/>
                    <a:cs typeface="Calibri" panose="020F0502020204030204" pitchFamily="34" charset="0"/>
                  </a:rPr>
                  <a:t>find the closest series</a:t>
                </a:r>
                <a:r>
                  <a:rPr lang="zh-CN" altLang="en-US" sz="2800" dirty="0">
                    <a:solidFill>
                      <a:schemeClr val="tx1">
                        <a:lumMod val="50000"/>
                        <a:lumOff val="50000"/>
                      </a:schemeClr>
                    </a:solidFill>
                    <a:latin typeface="Calibri" panose="020F0502020204030204" pitchFamily="34" charset="0"/>
                    <a:cs typeface="Calibri" panose="020F0502020204030204" pitchFamily="34" charset="0"/>
                  </a:rPr>
                  <a:t> </a:t>
                </a:r>
                <a:r>
                  <a:rPr lang="en-US" altLang="zh-CN" sz="2800" dirty="0">
                    <a:solidFill>
                      <a:schemeClr val="tx1">
                        <a:lumMod val="50000"/>
                        <a:lumOff val="50000"/>
                      </a:schemeClr>
                    </a:solidFill>
                    <a:latin typeface="Calibri" panose="020F0502020204030204" pitchFamily="34" charset="0"/>
                    <a:cs typeface="Calibri" panose="020F0502020204030204" pitchFamily="34" charset="0"/>
                  </a:rPr>
                  <a:t>in</a:t>
                </a:r>
                <a:r>
                  <a:rPr lang="en-US" sz="2800" dirty="0">
                    <a:solidFill>
                      <a:schemeClr val="tx1">
                        <a:lumMod val="50000"/>
                        <a:lumOff val="50000"/>
                      </a:schemeClr>
                    </a:solidFill>
                    <a:latin typeface="Calibri" panose="020F0502020204030204" pitchFamily="34" charset="0"/>
                    <a:cs typeface="Calibri" panose="020F0502020204030204" pitchFamily="34" charset="0"/>
                  </a:rPr>
                  <a:t> </a:t>
                </a:r>
                <a14:m>
                  <m:oMath xmlns:m="http://schemas.openxmlformats.org/officeDocument/2006/math">
                    <m:r>
                      <a:rPr lang="en-US" sz="2800" i="1" dirty="0">
                        <a:solidFill>
                          <a:schemeClr val="tx1">
                            <a:lumMod val="50000"/>
                            <a:lumOff val="50000"/>
                          </a:schemeClr>
                        </a:solidFill>
                        <a:latin typeface="Cambria Math" panose="02040503050406030204" pitchFamily="18" charset="0"/>
                        <a:cs typeface="Cambria Math" panose="02040503050406030204" pitchFamily="18" charset="0"/>
                      </a:rPr>
                      <m:t>𝑆</m:t>
                    </m:r>
                  </m:oMath>
                </a14:m>
                <a:r>
                  <a:rPr lang="en-US" sz="2800" dirty="0">
                    <a:solidFill>
                      <a:schemeClr val="tx1">
                        <a:lumMod val="50000"/>
                        <a:lumOff val="50000"/>
                      </a:schemeClr>
                    </a:solidFill>
                    <a:latin typeface="Calibri" panose="020F0502020204030204" pitchFamily="34" charset="0"/>
                    <a:cs typeface="Calibri" panose="020F0502020204030204" pitchFamily="34" charset="0"/>
                  </a:rPr>
                  <a:t> to </a:t>
                </a:r>
                <a14:m>
                  <m:oMath xmlns:m="http://schemas.openxmlformats.org/officeDocument/2006/math">
                    <m:sSub>
                      <m:sSub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sSubPr>
                      <m:e>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𝑠</m:t>
                        </m:r>
                      </m:e>
                      <m:sub>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𝑞</m:t>
                        </m:r>
                      </m:sub>
                    </m:sSub>
                  </m:oMath>
                </a14:m>
                <a:r>
                  <a:rPr lang="en-US" sz="2800" dirty="0">
                    <a:solidFill>
                      <a:schemeClr val="tx1">
                        <a:lumMod val="50000"/>
                        <a:lumOff val="50000"/>
                      </a:schemeClr>
                    </a:solidFill>
                    <a:latin typeface="Calibri" panose="020F0502020204030204" pitchFamily="34" charset="0"/>
                    <a:cs typeface="Calibri" panose="020F0502020204030204" pitchFamily="34" charset="0"/>
                  </a:rPr>
                  <a:t>, i.e., </a:t>
                </a:r>
              </a:p>
              <a:p>
                <a:pPr marL="457200" lvl="1" indent="0">
                  <a:buNone/>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sSubPr>
                        <m:e>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𝑠</m:t>
                          </m:r>
                        </m:e>
                        <m:sub>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𝑎</m:t>
                          </m:r>
                        </m:sub>
                      </m:sSub>
                      <m:r>
                        <a:rPr lang="en-US" sz="2800" i="1" dirty="0" smtClean="0">
                          <a:solidFill>
                            <a:schemeClr val="tx1">
                              <a:lumMod val="50000"/>
                              <a:lumOff val="50000"/>
                            </a:schemeClr>
                          </a:solidFill>
                          <a:latin typeface="Cambria Math" panose="02040503050406030204" pitchFamily="18" charset="0"/>
                          <a:ea typeface="MS Mincho" charset="0"/>
                          <a:cs typeface="Cambria Math" panose="02040503050406030204" pitchFamily="18" charset="0"/>
                        </a:rPr>
                        <m:t>=</m:t>
                      </m:r>
                      <m:func>
                        <m:func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funcPr>
                        <m:fName>
                          <m:limLow>
                            <m:limLow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limLowPr>
                            <m:e>
                              <m:r>
                                <m:rPr>
                                  <m:sty m:val="p"/>
                                </m:rPr>
                                <a:rPr lang="en-US" sz="2800" i="0" dirty="0" smtClean="0">
                                  <a:solidFill>
                                    <a:schemeClr val="tx1">
                                      <a:lumMod val="50000"/>
                                      <a:lumOff val="50000"/>
                                    </a:schemeClr>
                                  </a:solidFill>
                                  <a:latin typeface="Cambria Math" panose="02040503050406030204" pitchFamily="18" charset="0"/>
                                  <a:cs typeface="Cambria Math" panose="02040503050406030204" pitchFamily="18" charset="0"/>
                                </a:rPr>
                                <m:t>arg</m:t>
                              </m:r>
                              <m:r>
                                <a:rPr lang="en-US" sz="2800" i="0" dirty="0" smtClean="0">
                                  <a:solidFill>
                                    <a:schemeClr val="tx1">
                                      <a:lumMod val="50000"/>
                                      <a:lumOff val="50000"/>
                                    </a:schemeClr>
                                  </a:solidFill>
                                  <a:latin typeface="Cambria Math" panose="02040503050406030204" pitchFamily="18" charset="0"/>
                                  <a:ea typeface="MS Mincho" charset="0"/>
                                  <a:cs typeface="Cambria Math" panose="02040503050406030204" pitchFamily="18" charset="0"/>
                                </a:rPr>
                                <m:t> </m:t>
                              </m:r>
                              <m:r>
                                <m:rPr>
                                  <m:sty m:val="p"/>
                                </m:rPr>
                                <a:rPr lang="en-US" sz="2800" i="0" dirty="0" smtClean="0">
                                  <a:solidFill>
                                    <a:schemeClr val="tx1">
                                      <a:lumMod val="50000"/>
                                      <a:lumOff val="50000"/>
                                    </a:schemeClr>
                                  </a:solidFill>
                                  <a:latin typeface="Cambria Math" panose="02040503050406030204" pitchFamily="18" charset="0"/>
                                  <a:cs typeface="Cambria Math" panose="02040503050406030204" pitchFamily="18" charset="0"/>
                                </a:rPr>
                                <m:t>min</m:t>
                              </m:r>
                            </m:e>
                            <m:lim>
                              <m:sSub>
                                <m:sSub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sSubPr>
                                <m:e>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𝑠</m:t>
                                  </m:r>
                                </m:e>
                                <m:sub>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𝑖</m:t>
                                  </m:r>
                                </m:sub>
                              </m:sSub>
                              <m:r>
                                <a:rPr lang="en-US" sz="2800" i="1" dirty="0" smtClean="0">
                                  <a:solidFill>
                                    <a:schemeClr val="tx1">
                                      <a:lumMod val="50000"/>
                                      <a:lumOff val="50000"/>
                                    </a:schemeClr>
                                  </a:solidFill>
                                  <a:latin typeface="Cambria Math" panose="02040503050406030204" pitchFamily="18" charset="0"/>
                                  <a:ea typeface="MS Mincho" charset="0"/>
                                  <a:cs typeface="Cambria Math" panose="02040503050406030204" pitchFamily="18" charset="0"/>
                                </a:rPr>
                                <m:t>∈</m:t>
                              </m:r>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𝑆</m:t>
                              </m:r>
                            </m:lim>
                          </m:limLow>
                        </m:fName>
                        <m:e>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𝑑</m:t>
                          </m:r>
                          <m:r>
                            <a:rPr lang="en-US" sz="2800" i="1" dirty="0" smtClean="0">
                              <a:solidFill>
                                <a:schemeClr val="tx1">
                                  <a:lumMod val="50000"/>
                                  <a:lumOff val="50000"/>
                                </a:schemeClr>
                              </a:solidFill>
                              <a:latin typeface="Cambria Math" panose="02040503050406030204" pitchFamily="18" charset="0"/>
                              <a:ea typeface="MS Mincho" charset="0"/>
                              <a:cs typeface="Cambria Math" panose="02040503050406030204" pitchFamily="18" charset="0"/>
                            </a:rPr>
                            <m:t>(</m:t>
                          </m:r>
                          <m:sSub>
                            <m:sSub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sSubPr>
                            <m:e>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𝑠</m:t>
                              </m:r>
                            </m:e>
                            <m:sub>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𝑞</m:t>
                              </m:r>
                            </m:sub>
                          </m:sSub>
                          <m:r>
                            <a:rPr lang="en-US" sz="2800" i="1" dirty="0" smtClean="0">
                              <a:solidFill>
                                <a:schemeClr val="tx1">
                                  <a:lumMod val="50000"/>
                                  <a:lumOff val="50000"/>
                                </a:schemeClr>
                              </a:solidFill>
                              <a:latin typeface="Cambria Math" panose="02040503050406030204" pitchFamily="18" charset="0"/>
                              <a:ea typeface="MS Mincho" charset="0"/>
                              <a:cs typeface="Cambria Math" panose="02040503050406030204" pitchFamily="18" charset="0"/>
                            </a:rPr>
                            <m:t>,</m:t>
                          </m:r>
                          <m:sSub>
                            <m:sSubPr>
                              <m:ctrlP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ctrlPr>
                            </m:sSubPr>
                            <m:e>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𝑠</m:t>
                              </m:r>
                            </m:e>
                            <m:sub>
                              <m:r>
                                <a:rPr lang="en-US" sz="2800" i="1" dirty="0" smtClean="0">
                                  <a:solidFill>
                                    <a:schemeClr val="tx1">
                                      <a:lumMod val="50000"/>
                                      <a:lumOff val="50000"/>
                                    </a:schemeClr>
                                  </a:solidFill>
                                  <a:latin typeface="Cambria Math" panose="02040503050406030204" pitchFamily="18" charset="0"/>
                                  <a:cs typeface="Cambria Math" panose="02040503050406030204" pitchFamily="18" charset="0"/>
                                </a:rPr>
                                <m:t>𝑖</m:t>
                              </m:r>
                            </m:sub>
                          </m:sSub>
                          <m:r>
                            <a:rPr lang="en-US" sz="2800" i="1" dirty="0" smtClean="0">
                              <a:solidFill>
                                <a:schemeClr val="tx1">
                                  <a:lumMod val="50000"/>
                                  <a:lumOff val="50000"/>
                                </a:schemeClr>
                              </a:solidFill>
                              <a:latin typeface="Cambria Math" panose="02040503050406030204" pitchFamily="18" charset="0"/>
                              <a:ea typeface="MS Mincho" charset="0"/>
                              <a:cs typeface="Cambria Math" panose="02040503050406030204" pitchFamily="18" charset="0"/>
                            </a:rPr>
                            <m:t>)</m:t>
                          </m:r>
                        </m:e>
                      </m:func>
                    </m:oMath>
                  </m:oMathPara>
                </a14:m>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Approximate similarity search</a:t>
                </a:r>
              </a:p>
              <a:p>
                <a:pPr lvl="1"/>
                <a:r>
                  <a:rPr lang="en-US" sz="2800" dirty="0">
                    <a:latin typeface="Calibri" panose="020F0502020204030204" pitchFamily="34" charset="0"/>
                    <a:cs typeface="Calibri" panose="020F0502020204030204" pitchFamily="34" charset="0"/>
                  </a:rPr>
                  <a:t>find </a:t>
                </a:r>
                <a14:m>
                  <m:oMath xmlns:m="http://schemas.openxmlformats.org/officeDocument/2006/math">
                    <m:sSub>
                      <m:sSubPr>
                        <m:ctrlPr>
                          <a:rPr lang="en-US" sz="2800" i="1" dirty="0" smtClean="0">
                            <a:latin typeface="Cambria Math" panose="02040503050406030204" pitchFamily="18" charset="0"/>
                            <a:cs typeface="Cambria Math" panose="02040503050406030204" pitchFamily="18" charset="0"/>
                          </a:rPr>
                        </m:ctrlPr>
                      </m:sSubPr>
                      <m:e>
                        <m:r>
                          <a:rPr lang="en-US" sz="2800" i="1" dirty="0" smtClean="0">
                            <a:latin typeface="Cambria Math" panose="02040503050406030204" pitchFamily="18" charset="0"/>
                            <a:cs typeface="Cambria Math" panose="02040503050406030204" pitchFamily="18" charset="0"/>
                          </a:rPr>
                          <m:t>𝑠</m:t>
                        </m:r>
                      </m:e>
                      <m:sub>
                        <m:sSup>
                          <m:sSupPr>
                            <m:ctrlPr>
                              <a:rPr lang="en-US" sz="2800" i="1" dirty="0" smtClean="0">
                                <a:latin typeface="Cambria Math" panose="02040503050406030204" pitchFamily="18" charset="0"/>
                                <a:cs typeface="Cambria Math" panose="02040503050406030204" pitchFamily="18" charset="0"/>
                              </a:rPr>
                            </m:ctrlPr>
                          </m:sSupPr>
                          <m:e>
                            <m:r>
                              <a:rPr lang="en-US" sz="2800" i="1" dirty="0" smtClean="0">
                                <a:latin typeface="Cambria Math" panose="02040503050406030204" pitchFamily="18" charset="0"/>
                                <a:cs typeface="Cambria Math" panose="02040503050406030204" pitchFamily="18" charset="0"/>
                              </a:rPr>
                              <m:t>𝑎</m:t>
                            </m:r>
                          </m:e>
                          <m:sup>
                            <m:r>
                              <a:rPr lang="en-US" sz="2800" i="1" dirty="0" smtClean="0">
                                <a:latin typeface="Cambria Math" panose="02040503050406030204" pitchFamily="18" charset="0"/>
                                <a:ea typeface="MS Mincho" charset="0"/>
                                <a:cs typeface="Cambria Math" panose="02040503050406030204" pitchFamily="18" charset="0"/>
                              </a:rPr>
                              <m:t>′</m:t>
                            </m:r>
                          </m:sup>
                        </m:sSup>
                      </m:sub>
                    </m:sSub>
                  </m:oMath>
                </a14:m>
                <a:r>
                  <a:rPr lang="en-US" sz="2800" dirty="0">
                    <a:latin typeface="Calibri" panose="020F0502020204030204" pitchFamily="34" charset="0"/>
                    <a:cs typeface="Calibri" panose="020F0502020204030204" pitchFamily="34" charset="0"/>
                  </a:rPr>
                  <a:t>,</a:t>
                </a:r>
                <a14:m>
                  <m:oMath xmlns:m="http://schemas.openxmlformats.org/officeDocument/2006/math">
                    <m:r>
                      <a:rPr lang="en-US" sz="2800" i="1" dirty="0" smtClean="0">
                        <a:latin typeface="Cambria Math" panose="02040503050406030204" pitchFamily="18" charset="0"/>
                        <a:cs typeface="Cambria Math" panose="02040503050406030204" pitchFamily="18" charset="0"/>
                      </a:rPr>
                      <m:t>𝑑</m:t>
                    </m:r>
                    <m:r>
                      <a:rPr lang="en-US" sz="2800" i="1" dirty="0" smtClean="0">
                        <a:latin typeface="Cambria Math" panose="02040503050406030204" pitchFamily="18" charset="0"/>
                        <a:ea typeface="MS Mincho" charset="0"/>
                        <a:cs typeface="Cambria Math" panose="02040503050406030204" pitchFamily="18" charset="0"/>
                      </a:rPr>
                      <m:t>(</m:t>
                    </m:r>
                    <m:sSub>
                      <m:sSubPr>
                        <m:ctrlPr>
                          <a:rPr lang="en-US" sz="2800" i="1" dirty="0" smtClean="0">
                            <a:latin typeface="Cambria Math" panose="02040503050406030204" pitchFamily="18" charset="0"/>
                            <a:cs typeface="Cambria Math" panose="02040503050406030204" pitchFamily="18" charset="0"/>
                          </a:rPr>
                        </m:ctrlPr>
                      </m:sSubPr>
                      <m:e>
                        <m:r>
                          <a:rPr lang="en-US" sz="2800" i="1" dirty="0" smtClean="0">
                            <a:latin typeface="Cambria Math" panose="02040503050406030204" pitchFamily="18" charset="0"/>
                            <a:cs typeface="Cambria Math" panose="02040503050406030204" pitchFamily="18" charset="0"/>
                          </a:rPr>
                          <m:t>𝑠</m:t>
                        </m:r>
                      </m:e>
                      <m:sub>
                        <m:r>
                          <a:rPr lang="en-US" sz="2800" i="1" dirty="0" smtClean="0">
                            <a:latin typeface="Cambria Math" panose="02040503050406030204" pitchFamily="18" charset="0"/>
                            <a:cs typeface="Cambria Math" panose="02040503050406030204" pitchFamily="18" charset="0"/>
                          </a:rPr>
                          <m:t>𝑞</m:t>
                        </m:r>
                      </m:sub>
                    </m:sSub>
                    <m:r>
                      <a:rPr lang="en-US" sz="2800" i="1" dirty="0" smtClean="0">
                        <a:latin typeface="Cambria Math" panose="02040503050406030204" pitchFamily="18" charset="0"/>
                        <a:ea typeface="MS Mincho" charset="0"/>
                        <a:cs typeface="Cambria Math" panose="02040503050406030204" pitchFamily="18" charset="0"/>
                      </a:rPr>
                      <m:t>,</m:t>
                    </m:r>
                    <m:sSub>
                      <m:sSubPr>
                        <m:ctrlPr>
                          <a:rPr lang="en-US" sz="2800" i="1" dirty="0" smtClean="0">
                            <a:latin typeface="Cambria Math" panose="02040503050406030204" pitchFamily="18" charset="0"/>
                            <a:cs typeface="Cambria Math" panose="02040503050406030204" pitchFamily="18" charset="0"/>
                          </a:rPr>
                        </m:ctrlPr>
                      </m:sSubPr>
                      <m:e>
                        <m:r>
                          <a:rPr lang="en-US" sz="2800" i="1" dirty="0" smtClean="0">
                            <a:latin typeface="Cambria Math" panose="02040503050406030204" pitchFamily="18" charset="0"/>
                            <a:cs typeface="Cambria Math" panose="02040503050406030204" pitchFamily="18" charset="0"/>
                          </a:rPr>
                          <m:t>𝑠</m:t>
                        </m:r>
                      </m:e>
                      <m:sub>
                        <m:sSup>
                          <m:sSupPr>
                            <m:ctrlPr>
                              <a:rPr lang="en-US" sz="2800" i="1" dirty="0" smtClean="0">
                                <a:latin typeface="Cambria Math" panose="02040503050406030204" pitchFamily="18" charset="0"/>
                                <a:cs typeface="Cambria Math" panose="02040503050406030204" pitchFamily="18" charset="0"/>
                              </a:rPr>
                            </m:ctrlPr>
                          </m:sSupPr>
                          <m:e>
                            <m:r>
                              <a:rPr lang="en-US" sz="2800" i="1" dirty="0" smtClean="0">
                                <a:latin typeface="Cambria Math" panose="02040503050406030204" pitchFamily="18" charset="0"/>
                                <a:cs typeface="Cambria Math" panose="02040503050406030204" pitchFamily="18" charset="0"/>
                              </a:rPr>
                              <m:t>𝑎</m:t>
                            </m:r>
                          </m:e>
                          <m:sup>
                            <m:r>
                              <a:rPr lang="en-US" sz="2800" i="1" dirty="0" smtClean="0">
                                <a:latin typeface="Cambria Math" panose="02040503050406030204" pitchFamily="18" charset="0"/>
                                <a:ea typeface="MS Mincho" charset="0"/>
                                <a:cs typeface="Cambria Math" panose="02040503050406030204" pitchFamily="18" charset="0"/>
                              </a:rPr>
                              <m:t>′</m:t>
                            </m:r>
                          </m:sup>
                        </m:sSup>
                      </m:sub>
                    </m:sSub>
                    <m:r>
                      <a:rPr lang="en-US" sz="2800" i="1" dirty="0" smtClean="0">
                        <a:latin typeface="Cambria Math" panose="02040503050406030204" pitchFamily="18" charset="0"/>
                        <a:ea typeface="MS Mincho" charset="0"/>
                        <a:cs typeface="Cambria Math" panose="02040503050406030204" pitchFamily="18" charset="0"/>
                      </a:rPr>
                      <m:t>)≈</m:t>
                    </m:r>
                    <m:r>
                      <a:rPr lang="en-US" sz="2800" i="1" dirty="0" smtClean="0">
                        <a:latin typeface="Cambria Math" panose="02040503050406030204" pitchFamily="18" charset="0"/>
                        <a:cs typeface="Cambria Math" panose="02040503050406030204" pitchFamily="18" charset="0"/>
                      </a:rPr>
                      <m:t>𝑑</m:t>
                    </m:r>
                    <m:r>
                      <a:rPr lang="en-US" sz="2800" i="1" dirty="0" smtClean="0">
                        <a:latin typeface="Cambria Math" panose="02040503050406030204" pitchFamily="18" charset="0"/>
                        <a:ea typeface="MS Mincho" charset="0"/>
                        <a:cs typeface="Cambria Math" panose="02040503050406030204" pitchFamily="18" charset="0"/>
                      </a:rPr>
                      <m:t>(</m:t>
                    </m:r>
                    <m:sSub>
                      <m:sSubPr>
                        <m:ctrlPr>
                          <a:rPr lang="en-US" sz="2800" i="1" dirty="0" smtClean="0">
                            <a:latin typeface="Cambria Math" panose="02040503050406030204" pitchFamily="18" charset="0"/>
                            <a:cs typeface="Cambria Math" panose="02040503050406030204" pitchFamily="18" charset="0"/>
                          </a:rPr>
                        </m:ctrlPr>
                      </m:sSubPr>
                      <m:e>
                        <m:r>
                          <a:rPr lang="en-US" sz="2800" i="1" dirty="0" smtClean="0">
                            <a:latin typeface="Cambria Math" panose="02040503050406030204" pitchFamily="18" charset="0"/>
                            <a:cs typeface="Cambria Math" panose="02040503050406030204" pitchFamily="18" charset="0"/>
                          </a:rPr>
                          <m:t>𝑠</m:t>
                        </m:r>
                      </m:e>
                      <m:sub>
                        <m:r>
                          <a:rPr lang="en-US" sz="2800" i="1" dirty="0" smtClean="0">
                            <a:latin typeface="Cambria Math" panose="02040503050406030204" pitchFamily="18" charset="0"/>
                            <a:cs typeface="Cambria Math" panose="02040503050406030204" pitchFamily="18" charset="0"/>
                          </a:rPr>
                          <m:t>𝑞</m:t>
                        </m:r>
                      </m:sub>
                    </m:sSub>
                    <m:r>
                      <a:rPr lang="en-US" sz="2800" i="1" dirty="0" smtClean="0">
                        <a:latin typeface="Cambria Math" panose="02040503050406030204" pitchFamily="18" charset="0"/>
                        <a:ea typeface="MS Mincho" charset="0"/>
                        <a:cs typeface="Cambria Math" panose="02040503050406030204" pitchFamily="18" charset="0"/>
                      </a:rPr>
                      <m:t>,</m:t>
                    </m:r>
                    <m:sSub>
                      <m:sSubPr>
                        <m:ctrlPr>
                          <a:rPr lang="en-US" sz="2800" i="1" dirty="0" smtClean="0">
                            <a:latin typeface="Cambria Math" panose="02040503050406030204" pitchFamily="18" charset="0"/>
                            <a:cs typeface="Cambria Math" panose="02040503050406030204" pitchFamily="18" charset="0"/>
                          </a:rPr>
                        </m:ctrlPr>
                      </m:sSubPr>
                      <m:e>
                        <m:r>
                          <a:rPr lang="en-US" sz="2800" i="1" dirty="0" smtClean="0">
                            <a:latin typeface="Cambria Math" panose="02040503050406030204" pitchFamily="18" charset="0"/>
                            <a:cs typeface="Cambria Math" panose="02040503050406030204" pitchFamily="18" charset="0"/>
                          </a:rPr>
                          <m:t>𝑠</m:t>
                        </m:r>
                      </m:e>
                      <m:sub>
                        <m:r>
                          <a:rPr lang="en-US" sz="2800" i="1" dirty="0" smtClean="0">
                            <a:latin typeface="Cambria Math" panose="02040503050406030204" pitchFamily="18" charset="0"/>
                            <a:cs typeface="Cambria Math" panose="02040503050406030204" pitchFamily="18" charset="0"/>
                          </a:rPr>
                          <m:t>𝑎</m:t>
                        </m:r>
                      </m:sub>
                    </m:sSub>
                    <m:r>
                      <a:rPr lang="en-US" sz="2800" i="1" dirty="0" smtClean="0">
                        <a:latin typeface="Cambria Math" panose="02040503050406030204" pitchFamily="18" charset="0"/>
                        <a:ea typeface="MS Mincho" charset="0"/>
                        <a:cs typeface="Cambria Math" panose="02040503050406030204" pitchFamily="18" charset="0"/>
                      </a:rPr>
                      <m:t>)</m:t>
                    </m:r>
                  </m:oMath>
                </a14:m>
                <a:endParaRPr lang="en-US" sz="2800" i="1" dirty="0">
                  <a:latin typeface="Cambria Math" panose="02040503050406030204" pitchFamily="18" charset="0"/>
                  <a:ea typeface="MS Mincho" charset="0"/>
                  <a:cs typeface="Cambria Math" panose="02040503050406030204" pitchFamily="18" charset="0"/>
                </a:endParaRPr>
              </a:p>
              <a:p>
                <a:pPr lvl="1"/>
                <a:r>
                  <a:rPr lang="en-US" sz="2800" dirty="0">
                    <a:latin typeface="Calibri" panose="020F0502020204030204" pitchFamily="34" charset="0"/>
                    <a:cs typeface="Calibri" panose="020F0502020204030204" pitchFamily="34" charset="0"/>
                  </a:rPr>
                  <a:t>core requirements: </a:t>
                </a:r>
                <a:r>
                  <a:rPr lang="en-US" sz="2800" dirty="0">
                    <a:solidFill>
                      <a:srgbClr val="FF0000"/>
                    </a:solidFill>
                    <a:latin typeface="Calibri" panose="020F0502020204030204" pitchFamily="34" charset="0"/>
                    <a:cs typeface="Calibri" panose="020F0502020204030204" pitchFamily="34" charset="0"/>
                  </a:rPr>
                  <a:t>Accuracy</a:t>
                </a:r>
                <a:r>
                  <a:rPr lang="en-US" sz="2800" dirty="0">
                    <a:latin typeface="Calibri" panose="020F0502020204030204" pitchFamily="34" charset="0"/>
                    <a:cs typeface="Calibri" panose="020F0502020204030204" pitchFamily="34" charset="0"/>
                  </a:rPr>
                  <a:t> &amp; </a:t>
                </a:r>
                <a:r>
                  <a:rPr lang="en-US" sz="2800" dirty="0">
                    <a:solidFill>
                      <a:srgbClr val="FF0000"/>
                    </a:solidFill>
                    <a:latin typeface="Calibri" panose="020F0502020204030204" pitchFamily="34" charset="0"/>
                    <a:cs typeface="Calibri" panose="020F0502020204030204" pitchFamily="34" charset="0"/>
                  </a:rPr>
                  <a:t>Scalability</a:t>
                </a:r>
              </a:p>
            </p:txBody>
          </p:sp>
        </mc:Choice>
        <mc:Fallback xmlns="">
          <p:sp>
            <p:nvSpPr>
              <p:cNvPr id="17" name="Content Placeholder 2"/>
              <p:cNvSpPr>
                <a:spLocks noRot="1" noChangeAspect="1" noMove="1" noResize="1" noEditPoints="1" noAdjustHandles="1" noChangeArrowheads="1" noChangeShapeType="1" noTextEdit="1"/>
              </p:cNvSpPr>
              <p:nvPr>
                <p:ph sz="half" idx="1"/>
                <p:custDataLst>
                  <p:tags r:id="rId22"/>
                </p:custDataLst>
              </p:nvPr>
            </p:nvSpPr>
            <p:spPr>
              <a:xfrm>
                <a:off x="387985" y="1480185"/>
                <a:ext cx="7710805" cy="6184900"/>
              </a:xfrm>
              <a:blipFill rotWithShape="1">
                <a:blip r:embed="rId23"/>
                <a:stretch>
                  <a:fillRect/>
                </a:stretch>
              </a:blipFill>
            </p:spPr>
            <p:txBody>
              <a:bodyPr/>
              <a:lstStyle/>
              <a:p>
                <a:r>
                  <a:rPr lang="zh-CN" altLang="en-US">
                    <a:noFill/>
                  </a:rPr>
                  <a:t> </a:t>
                </a:r>
              </a:p>
            </p:txBody>
          </p:sp>
        </mc:Fallback>
      </mc:AlternateContent>
      <p:sp>
        <p:nvSpPr>
          <p:cNvPr id="18" name="Freeform 13"/>
          <p:cNvSpPr>
            <a:spLocks noChangeAspect="1"/>
          </p:cNvSpPr>
          <p:nvPr>
            <p:custDataLst>
              <p:tags r:id="rId2"/>
            </p:custDataLst>
          </p:nvPr>
        </p:nvSpPr>
        <p:spPr bwMode="auto">
          <a:xfrm>
            <a:off x="12315190" y="1648460"/>
            <a:ext cx="2540000" cy="880110"/>
          </a:xfrm>
          <a:custGeom>
            <a:avLst/>
            <a:gdLst/>
            <a:ahLst/>
            <a:cxnLst>
              <a:cxn ang="0">
                <a:pos x="31" y="282"/>
              </a:cxn>
              <a:cxn ang="0">
                <a:pos x="70" y="282"/>
              </a:cxn>
              <a:cxn ang="0">
                <a:pos x="109" y="262"/>
              </a:cxn>
              <a:cxn ang="0">
                <a:pos x="147" y="311"/>
              </a:cxn>
              <a:cxn ang="0">
                <a:pos x="186" y="311"/>
              </a:cxn>
              <a:cxn ang="0">
                <a:pos x="225" y="311"/>
              </a:cxn>
              <a:cxn ang="0">
                <a:pos x="264" y="282"/>
              </a:cxn>
              <a:cxn ang="0">
                <a:pos x="303" y="272"/>
              </a:cxn>
              <a:cxn ang="0">
                <a:pos x="352" y="252"/>
              </a:cxn>
              <a:cxn ang="0">
                <a:pos x="391" y="243"/>
              </a:cxn>
              <a:cxn ang="0">
                <a:pos x="430" y="252"/>
              </a:cxn>
              <a:cxn ang="0">
                <a:pos x="469" y="252"/>
              </a:cxn>
              <a:cxn ang="0">
                <a:pos x="507" y="243"/>
              </a:cxn>
              <a:cxn ang="0">
                <a:pos x="546" y="204"/>
              </a:cxn>
              <a:cxn ang="0">
                <a:pos x="585" y="174"/>
              </a:cxn>
              <a:cxn ang="0">
                <a:pos x="624" y="165"/>
              </a:cxn>
              <a:cxn ang="0">
                <a:pos x="663" y="155"/>
              </a:cxn>
              <a:cxn ang="0">
                <a:pos x="702" y="127"/>
              </a:cxn>
              <a:cxn ang="0">
                <a:pos x="741" y="135"/>
              </a:cxn>
              <a:cxn ang="0">
                <a:pos x="780" y="96"/>
              </a:cxn>
              <a:cxn ang="0">
                <a:pos x="819" y="88"/>
              </a:cxn>
              <a:cxn ang="0">
                <a:pos x="857" y="39"/>
              </a:cxn>
              <a:cxn ang="0">
                <a:pos x="905" y="39"/>
              </a:cxn>
              <a:cxn ang="0">
                <a:pos x="944" y="19"/>
              </a:cxn>
              <a:cxn ang="0">
                <a:pos x="983" y="78"/>
              </a:cxn>
              <a:cxn ang="0">
                <a:pos x="1022" y="155"/>
              </a:cxn>
              <a:cxn ang="0">
                <a:pos x="1060" y="272"/>
              </a:cxn>
              <a:cxn ang="0">
                <a:pos x="1099" y="321"/>
              </a:cxn>
              <a:cxn ang="0">
                <a:pos x="1138" y="311"/>
              </a:cxn>
              <a:cxn ang="0">
                <a:pos x="1179" y="321"/>
              </a:cxn>
              <a:cxn ang="0">
                <a:pos x="1217" y="302"/>
              </a:cxn>
              <a:cxn ang="0">
                <a:pos x="1256" y="311"/>
              </a:cxn>
              <a:cxn ang="0">
                <a:pos x="1295" y="282"/>
              </a:cxn>
              <a:cxn ang="0">
                <a:pos x="1334" y="282"/>
              </a:cxn>
              <a:cxn ang="0">
                <a:pos x="1373" y="282"/>
              </a:cxn>
              <a:cxn ang="0">
                <a:pos x="1412" y="302"/>
              </a:cxn>
              <a:cxn ang="0">
                <a:pos x="1451" y="282"/>
              </a:cxn>
              <a:cxn ang="0">
                <a:pos x="1500" y="292"/>
              </a:cxn>
              <a:cxn ang="0">
                <a:pos x="1539" y="282"/>
              </a:cxn>
              <a:cxn ang="0">
                <a:pos x="1578" y="311"/>
              </a:cxn>
              <a:cxn ang="0">
                <a:pos x="1616" y="292"/>
              </a:cxn>
              <a:cxn ang="0">
                <a:pos x="1655" y="302"/>
              </a:cxn>
            </a:cxnLst>
            <a:rect l="0" t="0" r="r" b="b"/>
            <a:pathLst>
              <a:path w="1684" h="340">
                <a:moveTo>
                  <a:pt x="0" y="302"/>
                </a:moveTo>
                <a:lnTo>
                  <a:pt x="21" y="282"/>
                </a:lnTo>
                <a:lnTo>
                  <a:pt x="31" y="282"/>
                </a:lnTo>
                <a:lnTo>
                  <a:pt x="41" y="272"/>
                </a:lnTo>
                <a:lnTo>
                  <a:pt x="60" y="282"/>
                </a:lnTo>
                <a:lnTo>
                  <a:pt x="70" y="282"/>
                </a:lnTo>
                <a:lnTo>
                  <a:pt x="80" y="272"/>
                </a:lnTo>
                <a:lnTo>
                  <a:pt x="98" y="282"/>
                </a:lnTo>
                <a:lnTo>
                  <a:pt x="109" y="262"/>
                </a:lnTo>
                <a:lnTo>
                  <a:pt x="127" y="282"/>
                </a:lnTo>
                <a:lnTo>
                  <a:pt x="137" y="302"/>
                </a:lnTo>
                <a:lnTo>
                  <a:pt x="147" y="311"/>
                </a:lnTo>
                <a:lnTo>
                  <a:pt x="166" y="311"/>
                </a:lnTo>
                <a:lnTo>
                  <a:pt x="176" y="302"/>
                </a:lnTo>
                <a:lnTo>
                  <a:pt x="186" y="311"/>
                </a:lnTo>
                <a:lnTo>
                  <a:pt x="205" y="321"/>
                </a:lnTo>
                <a:lnTo>
                  <a:pt x="215" y="311"/>
                </a:lnTo>
                <a:lnTo>
                  <a:pt x="225" y="311"/>
                </a:lnTo>
                <a:lnTo>
                  <a:pt x="244" y="302"/>
                </a:lnTo>
                <a:lnTo>
                  <a:pt x="254" y="282"/>
                </a:lnTo>
                <a:lnTo>
                  <a:pt x="264" y="282"/>
                </a:lnTo>
                <a:lnTo>
                  <a:pt x="283" y="282"/>
                </a:lnTo>
                <a:lnTo>
                  <a:pt x="293" y="272"/>
                </a:lnTo>
                <a:lnTo>
                  <a:pt x="303" y="272"/>
                </a:lnTo>
                <a:lnTo>
                  <a:pt x="322" y="262"/>
                </a:lnTo>
                <a:lnTo>
                  <a:pt x="332" y="252"/>
                </a:lnTo>
                <a:lnTo>
                  <a:pt x="352" y="252"/>
                </a:lnTo>
                <a:lnTo>
                  <a:pt x="361" y="262"/>
                </a:lnTo>
                <a:lnTo>
                  <a:pt x="371" y="252"/>
                </a:lnTo>
                <a:lnTo>
                  <a:pt x="391" y="243"/>
                </a:lnTo>
                <a:lnTo>
                  <a:pt x="399" y="252"/>
                </a:lnTo>
                <a:lnTo>
                  <a:pt x="410" y="262"/>
                </a:lnTo>
                <a:lnTo>
                  <a:pt x="430" y="252"/>
                </a:lnTo>
                <a:lnTo>
                  <a:pt x="438" y="262"/>
                </a:lnTo>
                <a:lnTo>
                  <a:pt x="448" y="262"/>
                </a:lnTo>
                <a:lnTo>
                  <a:pt x="469" y="252"/>
                </a:lnTo>
                <a:lnTo>
                  <a:pt x="477" y="252"/>
                </a:lnTo>
                <a:lnTo>
                  <a:pt x="487" y="252"/>
                </a:lnTo>
                <a:lnTo>
                  <a:pt x="507" y="243"/>
                </a:lnTo>
                <a:lnTo>
                  <a:pt x="516" y="233"/>
                </a:lnTo>
                <a:lnTo>
                  <a:pt x="536" y="213"/>
                </a:lnTo>
                <a:lnTo>
                  <a:pt x="546" y="204"/>
                </a:lnTo>
                <a:lnTo>
                  <a:pt x="555" y="194"/>
                </a:lnTo>
                <a:lnTo>
                  <a:pt x="575" y="184"/>
                </a:lnTo>
                <a:lnTo>
                  <a:pt x="585" y="174"/>
                </a:lnTo>
                <a:lnTo>
                  <a:pt x="594" y="165"/>
                </a:lnTo>
                <a:lnTo>
                  <a:pt x="614" y="155"/>
                </a:lnTo>
                <a:lnTo>
                  <a:pt x="624" y="165"/>
                </a:lnTo>
                <a:lnTo>
                  <a:pt x="633" y="155"/>
                </a:lnTo>
                <a:lnTo>
                  <a:pt x="653" y="165"/>
                </a:lnTo>
                <a:lnTo>
                  <a:pt x="663" y="155"/>
                </a:lnTo>
                <a:lnTo>
                  <a:pt x="672" y="145"/>
                </a:lnTo>
                <a:lnTo>
                  <a:pt x="692" y="135"/>
                </a:lnTo>
                <a:lnTo>
                  <a:pt x="702" y="127"/>
                </a:lnTo>
                <a:lnTo>
                  <a:pt x="721" y="127"/>
                </a:lnTo>
                <a:lnTo>
                  <a:pt x="731" y="127"/>
                </a:lnTo>
                <a:lnTo>
                  <a:pt x="741" y="135"/>
                </a:lnTo>
                <a:lnTo>
                  <a:pt x="759" y="127"/>
                </a:lnTo>
                <a:lnTo>
                  <a:pt x="770" y="117"/>
                </a:lnTo>
                <a:lnTo>
                  <a:pt x="780" y="96"/>
                </a:lnTo>
                <a:lnTo>
                  <a:pt x="798" y="96"/>
                </a:lnTo>
                <a:lnTo>
                  <a:pt x="808" y="88"/>
                </a:lnTo>
                <a:lnTo>
                  <a:pt x="819" y="88"/>
                </a:lnTo>
                <a:lnTo>
                  <a:pt x="837" y="78"/>
                </a:lnTo>
                <a:lnTo>
                  <a:pt x="847" y="68"/>
                </a:lnTo>
                <a:lnTo>
                  <a:pt x="857" y="39"/>
                </a:lnTo>
                <a:lnTo>
                  <a:pt x="876" y="29"/>
                </a:lnTo>
                <a:lnTo>
                  <a:pt x="886" y="39"/>
                </a:lnTo>
                <a:lnTo>
                  <a:pt x="905" y="39"/>
                </a:lnTo>
                <a:lnTo>
                  <a:pt x="915" y="19"/>
                </a:lnTo>
                <a:lnTo>
                  <a:pt x="925" y="10"/>
                </a:lnTo>
                <a:lnTo>
                  <a:pt x="944" y="19"/>
                </a:lnTo>
                <a:lnTo>
                  <a:pt x="954" y="0"/>
                </a:lnTo>
                <a:lnTo>
                  <a:pt x="964" y="29"/>
                </a:lnTo>
                <a:lnTo>
                  <a:pt x="983" y="78"/>
                </a:lnTo>
                <a:lnTo>
                  <a:pt x="993" y="96"/>
                </a:lnTo>
                <a:lnTo>
                  <a:pt x="1003" y="117"/>
                </a:lnTo>
                <a:lnTo>
                  <a:pt x="1022" y="155"/>
                </a:lnTo>
                <a:lnTo>
                  <a:pt x="1032" y="213"/>
                </a:lnTo>
                <a:lnTo>
                  <a:pt x="1042" y="252"/>
                </a:lnTo>
                <a:lnTo>
                  <a:pt x="1060" y="272"/>
                </a:lnTo>
                <a:lnTo>
                  <a:pt x="1071" y="331"/>
                </a:lnTo>
                <a:lnTo>
                  <a:pt x="1091" y="340"/>
                </a:lnTo>
                <a:lnTo>
                  <a:pt x="1099" y="321"/>
                </a:lnTo>
                <a:lnTo>
                  <a:pt x="1109" y="321"/>
                </a:lnTo>
                <a:lnTo>
                  <a:pt x="1130" y="321"/>
                </a:lnTo>
                <a:lnTo>
                  <a:pt x="1138" y="311"/>
                </a:lnTo>
                <a:lnTo>
                  <a:pt x="1148" y="311"/>
                </a:lnTo>
                <a:lnTo>
                  <a:pt x="1169" y="311"/>
                </a:lnTo>
                <a:lnTo>
                  <a:pt x="1179" y="321"/>
                </a:lnTo>
                <a:lnTo>
                  <a:pt x="1189" y="302"/>
                </a:lnTo>
                <a:lnTo>
                  <a:pt x="1207" y="302"/>
                </a:lnTo>
                <a:lnTo>
                  <a:pt x="1217" y="302"/>
                </a:lnTo>
                <a:lnTo>
                  <a:pt x="1228" y="302"/>
                </a:lnTo>
                <a:lnTo>
                  <a:pt x="1246" y="311"/>
                </a:lnTo>
                <a:lnTo>
                  <a:pt x="1256" y="311"/>
                </a:lnTo>
                <a:lnTo>
                  <a:pt x="1266" y="302"/>
                </a:lnTo>
                <a:lnTo>
                  <a:pt x="1285" y="292"/>
                </a:lnTo>
                <a:lnTo>
                  <a:pt x="1295" y="282"/>
                </a:lnTo>
                <a:lnTo>
                  <a:pt x="1314" y="282"/>
                </a:lnTo>
                <a:lnTo>
                  <a:pt x="1324" y="282"/>
                </a:lnTo>
                <a:lnTo>
                  <a:pt x="1334" y="282"/>
                </a:lnTo>
                <a:lnTo>
                  <a:pt x="1353" y="282"/>
                </a:lnTo>
                <a:lnTo>
                  <a:pt x="1363" y="272"/>
                </a:lnTo>
                <a:lnTo>
                  <a:pt x="1373" y="282"/>
                </a:lnTo>
                <a:lnTo>
                  <a:pt x="1392" y="282"/>
                </a:lnTo>
                <a:lnTo>
                  <a:pt x="1402" y="292"/>
                </a:lnTo>
                <a:lnTo>
                  <a:pt x="1412" y="302"/>
                </a:lnTo>
                <a:lnTo>
                  <a:pt x="1431" y="292"/>
                </a:lnTo>
                <a:lnTo>
                  <a:pt x="1441" y="282"/>
                </a:lnTo>
                <a:lnTo>
                  <a:pt x="1451" y="282"/>
                </a:lnTo>
                <a:lnTo>
                  <a:pt x="1470" y="282"/>
                </a:lnTo>
                <a:lnTo>
                  <a:pt x="1480" y="302"/>
                </a:lnTo>
                <a:lnTo>
                  <a:pt x="1500" y="292"/>
                </a:lnTo>
                <a:lnTo>
                  <a:pt x="1508" y="292"/>
                </a:lnTo>
                <a:lnTo>
                  <a:pt x="1518" y="292"/>
                </a:lnTo>
                <a:lnTo>
                  <a:pt x="1539" y="282"/>
                </a:lnTo>
                <a:lnTo>
                  <a:pt x="1547" y="292"/>
                </a:lnTo>
                <a:lnTo>
                  <a:pt x="1557" y="302"/>
                </a:lnTo>
                <a:lnTo>
                  <a:pt x="1578" y="311"/>
                </a:lnTo>
                <a:lnTo>
                  <a:pt x="1586" y="302"/>
                </a:lnTo>
                <a:lnTo>
                  <a:pt x="1596" y="282"/>
                </a:lnTo>
                <a:lnTo>
                  <a:pt x="1616" y="292"/>
                </a:lnTo>
                <a:lnTo>
                  <a:pt x="1625" y="292"/>
                </a:lnTo>
                <a:lnTo>
                  <a:pt x="1635" y="292"/>
                </a:lnTo>
                <a:lnTo>
                  <a:pt x="1655" y="302"/>
                </a:lnTo>
                <a:lnTo>
                  <a:pt x="1664" y="292"/>
                </a:lnTo>
                <a:lnTo>
                  <a:pt x="1684" y="292"/>
                </a:lnTo>
              </a:path>
            </a:pathLst>
          </a:custGeom>
          <a:solidFill>
            <a:schemeClr val="bg1"/>
          </a:solidFill>
          <a:ln w="22225">
            <a:solidFill>
              <a:srgbClr val="FF0000"/>
            </a:solidFill>
            <a:prstDash val="solid"/>
            <a:round/>
          </a:ln>
        </p:spPr>
        <p:txBody>
          <a:bodyPr/>
          <a:lstStyle/>
          <a:p>
            <a:endParaRPr lang="en-US" dirty="0"/>
          </a:p>
        </p:txBody>
      </p:sp>
      <mc:AlternateContent xmlns:mc="http://schemas.openxmlformats.org/markup-compatibility/2006" xmlns:a14="http://schemas.microsoft.com/office/drawing/2010/main">
        <mc:Choice Requires="a14">
          <p:sp>
            <p:nvSpPr>
              <p:cNvPr id="19" name="文本框 18"/>
              <p:cNvSpPr txBox="1"/>
              <p:nvPr/>
            </p:nvSpPr>
            <p:spPr>
              <a:xfrm>
                <a:off x="11125200" y="2122805"/>
                <a:ext cx="824865" cy="501015"/>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𝑆</m:t>
                          </m:r>
                        </m:e>
                        <m:sub>
                          <m:r>
                            <a:rPr lang="en-US" sz="2800" i="1" dirty="0">
                              <a:latin typeface="Cambria Math" panose="02040503050406030204" pitchFamily="18" charset="0"/>
                            </a:rPr>
                            <m:t>𝑞</m:t>
                          </m:r>
                        </m:sub>
                      </m:sSub>
                    </m:oMath>
                  </m:oMathPara>
                </a14:m>
                <a:endParaRPr lang="en-US" altLang="en-US" sz="2800" i="1" dirty="0">
                  <a:latin typeface="Cambria Math" panose="02040503050406030204" pitchFamily="18" charset="0"/>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11125200" y="2122805"/>
                <a:ext cx="824865" cy="501015"/>
              </a:xfrm>
              <a:prstGeom prst="rect">
                <a:avLst/>
              </a:prstGeom>
              <a:blipFill rotWithShape="1">
                <a:blip r:embed="rId24"/>
                <a:stretch>
                  <a:fillRect/>
                </a:stretch>
              </a:blipFill>
            </p:spPr>
            <p:txBody>
              <a:bodyPr/>
              <a:lstStyle/>
              <a:p>
                <a:r>
                  <a:rPr lang="zh-CN" altLang="en-US">
                    <a:noFill/>
                  </a:rPr>
                  <a:t> </a:t>
                </a:r>
              </a:p>
            </p:txBody>
          </p:sp>
        </mc:Fallback>
      </mc:AlternateContent>
      <p:cxnSp>
        <p:nvCxnSpPr>
          <p:cNvPr id="21" name="Straight Arrow Connector 29"/>
          <p:cNvCxnSpPr/>
          <p:nvPr>
            <p:custDataLst>
              <p:tags r:id="rId3"/>
            </p:custDataLst>
          </p:nvPr>
        </p:nvCxnSpPr>
        <p:spPr>
          <a:xfrm>
            <a:off x="13585108" y="2554670"/>
            <a:ext cx="0" cy="58674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nvGrpSpPr>
          <p:cNvPr id="24" name="组合 23"/>
          <p:cNvGrpSpPr/>
          <p:nvPr/>
        </p:nvGrpSpPr>
        <p:grpSpPr>
          <a:xfrm>
            <a:off x="12003405" y="3240405"/>
            <a:ext cx="3239135" cy="2490470"/>
            <a:chOff x="2109" y="9783"/>
            <a:chExt cx="4700" cy="3852"/>
          </a:xfrm>
        </p:grpSpPr>
        <p:sp>
          <p:nvSpPr>
            <p:cNvPr id="25" name="圆角矩形 24"/>
            <p:cNvSpPr/>
            <p:nvPr>
              <p:custDataLst>
                <p:tags r:id="rId15"/>
              </p:custDataLst>
            </p:nvPr>
          </p:nvSpPr>
          <p:spPr>
            <a:xfrm>
              <a:off x="2109" y="9783"/>
              <a:ext cx="4700" cy="3853"/>
            </a:xfrm>
            <a:prstGeom prst="roundRect">
              <a:avLst/>
            </a:prstGeom>
            <a:solidFill>
              <a:srgbClr val="B4C7E7">
                <a:alpha val="45000"/>
              </a:srgbClr>
            </a:solidFill>
            <a:ln w="12700"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26" name="任意多边形: 形状 19"/>
            <p:cNvSpPr/>
            <p:nvPr>
              <p:custDataLst>
                <p:tags r:id="rId16"/>
              </p:custDataLst>
            </p:nvPr>
          </p:nvSpPr>
          <p:spPr>
            <a:xfrm>
              <a:off x="2635" y="10044"/>
              <a:ext cx="3499" cy="642"/>
            </a:xfrm>
            <a:custGeom>
              <a:avLst/>
              <a:gdLst>
                <a:gd name="connsiteX0" fmla="*/ 0 w 925619"/>
                <a:gd name="connsiteY0" fmla="*/ 0 h 258716"/>
                <a:gd name="connsiteX1" fmla="*/ 39269 w 925619"/>
                <a:gd name="connsiteY1" fmla="*/ 16830 h 258716"/>
                <a:gd name="connsiteX2" fmla="*/ 84147 w 925619"/>
                <a:gd name="connsiteY2" fmla="*/ 134636 h 258716"/>
                <a:gd name="connsiteX3" fmla="*/ 117806 w 925619"/>
                <a:gd name="connsiteY3" fmla="*/ 196344 h 258716"/>
                <a:gd name="connsiteX4" fmla="*/ 218783 w 925619"/>
                <a:gd name="connsiteY4" fmla="*/ 224393 h 258716"/>
                <a:gd name="connsiteX5" fmla="*/ 235612 w 925619"/>
                <a:gd name="connsiteY5" fmla="*/ 162685 h 258716"/>
                <a:gd name="connsiteX6" fmla="*/ 252442 w 925619"/>
                <a:gd name="connsiteY6" fmla="*/ 145856 h 258716"/>
                <a:gd name="connsiteX7" fmla="*/ 415126 w 925619"/>
                <a:gd name="connsiteY7" fmla="*/ 123416 h 258716"/>
                <a:gd name="connsiteX8" fmla="*/ 527323 w 925619"/>
                <a:gd name="connsiteY8" fmla="*/ 112197 h 258716"/>
                <a:gd name="connsiteX9" fmla="*/ 549762 w 925619"/>
                <a:gd name="connsiteY9" fmla="*/ 84148 h 258716"/>
                <a:gd name="connsiteX10" fmla="*/ 566591 w 925619"/>
                <a:gd name="connsiteY10" fmla="*/ 39269 h 258716"/>
                <a:gd name="connsiteX11" fmla="*/ 594640 w 925619"/>
                <a:gd name="connsiteY11" fmla="*/ 33659 h 258716"/>
                <a:gd name="connsiteX12" fmla="*/ 611470 w 925619"/>
                <a:gd name="connsiteY12" fmla="*/ 84148 h 258716"/>
                <a:gd name="connsiteX13" fmla="*/ 628299 w 925619"/>
                <a:gd name="connsiteY13" fmla="*/ 100977 h 258716"/>
                <a:gd name="connsiteX14" fmla="*/ 639519 w 925619"/>
                <a:gd name="connsiteY14" fmla="*/ 230003 h 258716"/>
                <a:gd name="connsiteX15" fmla="*/ 718056 w 925619"/>
                <a:gd name="connsiteY15" fmla="*/ 218783 h 258716"/>
                <a:gd name="connsiteX16" fmla="*/ 813423 w 925619"/>
                <a:gd name="connsiteY16" fmla="*/ 162685 h 258716"/>
                <a:gd name="connsiteX17" fmla="*/ 824643 w 925619"/>
                <a:gd name="connsiteY17" fmla="*/ 140246 h 258716"/>
                <a:gd name="connsiteX18" fmla="*/ 841472 w 925619"/>
                <a:gd name="connsiteY18" fmla="*/ 95367 h 258716"/>
                <a:gd name="connsiteX19" fmla="*/ 891961 w 925619"/>
                <a:gd name="connsiteY19" fmla="*/ 67318 h 258716"/>
                <a:gd name="connsiteX20" fmla="*/ 925619 w 925619"/>
                <a:gd name="connsiteY20" fmla="*/ 56099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619" h="258716">
                  <a:moveTo>
                    <a:pt x="0" y="0"/>
                  </a:moveTo>
                  <a:cubicBezTo>
                    <a:pt x="13090" y="5610"/>
                    <a:pt x="31721" y="4753"/>
                    <a:pt x="39269" y="16830"/>
                  </a:cubicBezTo>
                  <a:cubicBezTo>
                    <a:pt x="61540" y="52464"/>
                    <a:pt x="67304" y="96138"/>
                    <a:pt x="84147" y="134636"/>
                  </a:cubicBezTo>
                  <a:cubicBezTo>
                    <a:pt x="93538" y="156102"/>
                    <a:pt x="106586" y="175775"/>
                    <a:pt x="117806" y="196344"/>
                  </a:cubicBezTo>
                  <a:cubicBezTo>
                    <a:pt x="130246" y="246100"/>
                    <a:pt x="126038" y="292731"/>
                    <a:pt x="218783" y="224393"/>
                  </a:cubicBezTo>
                  <a:cubicBezTo>
                    <a:pt x="235947" y="211746"/>
                    <a:pt x="227213" y="182282"/>
                    <a:pt x="235612" y="162685"/>
                  </a:cubicBezTo>
                  <a:cubicBezTo>
                    <a:pt x="238737" y="155393"/>
                    <a:pt x="246832" y="151466"/>
                    <a:pt x="252442" y="145856"/>
                  </a:cubicBezTo>
                  <a:cubicBezTo>
                    <a:pt x="277355" y="46199"/>
                    <a:pt x="244053" y="116136"/>
                    <a:pt x="415126" y="123416"/>
                  </a:cubicBezTo>
                  <a:cubicBezTo>
                    <a:pt x="452678" y="125014"/>
                    <a:pt x="489924" y="115937"/>
                    <a:pt x="527323" y="112197"/>
                  </a:cubicBezTo>
                  <a:cubicBezTo>
                    <a:pt x="534803" y="102847"/>
                    <a:pt x="544086" y="94690"/>
                    <a:pt x="549762" y="84148"/>
                  </a:cubicBezTo>
                  <a:cubicBezTo>
                    <a:pt x="557336" y="70081"/>
                    <a:pt x="555977" y="51210"/>
                    <a:pt x="566591" y="39269"/>
                  </a:cubicBezTo>
                  <a:cubicBezTo>
                    <a:pt x="572926" y="32142"/>
                    <a:pt x="585290" y="35529"/>
                    <a:pt x="594640" y="33659"/>
                  </a:cubicBezTo>
                  <a:cubicBezTo>
                    <a:pt x="600250" y="50489"/>
                    <a:pt x="603536" y="68281"/>
                    <a:pt x="611470" y="84148"/>
                  </a:cubicBezTo>
                  <a:cubicBezTo>
                    <a:pt x="615018" y="91244"/>
                    <a:pt x="626801" y="93186"/>
                    <a:pt x="628299" y="100977"/>
                  </a:cubicBezTo>
                  <a:cubicBezTo>
                    <a:pt x="636452" y="143371"/>
                    <a:pt x="635779" y="186994"/>
                    <a:pt x="639519" y="230003"/>
                  </a:cubicBezTo>
                  <a:cubicBezTo>
                    <a:pt x="665698" y="226263"/>
                    <a:pt x="692869" y="226843"/>
                    <a:pt x="718056" y="218783"/>
                  </a:cubicBezTo>
                  <a:cubicBezTo>
                    <a:pt x="743770" y="210554"/>
                    <a:pt x="787796" y="179769"/>
                    <a:pt x="813423" y="162685"/>
                  </a:cubicBezTo>
                  <a:cubicBezTo>
                    <a:pt x="817163" y="155205"/>
                    <a:pt x="821427" y="147965"/>
                    <a:pt x="824643" y="140246"/>
                  </a:cubicBezTo>
                  <a:cubicBezTo>
                    <a:pt x="830788" y="125498"/>
                    <a:pt x="830635" y="107107"/>
                    <a:pt x="841472" y="95367"/>
                  </a:cubicBezTo>
                  <a:cubicBezTo>
                    <a:pt x="854530" y="81220"/>
                    <a:pt x="874515" y="75459"/>
                    <a:pt x="891961" y="67318"/>
                  </a:cubicBezTo>
                  <a:cubicBezTo>
                    <a:pt x="902678" y="62317"/>
                    <a:pt x="925619" y="56099"/>
                    <a:pt x="925619" y="56099"/>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7" name="任意多边形 26"/>
            <p:cNvSpPr/>
            <p:nvPr>
              <p:custDataLst>
                <p:tags r:id="rId17"/>
              </p:custDataLst>
            </p:nvPr>
          </p:nvSpPr>
          <p:spPr>
            <a:xfrm>
              <a:off x="2635" y="10795"/>
              <a:ext cx="3502" cy="923"/>
            </a:xfrm>
            <a:custGeom>
              <a:avLst/>
              <a:gdLst>
                <a:gd name="connisteX0" fmla="*/ 0 w 2308860"/>
                <a:gd name="connsiteY0" fmla="*/ 414590 h 586152"/>
                <a:gd name="connisteX1" fmla="*/ 65405 w 2308860"/>
                <a:gd name="connsiteY1" fmla="*/ 399350 h 586152"/>
                <a:gd name="connisteX2" fmla="*/ 130175 w 2308860"/>
                <a:gd name="connsiteY2" fmla="*/ 414590 h 586152"/>
                <a:gd name="connisteX3" fmla="*/ 205740 w 2308860"/>
                <a:gd name="connsiteY3" fmla="*/ 399350 h 586152"/>
                <a:gd name="connisteX4" fmla="*/ 275590 w 2308860"/>
                <a:gd name="connsiteY4" fmla="*/ 384110 h 586152"/>
                <a:gd name="connisteX5" fmla="*/ 340995 w 2308860"/>
                <a:gd name="connsiteY5" fmla="*/ 379665 h 586152"/>
                <a:gd name="connisteX6" fmla="*/ 405765 w 2308860"/>
                <a:gd name="connsiteY6" fmla="*/ 379665 h 586152"/>
                <a:gd name="connisteX7" fmla="*/ 476250 w 2308860"/>
                <a:gd name="connsiteY7" fmla="*/ 364425 h 586152"/>
                <a:gd name="connisteX8" fmla="*/ 541020 w 2308860"/>
                <a:gd name="connsiteY8" fmla="*/ 349185 h 586152"/>
                <a:gd name="connisteX9" fmla="*/ 631190 w 2308860"/>
                <a:gd name="connsiteY9" fmla="*/ 349185 h 586152"/>
                <a:gd name="connisteX10" fmla="*/ 701675 w 2308860"/>
                <a:gd name="connsiteY10" fmla="*/ 299020 h 586152"/>
                <a:gd name="connisteX11" fmla="*/ 766445 w 2308860"/>
                <a:gd name="connsiteY11" fmla="*/ 248855 h 586152"/>
                <a:gd name="connisteX12" fmla="*/ 831850 w 2308860"/>
                <a:gd name="connsiteY12" fmla="*/ 234250 h 586152"/>
                <a:gd name="connisteX13" fmla="*/ 896620 w 2308860"/>
                <a:gd name="connsiteY13" fmla="*/ 234250 h 586152"/>
                <a:gd name="connisteX14" fmla="*/ 962025 w 2308860"/>
                <a:gd name="connsiteY14" fmla="*/ 253935 h 586152"/>
                <a:gd name="connisteX15" fmla="*/ 1031875 w 2308860"/>
                <a:gd name="connsiteY15" fmla="*/ 199325 h 586152"/>
                <a:gd name="connisteX16" fmla="*/ 1106805 w 2308860"/>
                <a:gd name="connsiteY16" fmla="*/ 133920 h 586152"/>
                <a:gd name="connisteX17" fmla="*/ 1156970 w 2308860"/>
                <a:gd name="connsiteY17" fmla="*/ 64070 h 586152"/>
                <a:gd name="connisteX18" fmla="*/ 1227455 w 2308860"/>
                <a:gd name="connsiteY18" fmla="*/ 8825 h 586152"/>
                <a:gd name="connisteX19" fmla="*/ 1302385 w 2308860"/>
                <a:gd name="connsiteY19" fmla="*/ 8825 h 586152"/>
                <a:gd name="connisteX20" fmla="*/ 1327150 w 2308860"/>
                <a:gd name="connsiteY20" fmla="*/ 73595 h 586152"/>
                <a:gd name="connisteX21" fmla="*/ 1382395 w 2308860"/>
                <a:gd name="connsiteY21" fmla="*/ 154240 h 586152"/>
                <a:gd name="connisteX22" fmla="*/ 1427480 w 2308860"/>
                <a:gd name="connsiteY22" fmla="*/ 219010 h 586152"/>
                <a:gd name="connisteX23" fmla="*/ 1467485 w 2308860"/>
                <a:gd name="connsiteY23" fmla="*/ 284415 h 586152"/>
                <a:gd name="connisteX24" fmla="*/ 1522730 w 2308860"/>
                <a:gd name="connsiteY24" fmla="*/ 374585 h 586152"/>
                <a:gd name="connisteX25" fmla="*/ 1552575 w 2308860"/>
                <a:gd name="connsiteY25" fmla="*/ 449515 h 586152"/>
                <a:gd name="connisteX26" fmla="*/ 1583055 w 2308860"/>
                <a:gd name="connsiteY26" fmla="*/ 519365 h 586152"/>
                <a:gd name="connisteX27" fmla="*/ 1612900 w 2308860"/>
                <a:gd name="connsiteY27" fmla="*/ 584770 h 586152"/>
                <a:gd name="connisteX28" fmla="*/ 1673225 w 2308860"/>
                <a:gd name="connsiteY28" fmla="*/ 469835 h 586152"/>
                <a:gd name="connisteX29" fmla="*/ 1697990 w 2308860"/>
                <a:gd name="connsiteY29" fmla="*/ 404430 h 586152"/>
                <a:gd name="connisteX30" fmla="*/ 1767840 w 2308860"/>
                <a:gd name="connsiteY30" fmla="*/ 414590 h 586152"/>
                <a:gd name="connisteX31" fmla="*/ 1833245 w 2308860"/>
                <a:gd name="connsiteY31" fmla="*/ 374585 h 586152"/>
                <a:gd name="connisteX32" fmla="*/ 1898015 w 2308860"/>
                <a:gd name="connsiteY32" fmla="*/ 374585 h 586152"/>
                <a:gd name="connisteX33" fmla="*/ 1963420 w 2308860"/>
                <a:gd name="connsiteY33" fmla="*/ 369505 h 586152"/>
                <a:gd name="connisteX34" fmla="*/ 2028825 w 2308860"/>
                <a:gd name="connsiteY34" fmla="*/ 339025 h 586152"/>
                <a:gd name="connisteX35" fmla="*/ 2103755 w 2308860"/>
                <a:gd name="connsiteY35" fmla="*/ 354265 h 586152"/>
                <a:gd name="connisteX36" fmla="*/ 2168525 w 2308860"/>
                <a:gd name="connsiteY36" fmla="*/ 354265 h 586152"/>
                <a:gd name="connisteX37" fmla="*/ 2239010 w 2308860"/>
                <a:gd name="connsiteY37" fmla="*/ 364425 h 586152"/>
                <a:gd name="connisteX38" fmla="*/ 2308860 w 2308860"/>
                <a:gd name="connsiteY38" fmla="*/ 354265 h 58615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Lst>
              <a:rect l="l" t="t" r="r" b="b"/>
              <a:pathLst>
                <a:path w="2308860" h="586153">
                  <a:moveTo>
                    <a:pt x="0" y="414590"/>
                  </a:moveTo>
                  <a:cubicBezTo>
                    <a:pt x="12065" y="411415"/>
                    <a:pt x="39370" y="399350"/>
                    <a:pt x="65405" y="399350"/>
                  </a:cubicBezTo>
                  <a:cubicBezTo>
                    <a:pt x="91440" y="399350"/>
                    <a:pt x="102235" y="414590"/>
                    <a:pt x="130175" y="414590"/>
                  </a:cubicBezTo>
                  <a:cubicBezTo>
                    <a:pt x="158115" y="414590"/>
                    <a:pt x="176530" y="405700"/>
                    <a:pt x="205740" y="399350"/>
                  </a:cubicBezTo>
                  <a:cubicBezTo>
                    <a:pt x="234950" y="393000"/>
                    <a:pt x="248285" y="387920"/>
                    <a:pt x="275590" y="384110"/>
                  </a:cubicBezTo>
                  <a:cubicBezTo>
                    <a:pt x="302895" y="380300"/>
                    <a:pt x="314960" y="380300"/>
                    <a:pt x="340995" y="379665"/>
                  </a:cubicBezTo>
                  <a:cubicBezTo>
                    <a:pt x="367030" y="379030"/>
                    <a:pt x="378460" y="382840"/>
                    <a:pt x="405765" y="379665"/>
                  </a:cubicBezTo>
                  <a:cubicBezTo>
                    <a:pt x="433070" y="376490"/>
                    <a:pt x="448945" y="370775"/>
                    <a:pt x="476250" y="364425"/>
                  </a:cubicBezTo>
                  <a:cubicBezTo>
                    <a:pt x="503555" y="358075"/>
                    <a:pt x="509905" y="352360"/>
                    <a:pt x="541020" y="349185"/>
                  </a:cubicBezTo>
                  <a:cubicBezTo>
                    <a:pt x="572135" y="346010"/>
                    <a:pt x="598805" y="359345"/>
                    <a:pt x="631190" y="349185"/>
                  </a:cubicBezTo>
                  <a:cubicBezTo>
                    <a:pt x="663575" y="339025"/>
                    <a:pt x="674370" y="319340"/>
                    <a:pt x="701675" y="299020"/>
                  </a:cubicBezTo>
                  <a:cubicBezTo>
                    <a:pt x="728980" y="278700"/>
                    <a:pt x="740410" y="261555"/>
                    <a:pt x="766445" y="248855"/>
                  </a:cubicBezTo>
                  <a:cubicBezTo>
                    <a:pt x="792480" y="236155"/>
                    <a:pt x="805815" y="237425"/>
                    <a:pt x="831850" y="234250"/>
                  </a:cubicBezTo>
                  <a:cubicBezTo>
                    <a:pt x="857885" y="231075"/>
                    <a:pt x="870585" y="230440"/>
                    <a:pt x="896620" y="234250"/>
                  </a:cubicBezTo>
                  <a:cubicBezTo>
                    <a:pt x="922655" y="238060"/>
                    <a:pt x="934720" y="260920"/>
                    <a:pt x="962025" y="253935"/>
                  </a:cubicBezTo>
                  <a:cubicBezTo>
                    <a:pt x="989330" y="246950"/>
                    <a:pt x="1002665" y="223455"/>
                    <a:pt x="1031875" y="199325"/>
                  </a:cubicBezTo>
                  <a:cubicBezTo>
                    <a:pt x="1061085" y="175195"/>
                    <a:pt x="1082040" y="161225"/>
                    <a:pt x="1106805" y="133920"/>
                  </a:cubicBezTo>
                  <a:cubicBezTo>
                    <a:pt x="1131570" y="106615"/>
                    <a:pt x="1132840" y="88835"/>
                    <a:pt x="1156970" y="64070"/>
                  </a:cubicBezTo>
                  <a:cubicBezTo>
                    <a:pt x="1181100" y="39305"/>
                    <a:pt x="1198245" y="19620"/>
                    <a:pt x="1227455" y="8825"/>
                  </a:cubicBezTo>
                  <a:cubicBezTo>
                    <a:pt x="1256665" y="-1970"/>
                    <a:pt x="1282700" y="-3875"/>
                    <a:pt x="1302385" y="8825"/>
                  </a:cubicBezTo>
                  <a:cubicBezTo>
                    <a:pt x="1322070" y="21525"/>
                    <a:pt x="1311275" y="44385"/>
                    <a:pt x="1327150" y="73595"/>
                  </a:cubicBezTo>
                  <a:cubicBezTo>
                    <a:pt x="1343025" y="102805"/>
                    <a:pt x="1362075" y="125030"/>
                    <a:pt x="1382395" y="154240"/>
                  </a:cubicBezTo>
                  <a:cubicBezTo>
                    <a:pt x="1402715" y="183450"/>
                    <a:pt x="1410335" y="192975"/>
                    <a:pt x="1427480" y="219010"/>
                  </a:cubicBezTo>
                  <a:cubicBezTo>
                    <a:pt x="1444625" y="245045"/>
                    <a:pt x="1448435" y="253300"/>
                    <a:pt x="1467485" y="284415"/>
                  </a:cubicBezTo>
                  <a:cubicBezTo>
                    <a:pt x="1486535" y="315530"/>
                    <a:pt x="1505585" y="341565"/>
                    <a:pt x="1522730" y="374585"/>
                  </a:cubicBezTo>
                  <a:cubicBezTo>
                    <a:pt x="1539875" y="407605"/>
                    <a:pt x="1540510" y="420305"/>
                    <a:pt x="1552575" y="449515"/>
                  </a:cubicBezTo>
                  <a:cubicBezTo>
                    <a:pt x="1564640" y="478725"/>
                    <a:pt x="1570990" y="492060"/>
                    <a:pt x="1583055" y="519365"/>
                  </a:cubicBezTo>
                  <a:cubicBezTo>
                    <a:pt x="1595120" y="546670"/>
                    <a:pt x="1595120" y="594930"/>
                    <a:pt x="1612900" y="584770"/>
                  </a:cubicBezTo>
                  <a:cubicBezTo>
                    <a:pt x="1630680" y="574610"/>
                    <a:pt x="1656080" y="506030"/>
                    <a:pt x="1673225" y="469835"/>
                  </a:cubicBezTo>
                  <a:cubicBezTo>
                    <a:pt x="1690370" y="433640"/>
                    <a:pt x="1678940" y="415225"/>
                    <a:pt x="1697990" y="404430"/>
                  </a:cubicBezTo>
                  <a:cubicBezTo>
                    <a:pt x="1717040" y="393635"/>
                    <a:pt x="1740535" y="420305"/>
                    <a:pt x="1767840" y="414590"/>
                  </a:cubicBezTo>
                  <a:cubicBezTo>
                    <a:pt x="1795145" y="408875"/>
                    <a:pt x="1807210" y="382840"/>
                    <a:pt x="1833245" y="374585"/>
                  </a:cubicBezTo>
                  <a:cubicBezTo>
                    <a:pt x="1859280" y="366330"/>
                    <a:pt x="1871980" y="375855"/>
                    <a:pt x="1898015" y="374585"/>
                  </a:cubicBezTo>
                  <a:cubicBezTo>
                    <a:pt x="1924050" y="373315"/>
                    <a:pt x="1937385" y="376490"/>
                    <a:pt x="1963420" y="369505"/>
                  </a:cubicBezTo>
                  <a:cubicBezTo>
                    <a:pt x="1989455" y="362520"/>
                    <a:pt x="2000885" y="342200"/>
                    <a:pt x="2028825" y="339025"/>
                  </a:cubicBezTo>
                  <a:cubicBezTo>
                    <a:pt x="2056765" y="335850"/>
                    <a:pt x="2075815" y="351090"/>
                    <a:pt x="2103755" y="354265"/>
                  </a:cubicBezTo>
                  <a:cubicBezTo>
                    <a:pt x="2131695" y="357440"/>
                    <a:pt x="2141220" y="352360"/>
                    <a:pt x="2168525" y="354265"/>
                  </a:cubicBezTo>
                  <a:cubicBezTo>
                    <a:pt x="2195830" y="356170"/>
                    <a:pt x="2211070" y="364425"/>
                    <a:pt x="2239010" y="364425"/>
                  </a:cubicBezTo>
                  <a:cubicBezTo>
                    <a:pt x="2266950" y="364425"/>
                    <a:pt x="2296160" y="356805"/>
                    <a:pt x="2308860" y="354265"/>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28" name="任意多边形 27"/>
            <p:cNvSpPr/>
            <p:nvPr>
              <p:custDataLst>
                <p:tags r:id="rId18"/>
              </p:custDataLst>
            </p:nvPr>
          </p:nvSpPr>
          <p:spPr>
            <a:xfrm>
              <a:off x="2637" y="11861"/>
              <a:ext cx="3500" cy="859"/>
            </a:xfrm>
            <a:custGeom>
              <a:avLst/>
              <a:gdLst>
                <a:gd name="connisteX0" fmla="*/ 0 w 2193290"/>
                <a:gd name="connsiteY0" fmla="*/ 335264 h 545627"/>
                <a:gd name="connisteX1" fmla="*/ 65405 w 2193290"/>
                <a:gd name="connsiteY1" fmla="*/ 335264 h 545627"/>
                <a:gd name="connisteX2" fmla="*/ 125095 w 2193290"/>
                <a:gd name="connsiteY2" fmla="*/ 250174 h 545627"/>
                <a:gd name="connisteX3" fmla="*/ 200660 w 2193290"/>
                <a:gd name="connsiteY3" fmla="*/ 250174 h 545627"/>
                <a:gd name="connisteX4" fmla="*/ 225425 w 2193290"/>
                <a:gd name="connsiteY4" fmla="*/ 314944 h 545627"/>
                <a:gd name="connisteX5" fmla="*/ 295275 w 2193290"/>
                <a:gd name="connsiteY5" fmla="*/ 309864 h 545627"/>
                <a:gd name="connisteX6" fmla="*/ 360680 w 2193290"/>
                <a:gd name="connsiteY6" fmla="*/ 240014 h 545627"/>
                <a:gd name="connisteX7" fmla="*/ 430530 w 2193290"/>
                <a:gd name="connsiteY7" fmla="*/ 210169 h 545627"/>
                <a:gd name="connisteX8" fmla="*/ 445770 w 2193290"/>
                <a:gd name="connsiteY8" fmla="*/ 290179 h 545627"/>
                <a:gd name="connisteX9" fmla="*/ 511175 w 2193290"/>
                <a:gd name="connsiteY9" fmla="*/ 300339 h 545627"/>
                <a:gd name="connisteX10" fmla="*/ 570865 w 2193290"/>
                <a:gd name="connsiteY10" fmla="*/ 210169 h 545627"/>
                <a:gd name="connisteX11" fmla="*/ 615950 w 2193290"/>
                <a:gd name="connsiteY11" fmla="*/ 139684 h 545627"/>
                <a:gd name="connisteX12" fmla="*/ 671195 w 2193290"/>
                <a:gd name="connsiteY12" fmla="*/ 69834 h 545627"/>
                <a:gd name="connisteX13" fmla="*/ 731520 w 2193290"/>
                <a:gd name="connsiteY13" fmla="*/ 4429 h 545627"/>
                <a:gd name="connisteX14" fmla="*/ 806450 w 2193290"/>
                <a:gd name="connsiteY14" fmla="*/ 19669 h 545627"/>
                <a:gd name="connisteX15" fmla="*/ 851535 w 2193290"/>
                <a:gd name="connsiteY15" fmla="*/ 89519 h 545627"/>
                <a:gd name="connisteX16" fmla="*/ 866140 w 2193290"/>
                <a:gd name="connsiteY16" fmla="*/ 170164 h 545627"/>
                <a:gd name="connisteX17" fmla="*/ 931545 w 2193290"/>
                <a:gd name="connsiteY17" fmla="*/ 109839 h 545627"/>
                <a:gd name="connisteX18" fmla="*/ 996950 w 2193290"/>
                <a:gd name="connsiteY18" fmla="*/ 104759 h 545627"/>
                <a:gd name="connisteX19" fmla="*/ 1066800 w 2193290"/>
                <a:gd name="connsiteY19" fmla="*/ 69834 h 545627"/>
                <a:gd name="connisteX20" fmla="*/ 1131570 w 2193290"/>
                <a:gd name="connsiteY20" fmla="*/ 134604 h 545627"/>
                <a:gd name="connisteX21" fmla="*/ 1202055 w 2193290"/>
                <a:gd name="connsiteY21" fmla="*/ 129524 h 545627"/>
                <a:gd name="connisteX22" fmla="*/ 1271905 w 2193290"/>
                <a:gd name="connsiteY22" fmla="*/ 114919 h 545627"/>
                <a:gd name="connisteX23" fmla="*/ 1337310 w 2193290"/>
                <a:gd name="connsiteY23" fmla="*/ 99679 h 545627"/>
                <a:gd name="connisteX24" fmla="*/ 1402080 w 2193290"/>
                <a:gd name="connsiteY24" fmla="*/ 134604 h 545627"/>
                <a:gd name="connisteX25" fmla="*/ 1417320 w 2193290"/>
                <a:gd name="connsiteY25" fmla="*/ 210169 h 545627"/>
                <a:gd name="connisteX26" fmla="*/ 1512570 w 2193290"/>
                <a:gd name="connsiteY26" fmla="*/ 109839 h 545627"/>
                <a:gd name="connisteX27" fmla="*/ 1557655 w 2193290"/>
                <a:gd name="connsiteY27" fmla="*/ 39989 h 545627"/>
                <a:gd name="connisteX28" fmla="*/ 1607820 w 2193290"/>
                <a:gd name="connsiteY28" fmla="*/ 109839 h 545627"/>
                <a:gd name="connisteX29" fmla="*/ 1622425 w 2193290"/>
                <a:gd name="connsiteY29" fmla="*/ 179689 h 545627"/>
                <a:gd name="connisteX30" fmla="*/ 1632585 w 2193290"/>
                <a:gd name="connsiteY30" fmla="*/ 264779 h 545627"/>
                <a:gd name="connisteX31" fmla="*/ 1662430 w 2193290"/>
                <a:gd name="connsiteY31" fmla="*/ 335264 h 545627"/>
                <a:gd name="connisteX32" fmla="*/ 1703070 w 2193290"/>
                <a:gd name="connsiteY32" fmla="*/ 405114 h 545627"/>
                <a:gd name="connisteX33" fmla="*/ 1743075 w 2193290"/>
                <a:gd name="connsiteY33" fmla="*/ 480679 h 545627"/>
                <a:gd name="connisteX34" fmla="*/ 1767840 w 2193290"/>
                <a:gd name="connsiteY34" fmla="*/ 545449 h 545627"/>
                <a:gd name="connisteX35" fmla="*/ 1812925 w 2193290"/>
                <a:gd name="connsiteY35" fmla="*/ 465439 h 545627"/>
                <a:gd name="connisteX36" fmla="*/ 1878330 w 2193290"/>
                <a:gd name="connsiteY36" fmla="*/ 354949 h 545627"/>
                <a:gd name="connisteX37" fmla="*/ 1908175 w 2193290"/>
                <a:gd name="connsiteY37" fmla="*/ 285099 h 545627"/>
                <a:gd name="connisteX38" fmla="*/ 1972945 w 2193290"/>
                <a:gd name="connsiteY38" fmla="*/ 330184 h 545627"/>
                <a:gd name="connisteX39" fmla="*/ 2058035 w 2193290"/>
                <a:gd name="connsiteY39" fmla="*/ 269859 h 545627"/>
                <a:gd name="connisteX40" fmla="*/ 2123440 w 2193290"/>
                <a:gd name="connsiteY40" fmla="*/ 219694 h 545627"/>
                <a:gd name="connisteX41" fmla="*/ 2193290 w 2193290"/>
                <a:gd name="connsiteY41" fmla="*/ 234934 h 54562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Lst>
              <a:rect l="l" t="t" r="r" b="b"/>
              <a:pathLst>
                <a:path w="2193290" h="545627">
                  <a:moveTo>
                    <a:pt x="0" y="335264"/>
                  </a:moveTo>
                  <a:cubicBezTo>
                    <a:pt x="12065" y="337169"/>
                    <a:pt x="40640" y="352409"/>
                    <a:pt x="65405" y="335264"/>
                  </a:cubicBezTo>
                  <a:cubicBezTo>
                    <a:pt x="90170" y="318119"/>
                    <a:pt x="97790" y="267319"/>
                    <a:pt x="125095" y="250174"/>
                  </a:cubicBezTo>
                  <a:cubicBezTo>
                    <a:pt x="152400" y="233029"/>
                    <a:pt x="180340" y="237474"/>
                    <a:pt x="200660" y="250174"/>
                  </a:cubicBezTo>
                  <a:cubicBezTo>
                    <a:pt x="220980" y="262874"/>
                    <a:pt x="206375" y="302879"/>
                    <a:pt x="225425" y="314944"/>
                  </a:cubicBezTo>
                  <a:cubicBezTo>
                    <a:pt x="244475" y="327009"/>
                    <a:pt x="267970" y="325104"/>
                    <a:pt x="295275" y="309864"/>
                  </a:cubicBezTo>
                  <a:cubicBezTo>
                    <a:pt x="322580" y="294624"/>
                    <a:pt x="333375" y="259699"/>
                    <a:pt x="360680" y="240014"/>
                  </a:cubicBezTo>
                  <a:cubicBezTo>
                    <a:pt x="387985" y="220329"/>
                    <a:pt x="413385" y="200009"/>
                    <a:pt x="430530" y="210169"/>
                  </a:cubicBezTo>
                  <a:cubicBezTo>
                    <a:pt x="447675" y="220329"/>
                    <a:pt x="429895" y="272399"/>
                    <a:pt x="445770" y="290179"/>
                  </a:cubicBezTo>
                  <a:cubicBezTo>
                    <a:pt x="461645" y="307959"/>
                    <a:pt x="486410" y="316214"/>
                    <a:pt x="511175" y="300339"/>
                  </a:cubicBezTo>
                  <a:cubicBezTo>
                    <a:pt x="535940" y="284464"/>
                    <a:pt x="549910" y="242554"/>
                    <a:pt x="570865" y="210169"/>
                  </a:cubicBezTo>
                  <a:cubicBezTo>
                    <a:pt x="591820" y="177784"/>
                    <a:pt x="595630" y="167624"/>
                    <a:pt x="615950" y="139684"/>
                  </a:cubicBezTo>
                  <a:cubicBezTo>
                    <a:pt x="636270" y="111744"/>
                    <a:pt x="648335" y="97139"/>
                    <a:pt x="671195" y="69834"/>
                  </a:cubicBezTo>
                  <a:cubicBezTo>
                    <a:pt x="694055" y="42529"/>
                    <a:pt x="704215" y="14589"/>
                    <a:pt x="731520" y="4429"/>
                  </a:cubicBezTo>
                  <a:cubicBezTo>
                    <a:pt x="758825" y="-5731"/>
                    <a:pt x="782320" y="2524"/>
                    <a:pt x="806450" y="19669"/>
                  </a:cubicBezTo>
                  <a:cubicBezTo>
                    <a:pt x="830580" y="36814"/>
                    <a:pt x="839470" y="59674"/>
                    <a:pt x="851535" y="89519"/>
                  </a:cubicBezTo>
                  <a:cubicBezTo>
                    <a:pt x="863600" y="119364"/>
                    <a:pt x="850265" y="166354"/>
                    <a:pt x="866140" y="170164"/>
                  </a:cubicBezTo>
                  <a:cubicBezTo>
                    <a:pt x="882015" y="173974"/>
                    <a:pt x="905510" y="123174"/>
                    <a:pt x="931545" y="109839"/>
                  </a:cubicBezTo>
                  <a:cubicBezTo>
                    <a:pt x="957580" y="96504"/>
                    <a:pt x="969645" y="113014"/>
                    <a:pt x="996950" y="104759"/>
                  </a:cubicBezTo>
                  <a:cubicBezTo>
                    <a:pt x="1024255" y="96504"/>
                    <a:pt x="1040130" y="64119"/>
                    <a:pt x="1066800" y="69834"/>
                  </a:cubicBezTo>
                  <a:cubicBezTo>
                    <a:pt x="1093470" y="75549"/>
                    <a:pt x="1104265" y="122539"/>
                    <a:pt x="1131570" y="134604"/>
                  </a:cubicBezTo>
                  <a:cubicBezTo>
                    <a:pt x="1158875" y="146669"/>
                    <a:pt x="1174115" y="133334"/>
                    <a:pt x="1202055" y="129524"/>
                  </a:cubicBezTo>
                  <a:cubicBezTo>
                    <a:pt x="1229995" y="125714"/>
                    <a:pt x="1244600" y="120634"/>
                    <a:pt x="1271905" y="114919"/>
                  </a:cubicBezTo>
                  <a:cubicBezTo>
                    <a:pt x="1299210" y="109204"/>
                    <a:pt x="1311275" y="95869"/>
                    <a:pt x="1337310" y="99679"/>
                  </a:cubicBezTo>
                  <a:cubicBezTo>
                    <a:pt x="1363345" y="103489"/>
                    <a:pt x="1386205" y="112379"/>
                    <a:pt x="1402080" y="134604"/>
                  </a:cubicBezTo>
                  <a:cubicBezTo>
                    <a:pt x="1417955" y="156829"/>
                    <a:pt x="1395095" y="215249"/>
                    <a:pt x="1417320" y="210169"/>
                  </a:cubicBezTo>
                  <a:cubicBezTo>
                    <a:pt x="1439545" y="205089"/>
                    <a:pt x="1484630" y="144129"/>
                    <a:pt x="1512570" y="109839"/>
                  </a:cubicBezTo>
                  <a:cubicBezTo>
                    <a:pt x="1540510" y="75549"/>
                    <a:pt x="1538605" y="39989"/>
                    <a:pt x="1557655" y="39989"/>
                  </a:cubicBezTo>
                  <a:cubicBezTo>
                    <a:pt x="1576705" y="39989"/>
                    <a:pt x="1595120" y="81899"/>
                    <a:pt x="1607820" y="109839"/>
                  </a:cubicBezTo>
                  <a:cubicBezTo>
                    <a:pt x="1620520" y="137779"/>
                    <a:pt x="1617345" y="148574"/>
                    <a:pt x="1622425" y="179689"/>
                  </a:cubicBezTo>
                  <a:cubicBezTo>
                    <a:pt x="1627505" y="210804"/>
                    <a:pt x="1624330" y="233664"/>
                    <a:pt x="1632585" y="264779"/>
                  </a:cubicBezTo>
                  <a:cubicBezTo>
                    <a:pt x="1640840" y="295894"/>
                    <a:pt x="1648460" y="307324"/>
                    <a:pt x="1662430" y="335264"/>
                  </a:cubicBezTo>
                  <a:cubicBezTo>
                    <a:pt x="1676400" y="363204"/>
                    <a:pt x="1687195" y="375904"/>
                    <a:pt x="1703070" y="405114"/>
                  </a:cubicBezTo>
                  <a:cubicBezTo>
                    <a:pt x="1718945" y="434324"/>
                    <a:pt x="1730375" y="452739"/>
                    <a:pt x="1743075" y="480679"/>
                  </a:cubicBezTo>
                  <a:cubicBezTo>
                    <a:pt x="1755775" y="508619"/>
                    <a:pt x="1753870" y="548624"/>
                    <a:pt x="1767840" y="545449"/>
                  </a:cubicBezTo>
                  <a:cubicBezTo>
                    <a:pt x="1781810" y="542274"/>
                    <a:pt x="1790700" y="503539"/>
                    <a:pt x="1812925" y="465439"/>
                  </a:cubicBezTo>
                  <a:cubicBezTo>
                    <a:pt x="1835150" y="427339"/>
                    <a:pt x="1859280" y="391144"/>
                    <a:pt x="1878330" y="354949"/>
                  </a:cubicBezTo>
                  <a:cubicBezTo>
                    <a:pt x="1897380" y="318754"/>
                    <a:pt x="1889125" y="290179"/>
                    <a:pt x="1908175" y="285099"/>
                  </a:cubicBezTo>
                  <a:cubicBezTo>
                    <a:pt x="1927225" y="280019"/>
                    <a:pt x="1943100" y="333359"/>
                    <a:pt x="1972945" y="330184"/>
                  </a:cubicBezTo>
                  <a:cubicBezTo>
                    <a:pt x="2002790" y="327009"/>
                    <a:pt x="2028190" y="292084"/>
                    <a:pt x="2058035" y="269859"/>
                  </a:cubicBezTo>
                  <a:cubicBezTo>
                    <a:pt x="2087880" y="247634"/>
                    <a:pt x="2096135" y="226679"/>
                    <a:pt x="2123440" y="219694"/>
                  </a:cubicBezTo>
                  <a:cubicBezTo>
                    <a:pt x="2150745" y="212709"/>
                    <a:pt x="2180590" y="231124"/>
                    <a:pt x="2193290" y="234934"/>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29" name="任意多边形 28"/>
            <p:cNvSpPr/>
            <p:nvPr>
              <p:custDataLst>
                <p:tags r:id="rId19"/>
              </p:custDataLst>
            </p:nvPr>
          </p:nvSpPr>
          <p:spPr>
            <a:xfrm>
              <a:off x="2635" y="12396"/>
              <a:ext cx="3502" cy="892"/>
            </a:xfrm>
            <a:custGeom>
              <a:avLst/>
              <a:gdLst>
                <a:gd name="connisteX0" fmla="*/ 0 w 2168525"/>
                <a:gd name="connsiteY0" fmla="*/ 330667 h 566500"/>
                <a:gd name="connisteX1" fmla="*/ 64770 w 2168525"/>
                <a:gd name="connsiteY1" fmla="*/ 316062 h 566500"/>
                <a:gd name="connisteX2" fmla="*/ 135255 w 2168525"/>
                <a:gd name="connsiteY2" fmla="*/ 316062 h 566500"/>
                <a:gd name="connisteX3" fmla="*/ 225425 w 2168525"/>
                <a:gd name="connsiteY3" fmla="*/ 330667 h 566500"/>
                <a:gd name="connisteX4" fmla="*/ 295275 w 2168525"/>
                <a:gd name="connsiteY4" fmla="*/ 370672 h 566500"/>
                <a:gd name="connisteX5" fmla="*/ 345440 w 2168525"/>
                <a:gd name="connsiteY5" fmla="*/ 441157 h 566500"/>
                <a:gd name="connisteX6" fmla="*/ 385445 w 2168525"/>
                <a:gd name="connsiteY6" fmla="*/ 505927 h 566500"/>
                <a:gd name="connisteX7" fmla="*/ 450850 w 2168525"/>
                <a:gd name="connsiteY7" fmla="*/ 566252 h 566500"/>
                <a:gd name="connisteX8" fmla="*/ 520700 w 2168525"/>
                <a:gd name="connsiteY8" fmla="*/ 521167 h 566500"/>
                <a:gd name="connisteX9" fmla="*/ 590550 w 2168525"/>
                <a:gd name="connsiteY9" fmla="*/ 465922 h 566500"/>
                <a:gd name="connisteX10" fmla="*/ 661035 w 2168525"/>
                <a:gd name="connsiteY10" fmla="*/ 396072 h 566500"/>
                <a:gd name="connisteX11" fmla="*/ 725805 w 2168525"/>
                <a:gd name="connsiteY11" fmla="*/ 380832 h 566500"/>
                <a:gd name="connisteX12" fmla="*/ 775970 w 2168525"/>
                <a:gd name="connsiteY12" fmla="*/ 310982 h 566500"/>
                <a:gd name="connisteX13" fmla="*/ 846455 w 2168525"/>
                <a:gd name="connsiteY13" fmla="*/ 235417 h 566500"/>
                <a:gd name="connisteX14" fmla="*/ 921385 w 2168525"/>
                <a:gd name="connsiteY14" fmla="*/ 160487 h 566500"/>
                <a:gd name="connisteX15" fmla="*/ 986790 w 2168525"/>
                <a:gd name="connsiteY15" fmla="*/ 150327 h 566500"/>
                <a:gd name="connisteX16" fmla="*/ 1056640 w 2168525"/>
                <a:gd name="connsiteY16" fmla="*/ 95717 h 566500"/>
                <a:gd name="connisteX17" fmla="*/ 1131570 w 2168525"/>
                <a:gd name="connsiteY17" fmla="*/ 45552 h 566500"/>
                <a:gd name="connisteX18" fmla="*/ 1196975 w 2168525"/>
                <a:gd name="connsiteY18" fmla="*/ 467 h 566500"/>
                <a:gd name="connisteX19" fmla="*/ 1261745 w 2168525"/>
                <a:gd name="connsiteY19" fmla="*/ 30312 h 566500"/>
                <a:gd name="connisteX20" fmla="*/ 1316990 w 2168525"/>
                <a:gd name="connsiteY20" fmla="*/ 100162 h 566500"/>
                <a:gd name="connisteX21" fmla="*/ 1327150 w 2168525"/>
                <a:gd name="connsiteY21" fmla="*/ 180807 h 566500"/>
                <a:gd name="connisteX22" fmla="*/ 1362075 w 2168525"/>
                <a:gd name="connsiteY22" fmla="*/ 255737 h 566500"/>
                <a:gd name="connisteX23" fmla="*/ 1377315 w 2168525"/>
                <a:gd name="connsiteY23" fmla="*/ 320507 h 566500"/>
                <a:gd name="connisteX24" fmla="*/ 1402080 w 2168525"/>
                <a:gd name="connsiteY24" fmla="*/ 390992 h 566500"/>
                <a:gd name="connisteX25" fmla="*/ 1427480 w 2168525"/>
                <a:gd name="connsiteY25" fmla="*/ 476082 h 566500"/>
                <a:gd name="connisteX26" fmla="*/ 1492250 w 2168525"/>
                <a:gd name="connsiteY26" fmla="*/ 531327 h 566500"/>
                <a:gd name="connisteX27" fmla="*/ 1582420 w 2168525"/>
                <a:gd name="connsiteY27" fmla="*/ 441157 h 566500"/>
                <a:gd name="connisteX28" fmla="*/ 1647825 w 2168525"/>
                <a:gd name="connsiteY28" fmla="*/ 390992 h 566500"/>
                <a:gd name="connisteX29" fmla="*/ 1712595 w 2168525"/>
                <a:gd name="connsiteY29" fmla="*/ 361147 h 566500"/>
                <a:gd name="connisteX30" fmla="*/ 1767840 w 2168525"/>
                <a:gd name="connsiteY30" fmla="*/ 425917 h 566500"/>
                <a:gd name="connisteX31" fmla="*/ 1832610 w 2168525"/>
                <a:gd name="connsiteY31" fmla="*/ 441157 h 566500"/>
                <a:gd name="connisteX32" fmla="*/ 1898015 w 2168525"/>
                <a:gd name="connsiteY32" fmla="*/ 410677 h 566500"/>
                <a:gd name="connisteX33" fmla="*/ 1962785 w 2168525"/>
                <a:gd name="connsiteY33" fmla="*/ 401152 h 566500"/>
                <a:gd name="connisteX34" fmla="*/ 2028190 w 2168525"/>
                <a:gd name="connsiteY34" fmla="*/ 385912 h 566500"/>
                <a:gd name="connisteX35" fmla="*/ 2092960 w 2168525"/>
                <a:gd name="connsiteY35" fmla="*/ 385912 h 566500"/>
                <a:gd name="connisteX36" fmla="*/ 2168525 w 2168525"/>
                <a:gd name="connsiteY36" fmla="*/ 385912 h 56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2168525" h="566501">
                  <a:moveTo>
                    <a:pt x="0" y="330667"/>
                  </a:moveTo>
                  <a:cubicBezTo>
                    <a:pt x="11430" y="327492"/>
                    <a:pt x="37465" y="319237"/>
                    <a:pt x="64770" y="316062"/>
                  </a:cubicBezTo>
                  <a:cubicBezTo>
                    <a:pt x="92075" y="312887"/>
                    <a:pt x="102870" y="312887"/>
                    <a:pt x="135255" y="316062"/>
                  </a:cubicBezTo>
                  <a:cubicBezTo>
                    <a:pt x="167640" y="319237"/>
                    <a:pt x="193675" y="319872"/>
                    <a:pt x="225425" y="330667"/>
                  </a:cubicBezTo>
                  <a:cubicBezTo>
                    <a:pt x="257175" y="341462"/>
                    <a:pt x="271145" y="348447"/>
                    <a:pt x="295275" y="370672"/>
                  </a:cubicBezTo>
                  <a:cubicBezTo>
                    <a:pt x="319405" y="392897"/>
                    <a:pt x="327660" y="413852"/>
                    <a:pt x="345440" y="441157"/>
                  </a:cubicBezTo>
                  <a:cubicBezTo>
                    <a:pt x="363220" y="468462"/>
                    <a:pt x="364490" y="481162"/>
                    <a:pt x="385445" y="505927"/>
                  </a:cubicBezTo>
                  <a:cubicBezTo>
                    <a:pt x="406400" y="530692"/>
                    <a:pt x="423545" y="563077"/>
                    <a:pt x="450850" y="566252"/>
                  </a:cubicBezTo>
                  <a:cubicBezTo>
                    <a:pt x="478155" y="569427"/>
                    <a:pt x="492760" y="541487"/>
                    <a:pt x="520700" y="521167"/>
                  </a:cubicBezTo>
                  <a:cubicBezTo>
                    <a:pt x="548640" y="500847"/>
                    <a:pt x="562610" y="490687"/>
                    <a:pt x="590550" y="465922"/>
                  </a:cubicBezTo>
                  <a:cubicBezTo>
                    <a:pt x="618490" y="441157"/>
                    <a:pt x="633730" y="413217"/>
                    <a:pt x="661035" y="396072"/>
                  </a:cubicBezTo>
                  <a:cubicBezTo>
                    <a:pt x="688340" y="378927"/>
                    <a:pt x="702945" y="397977"/>
                    <a:pt x="725805" y="380832"/>
                  </a:cubicBezTo>
                  <a:cubicBezTo>
                    <a:pt x="748665" y="363687"/>
                    <a:pt x="751840" y="340192"/>
                    <a:pt x="775970" y="310982"/>
                  </a:cubicBezTo>
                  <a:cubicBezTo>
                    <a:pt x="800100" y="281772"/>
                    <a:pt x="817245" y="265262"/>
                    <a:pt x="846455" y="235417"/>
                  </a:cubicBezTo>
                  <a:cubicBezTo>
                    <a:pt x="875665" y="205572"/>
                    <a:pt x="893445" y="177632"/>
                    <a:pt x="921385" y="160487"/>
                  </a:cubicBezTo>
                  <a:cubicBezTo>
                    <a:pt x="949325" y="143342"/>
                    <a:pt x="959485" y="163027"/>
                    <a:pt x="986790" y="150327"/>
                  </a:cubicBezTo>
                  <a:cubicBezTo>
                    <a:pt x="1014095" y="137627"/>
                    <a:pt x="1027430" y="116672"/>
                    <a:pt x="1056640" y="95717"/>
                  </a:cubicBezTo>
                  <a:cubicBezTo>
                    <a:pt x="1085850" y="74762"/>
                    <a:pt x="1103630" y="64602"/>
                    <a:pt x="1131570" y="45552"/>
                  </a:cubicBezTo>
                  <a:cubicBezTo>
                    <a:pt x="1159510" y="26502"/>
                    <a:pt x="1170940" y="3642"/>
                    <a:pt x="1196975" y="467"/>
                  </a:cubicBezTo>
                  <a:cubicBezTo>
                    <a:pt x="1223010" y="-2708"/>
                    <a:pt x="1237615" y="10627"/>
                    <a:pt x="1261745" y="30312"/>
                  </a:cubicBezTo>
                  <a:cubicBezTo>
                    <a:pt x="1285875" y="49997"/>
                    <a:pt x="1303655" y="70317"/>
                    <a:pt x="1316990" y="100162"/>
                  </a:cubicBezTo>
                  <a:cubicBezTo>
                    <a:pt x="1330325" y="130007"/>
                    <a:pt x="1318260" y="149692"/>
                    <a:pt x="1327150" y="180807"/>
                  </a:cubicBezTo>
                  <a:cubicBezTo>
                    <a:pt x="1336040" y="211922"/>
                    <a:pt x="1351915" y="227797"/>
                    <a:pt x="1362075" y="255737"/>
                  </a:cubicBezTo>
                  <a:cubicBezTo>
                    <a:pt x="1372235" y="283677"/>
                    <a:pt x="1369060" y="293202"/>
                    <a:pt x="1377315" y="320507"/>
                  </a:cubicBezTo>
                  <a:cubicBezTo>
                    <a:pt x="1385570" y="347812"/>
                    <a:pt x="1391920" y="359877"/>
                    <a:pt x="1402080" y="390992"/>
                  </a:cubicBezTo>
                  <a:cubicBezTo>
                    <a:pt x="1412240" y="422107"/>
                    <a:pt x="1409700" y="448142"/>
                    <a:pt x="1427480" y="476082"/>
                  </a:cubicBezTo>
                  <a:cubicBezTo>
                    <a:pt x="1445260" y="504022"/>
                    <a:pt x="1461135" y="538312"/>
                    <a:pt x="1492250" y="531327"/>
                  </a:cubicBezTo>
                  <a:cubicBezTo>
                    <a:pt x="1523365" y="524342"/>
                    <a:pt x="1551305" y="469097"/>
                    <a:pt x="1582420" y="441157"/>
                  </a:cubicBezTo>
                  <a:cubicBezTo>
                    <a:pt x="1613535" y="413217"/>
                    <a:pt x="1621790" y="406867"/>
                    <a:pt x="1647825" y="390992"/>
                  </a:cubicBezTo>
                  <a:cubicBezTo>
                    <a:pt x="1673860" y="375117"/>
                    <a:pt x="1688465" y="354162"/>
                    <a:pt x="1712595" y="361147"/>
                  </a:cubicBezTo>
                  <a:cubicBezTo>
                    <a:pt x="1736725" y="368132"/>
                    <a:pt x="1743710" y="410042"/>
                    <a:pt x="1767840" y="425917"/>
                  </a:cubicBezTo>
                  <a:cubicBezTo>
                    <a:pt x="1791970" y="441792"/>
                    <a:pt x="1806575" y="444332"/>
                    <a:pt x="1832610" y="441157"/>
                  </a:cubicBezTo>
                  <a:cubicBezTo>
                    <a:pt x="1858645" y="437982"/>
                    <a:pt x="1871980" y="418932"/>
                    <a:pt x="1898015" y="410677"/>
                  </a:cubicBezTo>
                  <a:cubicBezTo>
                    <a:pt x="1924050" y="402422"/>
                    <a:pt x="1936750" y="406232"/>
                    <a:pt x="1962785" y="401152"/>
                  </a:cubicBezTo>
                  <a:cubicBezTo>
                    <a:pt x="1988820" y="396072"/>
                    <a:pt x="2002155" y="389087"/>
                    <a:pt x="2028190" y="385912"/>
                  </a:cubicBezTo>
                  <a:cubicBezTo>
                    <a:pt x="2054225" y="382737"/>
                    <a:pt x="2065020" y="385912"/>
                    <a:pt x="2092960" y="385912"/>
                  </a:cubicBezTo>
                  <a:cubicBezTo>
                    <a:pt x="2120900" y="385912"/>
                    <a:pt x="2154555" y="385912"/>
                    <a:pt x="2168525" y="385912"/>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grpSp>
      <mc:AlternateContent xmlns:mc="http://schemas.openxmlformats.org/markup-compatibility/2006" xmlns:a14="http://schemas.microsoft.com/office/drawing/2010/main">
        <mc:Choice Requires="a14">
          <p:sp>
            <p:nvSpPr>
              <p:cNvPr id="31" name="文本框 30"/>
              <p:cNvSpPr txBox="1"/>
              <p:nvPr>
                <p:custDataLst>
                  <p:tags r:id="rId4"/>
                </p:custDataLst>
              </p:nvPr>
            </p:nvSpPr>
            <p:spPr>
              <a:xfrm>
                <a:off x="11125200" y="4407535"/>
                <a:ext cx="824865" cy="521970"/>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rPr>
                        <m:t>𝑆</m:t>
                      </m:r>
                    </m:oMath>
                  </m:oMathPara>
                </a14:m>
                <a:endParaRPr lang="en-US" altLang="en-US" sz="2800" i="1" dirty="0">
                  <a:latin typeface="Cambria Math"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custDataLst>
                  <p:tags r:id="rId25"/>
                </p:custDataLst>
              </p:nvPr>
            </p:nvSpPr>
            <p:spPr>
              <a:xfrm>
                <a:off x="11125200" y="4407535"/>
                <a:ext cx="824865" cy="521970"/>
              </a:xfrm>
              <a:prstGeom prst="rect">
                <a:avLst/>
              </a:prstGeom>
              <a:blipFill rotWithShape="1">
                <a:blip r:embed="rId26"/>
                <a:stretch>
                  <a:fillRect/>
                </a:stretch>
              </a:blipFill>
            </p:spPr>
            <p:txBody>
              <a:bodyPr/>
              <a:lstStyle/>
              <a:p>
                <a:r>
                  <a:rPr lang="zh-CN" altLang="en-US">
                    <a:noFill/>
                  </a:rPr>
                  <a:t> </a:t>
                </a:r>
              </a:p>
            </p:txBody>
          </p:sp>
        </mc:Fallback>
      </mc:AlternateContent>
      <p:cxnSp>
        <p:nvCxnSpPr>
          <p:cNvPr id="32" name="Straight Arrow Connector 29"/>
          <p:cNvCxnSpPr/>
          <p:nvPr>
            <p:custDataLst>
              <p:tags r:id="rId5"/>
            </p:custDataLst>
          </p:nvPr>
        </p:nvCxnSpPr>
        <p:spPr>
          <a:xfrm>
            <a:off x="13606063" y="5899215"/>
            <a:ext cx="0" cy="58674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6" name="Title 1"/>
          <p:cNvSpPr>
            <a:spLocks noGrp="1"/>
          </p:cNvSpPr>
          <p:nvPr>
            <p:custDataLst>
              <p:tags r:id="rId6"/>
            </p:custDataLst>
          </p:nvPr>
        </p:nvSpPr>
        <p:spPr>
          <a:xfrm>
            <a:off x="13894435" y="2623820"/>
            <a:ext cx="1321435" cy="5067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search</a:t>
            </a:r>
          </a:p>
        </p:txBody>
      </p:sp>
      <p:sp>
        <p:nvSpPr>
          <p:cNvPr id="37" name="Title 1"/>
          <p:cNvSpPr>
            <a:spLocks noGrp="1"/>
          </p:cNvSpPr>
          <p:nvPr>
            <p:custDataLst>
              <p:tags r:id="rId7"/>
            </p:custDataLst>
          </p:nvPr>
        </p:nvSpPr>
        <p:spPr>
          <a:xfrm>
            <a:off x="13894435" y="5899150"/>
            <a:ext cx="1321435" cy="5067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top-k</a:t>
            </a:r>
          </a:p>
        </p:txBody>
      </p:sp>
      <p:sp>
        <p:nvSpPr>
          <p:cNvPr id="39" name="任意多边形 38"/>
          <p:cNvSpPr/>
          <p:nvPr>
            <p:custDataLst>
              <p:tags r:id="rId8"/>
            </p:custDataLst>
          </p:nvPr>
        </p:nvSpPr>
        <p:spPr>
          <a:xfrm>
            <a:off x="12454255" y="6731000"/>
            <a:ext cx="2223770" cy="586105"/>
          </a:xfrm>
          <a:custGeom>
            <a:avLst/>
            <a:gdLst>
              <a:gd name="connisteX0" fmla="*/ 0 w 2308860"/>
              <a:gd name="connsiteY0" fmla="*/ 414590 h 586152"/>
              <a:gd name="connisteX1" fmla="*/ 65405 w 2308860"/>
              <a:gd name="connsiteY1" fmla="*/ 399350 h 586152"/>
              <a:gd name="connisteX2" fmla="*/ 130175 w 2308860"/>
              <a:gd name="connsiteY2" fmla="*/ 414590 h 586152"/>
              <a:gd name="connisteX3" fmla="*/ 205740 w 2308860"/>
              <a:gd name="connsiteY3" fmla="*/ 399350 h 586152"/>
              <a:gd name="connisteX4" fmla="*/ 275590 w 2308860"/>
              <a:gd name="connsiteY4" fmla="*/ 384110 h 586152"/>
              <a:gd name="connisteX5" fmla="*/ 340995 w 2308860"/>
              <a:gd name="connsiteY5" fmla="*/ 379665 h 586152"/>
              <a:gd name="connisteX6" fmla="*/ 405765 w 2308860"/>
              <a:gd name="connsiteY6" fmla="*/ 379665 h 586152"/>
              <a:gd name="connisteX7" fmla="*/ 476250 w 2308860"/>
              <a:gd name="connsiteY7" fmla="*/ 364425 h 586152"/>
              <a:gd name="connisteX8" fmla="*/ 541020 w 2308860"/>
              <a:gd name="connsiteY8" fmla="*/ 349185 h 586152"/>
              <a:gd name="connisteX9" fmla="*/ 631190 w 2308860"/>
              <a:gd name="connsiteY9" fmla="*/ 349185 h 586152"/>
              <a:gd name="connisteX10" fmla="*/ 701675 w 2308860"/>
              <a:gd name="connsiteY10" fmla="*/ 299020 h 586152"/>
              <a:gd name="connisteX11" fmla="*/ 766445 w 2308860"/>
              <a:gd name="connsiteY11" fmla="*/ 248855 h 586152"/>
              <a:gd name="connisteX12" fmla="*/ 831850 w 2308860"/>
              <a:gd name="connsiteY12" fmla="*/ 234250 h 586152"/>
              <a:gd name="connisteX13" fmla="*/ 896620 w 2308860"/>
              <a:gd name="connsiteY13" fmla="*/ 234250 h 586152"/>
              <a:gd name="connisteX14" fmla="*/ 962025 w 2308860"/>
              <a:gd name="connsiteY14" fmla="*/ 253935 h 586152"/>
              <a:gd name="connisteX15" fmla="*/ 1031875 w 2308860"/>
              <a:gd name="connsiteY15" fmla="*/ 199325 h 586152"/>
              <a:gd name="connisteX16" fmla="*/ 1106805 w 2308860"/>
              <a:gd name="connsiteY16" fmla="*/ 133920 h 586152"/>
              <a:gd name="connisteX17" fmla="*/ 1156970 w 2308860"/>
              <a:gd name="connsiteY17" fmla="*/ 64070 h 586152"/>
              <a:gd name="connisteX18" fmla="*/ 1227455 w 2308860"/>
              <a:gd name="connsiteY18" fmla="*/ 8825 h 586152"/>
              <a:gd name="connisteX19" fmla="*/ 1302385 w 2308860"/>
              <a:gd name="connsiteY19" fmla="*/ 8825 h 586152"/>
              <a:gd name="connisteX20" fmla="*/ 1327150 w 2308860"/>
              <a:gd name="connsiteY20" fmla="*/ 73595 h 586152"/>
              <a:gd name="connisteX21" fmla="*/ 1382395 w 2308860"/>
              <a:gd name="connsiteY21" fmla="*/ 154240 h 586152"/>
              <a:gd name="connisteX22" fmla="*/ 1427480 w 2308860"/>
              <a:gd name="connsiteY22" fmla="*/ 219010 h 586152"/>
              <a:gd name="connisteX23" fmla="*/ 1467485 w 2308860"/>
              <a:gd name="connsiteY23" fmla="*/ 284415 h 586152"/>
              <a:gd name="connisteX24" fmla="*/ 1522730 w 2308860"/>
              <a:gd name="connsiteY24" fmla="*/ 374585 h 586152"/>
              <a:gd name="connisteX25" fmla="*/ 1552575 w 2308860"/>
              <a:gd name="connsiteY25" fmla="*/ 449515 h 586152"/>
              <a:gd name="connisteX26" fmla="*/ 1583055 w 2308860"/>
              <a:gd name="connsiteY26" fmla="*/ 519365 h 586152"/>
              <a:gd name="connisteX27" fmla="*/ 1612900 w 2308860"/>
              <a:gd name="connsiteY27" fmla="*/ 584770 h 586152"/>
              <a:gd name="connisteX28" fmla="*/ 1673225 w 2308860"/>
              <a:gd name="connsiteY28" fmla="*/ 469835 h 586152"/>
              <a:gd name="connisteX29" fmla="*/ 1697990 w 2308860"/>
              <a:gd name="connsiteY29" fmla="*/ 404430 h 586152"/>
              <a:gd name="connisteX30" fmla="*/ 1767840 w 2308860"/>
              <a:gd name="connsiteY30" fmla="*/ 414590 h 586152"/>
              <a:gd name="connisteX31" fmla="*/ 1833245 w 2308860"/>
              <a:gd name="connsiteY31" fmla="*/ 374585 h 586152"/>
              <a:gd name="connisteX32" fmla="*/ 1898015 w 2308860"/>
              <a:gd name="connsiteY32" fmla="*/ 374585 h 586152"/>
              <a:gd name="connisteX33" fmla="*/ 1963420 w 2308860"/>
              <a:gd name="connsiteY33" fmla="*/ 369505 h 586152"/>
              <a:gd name="connisteX34" fmla="*/ 2028825 w 2308860"/>
              <a:gd name="connsiteY34" fmla="*/ 339025 h 586152"/>
              <a:gd name="connisteX35" fmla="*/ 2103755 w 2308860"/>
              <a:gd name="connsiteY35" fmla="*/ 354265 h 586152"/>
              <a:gd name="connisteX36" fmla="*/ 2168525 w 2308860"/>
              <a:gd name="connsiteY36" fmla="*/ 354265 h 586152"/>
              <a:gd name="connisteX37" fmla="*/ 2239010 w 2308860"/>
              <a:gd name="connsiteY37" fmla="*/ 364425 h 586152"/>
              <a:gd name="connisteX38" fmla="*/ 2308860 w 2308860"/>
              <a:gd name="connsiteY38" fmla="*/ 354265 h 58615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Lst>
            <a:rect l="l" t="t" r="r" b="b"/>
            <a:pathLst>
              <a:path w="2308860" h="586153">
                <a:moveTo>
                  <a:pt x="0" y="414590"/>
                </a:moveTo>
                <a:cubicBezTo>
                  <a:pt x="12065" y="411415"/>
                  <a:pt x="39370" y="399350"/>
                  <a:pt x="65405" y="399350"/>
                </a:cubicBezTo>
                <a:cubicBezTo>
                  <a:pt x="91440" y="399350"/>
                  <a:pt x="102235" y="414590"/>
                  <a:pt x="130175" y="414590"/>
                </a:cubicBezTo>
                <a:cubicBezTo>
                  <a:pt x="158115" y="414590"/>
                  <a:pt x="176530" y="405700"/>
                  <a:pt x="205740" y="399350"/>
                </a:cubicBezTo>
                <a:cubicBezTo>
                  <a:pt x="234950" y="393000"/>
                  <a:pt x="248285" y="387920"/>
                  <a:pt x="275590" y="384110"/>
                </a:cubicBezTo>
                <a:cubicBezTo>
                  <a:pt x="302895" y="380300"/>
                  <a:pt x="314960" y="380300"/>
                  <a:pt x="340995" y="379665"/>
                </a:cubicBezTo>
                <a:cubicBezTo>
                  <a:pt x="367030" y="379030"/>
                  <a:pt x="378460" y="382840"/>
                  <a:pt x="405765" y="379665"/>
                </a:cubicBezTo>
                <a:cubicBezTo>
                  <a:pt x="433070" y="376490"/>
                  <a:pt x="448945" y="370775"/>
                  <a:pt x="476250" y="364425"/>
                </a:cubicBezTo>
                <a:cubicBezTo>
                  <a:pt x="503555" y="358075"/>
                  <a:pt x="509905" y="352360"/>
                  <a:pt x="541020" y="349185"/>
                </a:cubicBezTo>
                <a:cubicBezTo>
                  <a:pt x="572135" y="346010"/>
                  <a:pt x="598805" y="359345"/>
                  <a:pt x="631190" y="349185"/>
                </a:cubicBezTo>
                <a:cubicBezTo>
                  <a:pt x="663575" y="339025"/>
                  <a:pt x="674370" y="319340"/>
                  <a:pt x="701675" y="299020"/>
                </a:cubicBezTo>
                <a:cubicBezTo>
                  <a:pt x="728980" y="278700"/>
                  <a:pt x="740410" y="261555"/>
                  <a:pt x="766445" y="248855"/>
                </a:cubicBezTo>
                <a:cubicBezTo>
                  <a:pt x="792480" y="236155"/>
                  <a:pt x="805815" y="237425"/>
                  <a:pt x="831850" y="234250"/>
                </a:cubicBezTo>
                <a:cubicBezTo>
                  <a:pt x="857885" y="231075"/>
                  <a:pt x="870585" y="230440"/>
                  <a:pt x="896620" y="234250"/>
                </a:cubicBezTo>
                <a:cubicBezTo>
                  <a:pt x="922655" y="238060"/>
                  <a:pt x="934720" y="260920"/>
                  <a:pt x="962025" y="253935"/>
                </a:cubicBezTo>
                <a:cubicBezTo>
                  <a:pt x="989330" y="246950"/>
                  <a:pt x="1002665" y="223455"/>
                  <a:pt x="1031875" y="199325"/>
                </a:cubicBezTo>
                <a:cubicBezTo>
                  <a:pt x="1061085" y="175195"/>
                  <a:pt x="1082040" y="161225"/>
                  <a:pt x="1106805" y="133920"/>
                </a:cubicBezTo>
                <a:cubicBezTo>
                  <a:pt x="1131570" y="106615"/>
                  <a:pt x="1132840" y="88835"/>
                  <a:pt x="1156970" y="64070"/>
                </a:cubicBezTo>
                <a:cubicBezTo>
                  <a:pt x="1181100" y="39305"/>
                  <a:pt x="1198245" y="19620"/>
                  <a:pt x="1227455" y="8825"/>
                </a:cubicBezTo>
                <a:cubicBezTo>
                  <a:pt x="1256665" y="-1970"/>
                  <a:pt x="1282700" y="-3875"/>
                  <a:pt x="1302385" y="8825"/>
                </a:cubicBezTo>
                <a:cubicBezTo>
                  <a:pt x="1322070" y="21525"/>
                  <a:pt x="1311275" y="44385"/>
                  <a:pt x="1327150" y="73595"/>
                </a:cubicBezTo>
                <a:cubicBezTo>
                  <a:pt x="1343025" y="102805"/>
                  <a:pt x="1362075" y="125030"/>
                  <a:pt x="1382395" y="154240"/>
                </a:cubicBezTo>
                <a:cubicBezTo>
                  <a:pt x="1402715" y="183450"/>
                  <a:pt x="1410335" y="192975"/>
                  <a:pt x="1427480" y="219010"/>
                </a:cubicBezTo>
                <a:cubicBezTo>
                  <a:pt x="1444625" y="245045"/>
                  <a:pt x="1448435" y="253300"/>
                  <a:pt x="1467485" y="284415"/>
                </a:cubicBezTo>
                <a:cubicBezTo>
                  <a:pt x="1486535" y="315530"/>
                  <a:pt x="1505585" y="341565"/>
                  <a:pt x="1522730" y="374585"/>
                </a:cubicBezTo>
                <a:cubicBezTo>
                  <a:pt x="1539875" y="407605"/>
                  <a:pt x="1540510" y="420305"/>
                  <a:pt x="1552575" y="449515"/>
                </a:cubicBezTo>
                <a:cubicBezTo>
                  <a:pt x="1564640" y="478725"/>
                  <a:pt x="1570990" y="492060"/>
                  <a:pt x="1583055" y="519365"/>
                </a:cubicBezTo>
                <a:cubicBezTo>
                  <a:pt x="1595120" y="546670"/>
                  <a:pt x="1595120" y="594930"/>
                  <a:pt x="1612900" y="584770"/>
                </a:cubicBezTo>
                <a:cubicBezTo>
                  <a:pt x="1630680" y="574610"/>
                  <a:pt x="1656080" y="506030"/>
                  <a:pt x="1673225" y="469835"/>
                </a:cubicBezTo>
                <a:cubicBezTo>
                  <a:pt x="1690370" y="433640"/>
                  <a:pt x="1678940" y="415225"/>
                  <a:pt x="1697990" y="404430"/>
                </a:cubicBezTo>
                <a:cubicBezTo>
                  <a:pt x="1717040" y="393635"/>
                  <a:pt x="1740535" y="420305"/>
                  <a:pt x="1767840" y="414590"/>
                </a:cubicBezTo>
                <a:cubicBezTo>
                  <a:pt x="1795145" y="408875"/>
                  <a:pt x="1807210" y="382840"/>
                  <a:pt x="1833245" y="374585"/>
                </a:cubicBezTo>
                <a:cubicBezTo>
                  <a:pt x="1859280" y="366330"/>
                  <a:pt x="1871980" y="375855"/>
                  <a:pt x="1898015" y="374585"/>
                </a:cubicBezTo>
                <a:cubicBezTo>
                  <a:pt x="1924050" y="373315"/>
                  <a:pt x="1937385" y="376490"/>
                  <a:pt x="1963420" y="369505"/>
                </a:cubicBezTo>
                <a:cubicBezTo>
                  <a:pt x="1989455" y="362520"/>
                  <a:pt x="2000885" y="342200"/>
                  <a:pt x="2028825" y="339025"/>
                </a:cubicBezTo>
                <a:cubicBezTo>
                  <a:pt x="2056765" y="335850"/>
                  <a:pt x="2075815" y="351090"/>
                  <a:pt x="2103755" y="354265"/>
                </a:cubicBezTo>
                <a:cubicBezTo>
                  <a:pt x="2131695" y="357440"/>
                  <a:pt x="2141220" y="352360"/>
                  <a:pt x="2168525" y="354265"/>
                </a:cubicBezTo>
                <a:cubicBezTo>
                  <a:pt x="2195830" y="356170"/>
                  <a:pt x="2211070" y="364425"/>
                  <a:pt x="2239010" y="364425"/>
                </a:cubicBezTo>
                <a:cubicBezTo>
                  <a:pt x="2266950" y="364425"/>
                  <a:pt x="2296160" y="356805"/>
                  <a:pt x="2308860" y="354265"/>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p:sp>
        <p:nvSpPr>
          <p:cNvPr id="41" name="任意多边形 40"/>
          <p:cNvSpPr/>
          <p:nvPr>
            <p:custDataLst>
              <p:tags r:id="rId9"/>
            </p:custDataLst>
          </p:nvPr>
        </p:nvSpPr>
        <p:spPr>
          <a:xfrm>
            <a:off x="12454255" y="7194550"/>
            <a:ext cx="2223770" cy="566420"/>
          </a:xfrm>
          <a:custGeom>
            <a:avLst/>
            <a:gdLst>
              <a:gd name="connisteX0" fmla="*/ 0 w 2168525"/>
              <a:gd name="connsiteY0" fmla="*/ 330667 h 566500"/>
              <a:gd name="connisteX1" fmla="*/ 64770 w 2168525"/>
              <a:gd name="connsiteY1" fmla="*/ 316062 h 566500"/>
              <a:gd name="connisteX2" fmla="*/ 135255 w 2168525"/>
              <a:gd name="connsiteY2" fmla="*/ 316062 h 566500"/>
              <a:gd name="connisteX3" fmla="*/ 225425 w 2168525"/>
              <a:gd name="connsiteY3" fmla="*/ 330667 h 566500"/>
              <a:gd name="connisteX4" fmla="*/ 295275 w 2168525"/>
              <a:gd name="connsiteY4" fmla="*/ 370672 h 566500"/>
              <a:gd name="connisteX5" fmla="*/ 345440 w 2168525"/>
              <a:gd name="connsiteY5" fmla="*/ 441157 h 566500"/>
              <a:gd name="connisteX6" fmla="*/ 385445 w 2168525"/>
              <a:gd name="connsiteY6" fmla="*/ 505927 h 566500"/>
              <a:gd name="connisteX7" fmla="*/ 450850 w 2168525"/>
              <a:gd name="connsiteY7" fmla="*/ 566252 h 566500"/>
              <a:gd name="connisteX8" fmla="*/ 520700 w 2168525"/>
              <a:gd name="connsiteY8" fmla="*/ 521167 h 566500"/>
              <a:gd name="connisteX9" fmla="*/ 590550 w 2168525"/>
              <a:gd name="connsiteY9" fmla="*/ 465922 h 566500"/>
              <a:gd name="connisteX10" fmla="*/ 661035 w 2168525"/>
              <a:gd name="connsiteY10" fmla="*/ 396072 h 566500"/>
              <a:gd name="connisteX11" fmla="*/ 725805 w 2168525"/>
              <a:gd name="connsiteY11" fmla="*/ 380832 h 566500"/>
              <a:gd name="connisteX12" fmla="*/ 775970 w 2168525"/>
              <a:gd name="connsiteY12" fmla="*/ 310982 h 566500"/>
              <a:gd name="connisteX13" fmla="*/ 846455 w 2168525"/>
              <a:gd name="connsiteY13" fmla="*/ 235417 h 566500"/>
              <a:gd name="connisteX14" fmla="*/ 921385 w 2168525"/>
              <a:gd name="connsiteY14" fmla="*/ 160487 h 566500"/>
              <a:gd name="connisteX15" fmla="*/ 986790 w 2168525"/>
              <a:gd name="connsiteY15" fmla="*/ 150327 h 566500"/>
              <a:gd name="connisteX16" fmla="*/ 1056640 w 2168525"/>
              <a:gd name="connsiteY16" fmla="*/ 95717 h 566500"/>
              <a:gd name="connisteX17" fmla="*/ 1131570 w 2168525"/>
              <a:gd name="connsiteY17" fmla="*/ 45552 h 566500"/>
              <a:gd name="connisteX18" fmla="*/ 1196975 w 2168525"/>
              <a:gd name="connsiteY18" fmla="*/ 467 h 566500"/>
              <a:gd name="connisteX19" fmla="*/ 1261745 w 2168525"/>
              <a:gd name="connsiteY19" fmla="*/ 30312 h 566500"/>
              <a:gd name="connisteX20" fmla="*/ 1316990 w 2168525"/>
              <a:gd name="connsiteY20" fmla="*/ 100162 h 566500"/>
              <a:gd name="connisteX21" fmla="*/ 1327150 w 2168525"/>
              <a:gd name="connsiteY21" fmla="*/ 180807 h 566500"/>
              <a:gd name="connisteX22" fmla="*/ 1362075 w 2168525"/>
              <a:gd name="connsiteY22" fmla="*/ 255737 h 566500"/>
              <a:gd name="connisteX23" fmla="*/ 1377315 w 2168525"/>
              <a:gd name="connsiteY23" fmla="*/ 320507 h 566500"/>
              <a:gd name="connisteX24" fmla="*/ 1402080 w 2168525"/>
              <a:gd name="connsiteY24" fmla="*/ 390992 h 566500"/>
              <a:gd name="connisteX25" fmla="*/ 1427480 w 2168525"/>
              <a:gd name="connsiteY25" fmla="*/ 476082 h 566500"/>
              <a:gd name="connisteX26" fmla="*/ 1492250 w 2168525"/>
              <a:gd name="connsiteY26" fmla="*/ 531327 h 566500"/>
              <a:gd name="connisteX27" fmla="*/ 1582420 w 2168525"/>
              <a:gd name="connsiteY27" fmla="*/ 441157 h 566500"/>
              <a:gd name="connisteX28" fmla="*/ 1647825 w 2168525"/>
              <a:gd name="connsiteY28" fmla="*/ 390992 h 566500"/>
              <a:gd name="connisteX29" fmla="*/ 1712595 w 2168525"/>
              <a:gd name="connsiteY29" fmla="*/ 361147 h 566500"/>
              <a:gd name="connisteX30" fmla="*/ 1767840 w 2168525"/>
              <a:gd name="connsiteY30" fmla="*/ 425917 h 566500"/>
              <a:gd name="connisteX31" fmla="*/ 1832610 w 2168525"/>
              <a:gd name="connsiteY31" fmla="*/ 441157 h 566500"/>
              <a:gd name="connisteX32" fmla="*/ 1898015 w 2168525"/>
              <a:gd name="connsiteY32" fmla="*/ 410677 h 566500"/>
              <a:gd name="connisteX33" fmla="*/ 1962785 w 2168525"/>
              <a:gd name="connsiteY33" fmla="*/ 401152 h 566500"/>
              <a:gd name="connisteX34" fmla="*/ 2028190 w 2168525"/>
              <a:gd name="connsiteY34" fmla="*/ 385912 h 566500"/>
              <a:gd name="connisteX35" fmla="*/ 2092960 w 2168525"/>
              <a:gd name="connsiteY35" fmla="*/ 385912 h 566500"/>
              <a:gd name="connisteX36" fmla="*/ 2168525 w 2168525"/>
              <a:gd name="connsiteY36" fmla="*/ 385912 h 56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2168525" h="566501">
                <a:moveTo>
                  <a:pt x="0" y="330667"/>
                </a:moveTo>
                <a:cubicBezTo>
                  <a:pt x="11430" y="327492"/>
                  <a:pt x="37465" y="319237"/>
                  <a:pt x="64770" y="316062"/>
                </a:cubicBezTo>
                <a:cubicBezTo>
                  <a:pt x="92075" y="312887"/>
                  <a:pt x="102870" y="312887"/>
                  <a:pt x="135255" y="316062"/>
                </a:cubicBezTo>
                <a:cubicBezTo>
                  <a:pt x="167640" y="319237"/>
                  <a:pt x="193675" y="319872"/>
                  <a:pt x="225425" y="330667"/>
                </a:cubicBezTo>
                <a:cubicBezTo>
                  <a:pt x="257175" y="341462"/>
                  <a:pt x="271145" y="348447"/>
                  <a:pt x="295275" y="370672"/>
                </a:cubicBezTo>
                <a:cubicBezTo>
                  <a:pt x="319405" y="392897"/>
                  <a:pt x="327660" y="413852"/>
                  <a:pt x="345440" y="441157"/>
                </a:cubicBezTo>
                <a:cubicBezTo>
                  <a:pt x="363220" y="468462"/>
                  <a:pt x="364490" y="481162"/>
                  <a:pt x="385445" y="505927"/>
                </a:cubicBezTo>
                <a:cubicBezTo>
                  <a:pt x="406400" y="530692"/>
                  <a:pt x="423545" y="563077"/>
                  <a:pt x="450850" y="566252"/>
                </a:cubicBezTo>
                <a:cubicBezTo>
                  <a:pt x="478155" y="569427"/>
                  <a:pt x="492760" y="541487"/>
                  <a:pt x="520700" y="521167"/>
                </a:cubicBezTo>
                <a:cubicBezTo>
                  <a:pt x="548640" y="500847"/>
                  <a:pt x="562610" y="490687"/>
                  <a:pt x="590550" y="465922"/>
                </a:cubicBezTo>
                <a:cubicBezTo>
                  <a:pt x="618490" y="441157"/>
                  <a:pt x="633730" y="413217"/>
                  <a:pt x="661035" y="396072"/>
                </a:cubicBezTo>
                <a:cubicBezTo>
                  <a:pt x="688340" y="378927"/>
                  <a:pt x="702945" y="397977"/>
                  <a:pt x="725805" y="380832"/>
                </a:cubicBezTo>
                <a:cubicBezTo>
                  <a:pt x="748665" y="363687"/>
                  <a:pt x="751840" y="340192"/>
                  <a:pt x="775970" y="310982"/>
                </a:cubicBezTo>
                <a:cubicBezTo>
                  <a:pt x="800100" y="281772"/>
                  <a:pt x="817245" y="265262"/>
                  <a:pt x="846455" y="235417"/>
                </a:cubicBezTo>
                <a:cubicBezTo>
                  <a:pt x="875665" y="205572"/>
                  <a:pt x="893445" y="177632"/>
                  <a:pt x="921385" y="160487"/>
                </a:cubicBezTo>
                <a:cubicBezTo>
                  <a:pt x="949325" y="143342"/>
                  <a:pt x="959485" y="163027"/>
                  <a:pt x="986790" y="150327"/>
                </a:cubicBezTo>
                <a:cubicBezTo>
                  <a:pt x="1014095" y="137627"/>
                  <a:pt x="1027430" y="116672"/>
                  <a:pt x="1056640" y="95717"/>
                </a:cubicBezTo>
                <a:cubicBezTo>
                  <a:pt x="1085850" y="74762"/>
                  <a:pt x="1103630" y="64602"/>
                  <a:pt x="1131570" y="45552"/>
                </a:cubicBezTo>
                <a:cubicBezTo>
                  <a:pt x="1159510" y="26502"/>
                  <a:pt x="1170940" y="3642"/>
                  <a:pt x="1196975" y="467"/>
                </a:cubicBezTo>
                <a:cubicBezTo>
                  <a:pt x="1223010" y="-2708"/>
                  <a:pt x="1237615" y="10627"/>
                  <a:pt x="1261745" y="30312"/>
                </a:cubicBezTo>
                <a:cubicBezTo>
                  <a:pt x="1285875" y="49997"/>
                  <a:pt x="1303655" y="70317"/>
                  <a:pt x="1316990" y="100162"/>
                </a:cubicBezTo>
                <a:cubicBezTo>
                  <a:pt x="1330325" y="130007"/>
                  <a:pt x="1318260" y="149692"/>
                  <a:pt x="1327150" y="180807"/>
                </a:cubicBezTo>
                <a:cubicBezTo>
                  <a:pt x="1336040" y="211922"/>
                  <a:pt x="1351915" y="227797"/>
                  <a:pt x="1362075" y="255737"/>
                </a:cubicBezTo>
                <a:cubicBezTo>
                  <a:pt x="1372235" y="283677"/>
                  <a:pt x="1369060" y="293202"/>
                  <a:pt x="1377315" y="320507"/>
                </a:cubicBezTo>
                <a:cubicBezTo>
                  <a:pt x="1385570" y="347812"/>
                  <a:pt x="1391920" y="359877"/>
                  <a:pt x="1402080" y="390992"/>
                </a:cubicBezTo>
                <a:cubicBezTo>
                  <a:pt x="1412240" y="422107"/>
                  <a:pt x="1409700" y="448142"/>
                  <a:pt x="1427480" y="476082"/>
                </a:cubicBezTo>
                <a:cubicBezTo>
                  <a:pt x="1445260" y="504022"/>
                  <a:pt x="1461135" y="538312"/>
                  <a:pt x="1492250" y="531327"/>
                </a:cubicBezTo>
                <a:cubicBezTo>
                  <a:pt x="1523365" y="524342"/>
                  <a:pt x="1551305" y="469097"/>
                  <a:pt x="1582420" y="441157"/>
                </a:cubicBezTo>
                <a:cubicBezTo>
                  <a:pt x="1613535" y="413217"/>
                  <a:pt x="1621790" y="406867"/>
                  <a:pt x="1647825" y="390992"/>
                </a:cubicBezTo>
                <a:cubicBezTo>
                  <a:pt x="1673860" y="375117"/>
                  <a:pt x="1688465" y="354162"/>
                  <a:pt x="1712595" y="361147"/>
                </a:cubicBezTo>
                <a:cubicBezTo>
                  <a:pt x="1736725" y="368132"/>
                  <a:pt x="1743710" y="410042"/>
                  <a:pt x="1767840" y="425917"/>
                </a:cubicBezTo>
                <a:cubicBezTo>
                  <a:pt x="1791970" y="441792"/>
                  <a:pt x="1806575" y="444332"/>
                  <a:pt x="1832610" y="441157"/>
                </a:cubicBezTo>
                <a:cubicBezTo>
                  <a:pt x="1858645" y="437982"/>
                  <a:pt x="1871980" y="418932"/>
                  <a:pt x="1898015" y="410677"/>
                </a:cubicBezTo>
                <a:cubicBezTo>
                  <a:pt x="1924050" y="402422"/>
                  <a:pt x="1936750" y="406232"/>
                  <a:pt x="1962785" y="401152"/>
                </a:cubicBezTo>
                <a:cubicBezTo>
                  <a:pt x="1988820" y="396072"/>
                  <a:pt x="2002155" y="389087"/>
                  <a:pt x="2028190" y="385912"/>
                </a:cubicBezTo>
                <a:cubicBezTo>
                  <a:pt x="2054225" y="382737"/>
                  <a:pt x="2065020" y="385912"/>
                  <a:pt x="2092960" y="385912"/>
                </a:cubicBezTo>
                <a:cubicBezTo>
                  <a:pt x="2120900" y="385912"/>
                  <a:pt x="2154555" y="385912"/>
                  <a:pt x="2168525" y="385912"/>
                </a:cubicBezTo>
              </a:path>
            </a:pathLst>
          </a:custGeom>
          <a:ln w="25400">
            <a:solidFill>
              <a:srgbClr val="4B6D17"/>
            </a:solidFill>
          </a:ln>
        </p:spPr>
        <p:style>
          <a:lnRef idx="1">
            <a:schemeClr val="dk1"/>
          </a:lnRef>
          <a:fillRef idx="0">
            <a:schemeClr val="dk1"/>
          </a:fillRef>
          <a:effectRef idx="0">
            <a:schemeClr val="dk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1800">
              <a:sym typeface="+mn-ea"/>
            </a:endParaRPr>
          </a:p>
        </p:txBody>
      </p:sp>
      <mc:AlternateContent xmlns:mc="http://schemas.openxmlformats.org/markup-compatibility/2006" xmlns:a14="http://schemas.microsoft.com/office/drawing/2010/main">
        <mc:Choice Requires="a14">
          <p:sp>
            <p:nvSpPr>
              <p:cNvPr id="43" name="文本框 42"/>
              <p:cNvSpPr txBox="1"/>
              <p:nvPr>
                <p:custDataLst>
                  <p:tags r:id="rId10"/>
                </p:custDataLst>
              </p:nvPr>
            </p:nvSpPr>
            <p:spPr>
              <a:xfrm>
                <a:off x="11252200" y="6875145"/>
                <a:ext cx="824865" cy="521970"/>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𝑆</m:t>
                          </m:r>
                        </m:e>
                        <m:sub>
                          <m:r>
                            <a:rPr lang="en-US" sz="2800" i="1" dirty="0">
                              <a:latin typeface="Cambria Math" panose="02040503050406030204" pitchFamily="18" charset="0"/>
                            </a:rPr>
                            <m:t>𝑎</m:t>
                          </m:r>
                        </m:sub>
                      </m:sSub>
                    </m:oMath>
                  </m:oMathPara>
                </a14:m>
                <a:endParaRPr lang="en-US" altLang="en-US" sz="2800" i="1" dirty="0">
                  <a:latin typeface="Cambria Math" panose="02040503050406030204" pitchFamily="18" charset="0"/>
                </a:endParaRPr>
              </a:p>
            </p:txBody>
          </p:sp>
        </mc:Choice>
        <mc:Fallback xmlns="">
          <p:sp>
            <p:nvSpPr>
              <p:cNvPr id="43" name="文本框 42"/>
              <p:cNvSpPr txBox="1">
                <a:spLocks noRot="1" noChangeAspect="1" noMove="1" noResize="1" noEditPoints="1" noAdjustHandles="1" noChangeArrowheads="1" noChangeShapeType="1" noTextEdit="1"/>
              </p:cNvSpPr>
              <p:nvPr>
                <p:custDataLst>
                  <p:tags r:id="rId27"/>
                </p:custDataLst>
              </p:nvPr>
            </p:nvSpPr>
            <p:spPr>
              <a:xfrm>
                <a:off x="11252200" y="6875145"/>
                <a:ext cx="824865" cy="521970"/>
              </a:xfrm>
              <a:prstGeom prst="rect">
                <a:avLst/>
              </a:prstGeom>
              <a:blipFill rotWithShape="1">
                <a:blip r:embed="rId28"/>
                <a:stretch>
                  <a:fillRect/>
                </a:stretch>
              </a:blipFill>
            </p:spPr>
            <p:txBody>
              <a:bodyPr/>
              <a:lstStyle/>
              <a:p>
                <a:r>
                  <a:rPr lang="zh-CN" altLang="en-US">
                    <a:noFill/>
                  </a:rPr>
                  <a:t> </a:t>
                </a:r>
              </a:p>
            </p:txBody>
          </p:sp>
        </mc:Fallback>
      </mc:AlternateContent>
      <p:grpSp>
        <p:nvGrpSpPr>
          <p:cNvPr id="8" name="组合 7"/>
          <p:cNvGrpSpPr/>
          <p:nvPr/>
        </p:nvGrpSpPr>
        <p:grpSpPr>
          <a:xfrm>
            <a:off x="7703820" y="4566285"/>
            <a:ext cx="2543175" cy="1315720"/>
            <a:chOff x="12018" y="10781"/>
            <a:chExt cx="4005" cy="2072"/>
          </a:xfrm>
        </p:grpSpPr>
        <p:sp>
          <p:nvSpPr>
            <p:cNvPr id="3" name="圆角矩形标注 2"/>
            <p:cNvSpPr/>
            <p:nvPr>
              <p:custDataLst>
                <p:tags r:id="rId13"/>
              </p:custDataLst>
            </p:nvPr>
          </p:nvSpPr>
          <p:spPr>
            <a:xfrm rot="10800000">
              <a:off x="12018" y="10781"/>
              <a:ext cx="3736" cy="2072"/>
            </a:xfrm>
            <a:prstGeom prst="wedgeRoundRectCallout">
              <a:avLst>
                <a:gd name="adj1" fmla="val 97323"/>
                <a:gd name="adj2" fmla="val -2944"/>
                <a:gd name="adj3" fmla="val 16667"/>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rgbClr val="FF0000"/>
                </a:solidFill>
                <a:effectLst/>
                <a:latin typeface="Geneva" pitchFamily="34" charset="0"/>
              </a:endParaRPr>
            </a:p>
          </p:txBody>
        </p:sp>
        <p:sp>
          <p:nvSpPr>
            <p:cNvPr id="4" name="Title 1"/>
            <p:cNvSpPr>
              <a:spLocks noGrp="1"/>
            </p:cNvSpPr>
            <p:nvPr>
              <p:custDataLst>
                <p:tags r:id="rId14"/>
              </p:custDataLst>
            </p:nvPr>
          </p:nvSpPr>
          <p:spPr>
            <a:xfrm>
              <a:off x="12131" y="10828"/>
              <a:ext cx="3892" cy="2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rgbClr val="FF0000"/>
                  </a:solidFill>
                  <a:latin typeface="Calibri" panose="020F0502020204030204" pitchFamily="34" charset="0"/>
                  <a:cs typeface="Calibri" panose="020F0502020204030204" pitchFamily="34" charset="0"/>
                </a:rPr>
                <a:t>Exact answers sometimes unnecessary</a:t>
              </a:r>
            </a:p>
          </p:txBody>
        </p:sp>
      </p:grpSp>
      <p:sp>
        <p:nvSpPr>
          <p:cNvPr id="5" name="右箭头 4"/>
          <p:cNvSpPr/>
          <p:nvPr>
            <p:custDataLst>
              <p:tags r:id="rId11"/>
            </p:custDataLst>
          </p:nvPr>
        </p:nvSpPr>
        <p:spPr>
          <a:xfrm rot="5400000">
            <a:off x="5050790" y="8108315"/>
            <a:ext cx="1199515" cy="504190"/>
          </a:xfrm>
          <a:prstGeom prst="rightArrow">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 name="Title 1"/>
          <p:cNvSpPr>
            <a:spLocks noGrp="1"/>
          </p:cNvSpPr>
          <p:nvPr>
            <p:custDataLst>
              <p:tags r:id="rId12"/>
            </p:custDataLst>
          </p:nvPr>
        </p:nvSpPr>
        <p:spPr>
          <a:xfrm>
            <a:off x="3598545" y="8960485"/>
            <a:ext cx="434022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rgbClr val="FF0000"/>
                </a:solidFill>
                <a:latin typeface="Calibri" panose="020F0502020204030204" pitchFamily="34" charset="0"/>
                <a:ea typeface="宋体" panose="02010600030101010101" pitchFamily="2" charset="-122"/>
                <a:cs typeface="Calibri" panose="020F0502020204030204" pitchFamily="34" charset="0"/>
              </a:rPr>
              <a:t>Data Series Index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p:txBody>
          <a:bodyPr vert="horz" wrap="square" lIns="90488" tIns="44450" rIns="90488" bIns="44450" anchor="ctr" anchorCtr="0"/>
          <a:lstStyle/>
          <a:p>
            <a:r>
              <a:rPr lang="en-US" altLang="zh-CN" sz="4800" dirty="0">
                <a:latin typeface="Times New Roman" panose="02020603050405020304" charset="0"/>
                <a:cs typeface="Times New Roman" panose="02020603050405020304" charset="0"/>
              </a:rPr>
              <a:t>2-Limitations of Existing Solutions</a:t>
            </a:r>
          </a:p>
        </p:txBody>
      </p:sp>
      <p:sp>
        <p:nvSpPr>
          <p:cNvPr id="55" name="Title 9"/>
          <p:cNvSpPr>
            <a:spLocks noGrp="1"/>
          </p:cNvSpPr>
          <p:nvPr>
            <p:custDataLst>
              <p:tags r:id="rId1"/>
            </p:custDataLst>
          </p:nvPr>
        </p:nvSpPr>
        <p:spPr>
          <a:xfrm>
            <a:off x="10900673" y="2268855"/>
            <a:ext cx="1644015"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Full-Ary</a:t>
            </a:r>
            <a:r>
              <a:rPr lang="en-US" sz="3200" baseline="30000" dirty="0">
                <a:solidFill>
                  <a:schemeClr val="bg1">
                    <a:lumMod val="50000"/>
                  </a:schemeClr>
                </a:solidFill>
                <a:latin typeface="Calibri Light" panose="020F0302020204030204" charset="0"/>
                <a:cs typeface="Calibri Light" panose="020F0302020204030204" charset="0"/>
                <a:sym typeface="+mn-ea"/>
              </a:rPr>
              <a:t>2</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sp>
        <p:nvSpPr>
          <p:cNvPr id="61" name="矩形 60"/>
          <p:cNvSpPr/>
          <p:nvPr>
            <p:custDataLst>
              <p:tags r:id="rId2"/>
            </p:custDataLst>
          </p:nvPr>
        </p:nvSpPr>
        <p:spPr>
          <a:xfrm>
            <a:off x="7847152" y="2915285"/>
            <a:ext cx="7575781" cy="3700145"/>
          </a:xfrm>
          <a:prstGeom prst="rect">
            <a:avLst/>
          </a:prstGeom>
          <a:solidFill>
            <a:schemeClr val="bg1">
              <a:lumMod val="85000"/>
              <a:alpha val="11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a:ln>
                <a:noFill/>
              </a:ln>
              <a:solidFill>
                <a:schemeClr val="tx1"/>
              </a:solidFill>
              <a:effectLst/>
              <a:latin typeface="Geneva" pitchFamily="34" charset="0"/>
            </a:endParaRPr>
          </a:p>
        </p:txBody>
      </p:sp>
      <p:sp>
        <p:nvSpPr>
          <p:cNvPr id="54" name="Title 9"/>
          <p:cNvSpPr>
            <a:spLocks noGrp="1"/>
          </p:cNvSpPr>
          <p:nvPr>
            <p:custDataLst>
              <p:tags r:id="rId3"/>
            </p:custDataLst>
          </p:nvPr>
        </p:nvSpPr>
        <p:spPr>
          <a:xfrm>
            <a:off x="1696180" y="2268855"/>
            <a:ext cx="1686560" cy="7296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alibri" panose="020F0502020204030204" pitchFamily="34" charset="0"/>
                <a:cs typeface="Calibri" panose="020F0502020204030204" pitchFamily="34" charset="0"/>
              </a:rPr>
              <a:t>2-ary</a:t>
            </a:r>
            <a:r>
              <a:rPr lang="en-US" sz="3200" baseline="30000" dirty="0">
                <a:solidFill>
                  <a:schemeClr val="bg1">
                    <a:lumMod val="50000"/>
                  </a:schemeClr>
                </a:solidFill>
                <a:latin typeface="Calibri Light" panose="020F0302020204030204" charset="0"/>
                <a:cs typeface="Calibri Light" panose="020F0302020204030204" charset="0"/>
                <a:sym typeface="+mn-ea"/>
              </a:rPr>
              <a:t>1</a:t>
            </a:r>
            <a:endParaRPr lang="en-US" sz="3200" baseline="30000" dirty="0">
              <a:solidFill>
                <a:schemeClr val="bg1">
                  <a:lumMod val="50000"/>
                </a:schemeClr>
              </a:solidFill>
              <a:latin typeface="Calibri" panose="020F0502020204030204" pitchFamily="34" charset="0"/>
              <a:cs typeface="Calibri" panose="020F0502020204030204" pitchFamily="34" charset="0"/>
            </a:endParaRPr>
          </a:p>
        </p:txBody>
      </p:sp>
      <p:pic>
        <p:nvPicPr>
          <p:cNvPr id="57" name="图片 56" descr="图片1"/>
          <p:cNvPicPr>
            <a:picLocks noChangeAspect="1"/>
          </p:cNvPicPr>
          <p:nvPr>
            <p:custDataLst>
              <p:tags r:id="rId4"/>
            </p:custDataLst>
          </p:nvPr>
        </p:nvPicPr>
        <p:blipFill>
          <a:blip r:embed="rId18"/>
          <a:stretch>
            <a:fillRect/>
          </a:stretch>
        </p:blipFill>
        <p:spPr>
          <a:xfrm>
            <a:off x="550814" y="3371850"/>
            <a:ext cx="3310255" cy="2588260"/>
          </a:xfrm>
          <a:prstGeom prst="rect">
            <a:avLst/>
          </a:prstGeom>
        </p:spPr>
      </p:pic>
      <p:sp>
        <p:nvSpPr>
          <p:cNvPr id="62" name="矩形 61"/>
          <p:cNvSpPr/>
          <p:nvPr>
            <p:custDataLst>
              <p:tags r:id="rId5"/>
            </p:custDataLst>
          </p:nvPr>
        </p:nvSpPr>
        <p:spPr>
          <a:xfrm>
            <a:off x="286396" y="2915285"/>
            <a:ext cx="3888432" cy="3700145"/>
          </a:xfrm>
          <a:prstGeom prst="rect">
            <a:avLst/>
          </a:prstGeom>
          <a:solidFill>
            <a:schemeClr val="bg1">
              <a:lumMod val="85000"/>
              <a:alpha val="11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cxnSp>
        <p:nvCxnSpPr>
          <p:cNvPr id="65" name="直接箭头连接符 64"/>
          <p:cNvCxnSpPr/>
          <p:nvPr>
            <p:custDataLst>
              <p:tags r:id="rId6"/>
            </p:custDataLst>
          </p:nvPr>
        </p:nvCxnSpPr>
        <p:spPr>
          <a:xfrm flipV="1">
            <a:off x="4491624" y="7379791"/>
            <a:ext cx="3182400" cy="0"/>
          </a:xfrm>
          <a:prstGeom prst="straightConnector1">
            <a:avLst/>
          </a:prstGeom>
          <a:ln w="57150">
            <a:solidFill>
              <a:schemeClr val="accent1">
                <a:lumMod val="50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4" name="矩形 63"/>
          <p:cNvSpPr/>
          <p:nvPr>
            <p:custDataLst>
              <p:tags r:id="rId7"/>
            </p:custDataLst>
          </p:nvPr>
        </p:nvSpPr>
        <p:spPr>
          <a:xfrm>
            <a:off x="4462860" y="5309870"/>
            <a:ext cx="3153410" cy="650240"/>
          </a:xfrm>
          <a:prstGeom prst="rect">
            <a:avLst/>
          </a:prstGeom>
          <a:solidFill>
            <a:schemeClr val="bg1">
              <a:lumMod val="85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a:ln>
                <a:noFill/>
              </a:ln>
              <a:solidFill>
                <a:schemeClr val="tx1"/>
              </a:solidFill>
              <a:effectLst/>
              <a:latin typeface="Geneva" pitchFamily="34" charset="0"/>
            </a:endParaRPr>
          </a:p>
        </p:txBody>
      </p:sp>
      <p:sp>
        <p:nvSpPr>
          <p:cNvPr id="66" name="文本框 65"/>
          <p:cNvSpPr txBox="1"/>
          <p:nvPr>
            <p:custDataLst>
              <p:tags r:id="rId8"/>
            </p:custDataLst>
          </p:nvPr>
        </p:nvSpPr>
        <p:spPr>
          <a:xfrm>
            <a:off x="4507310" y="5365750"/>
            <a:ext cx="3034665" cy="521970"/>
          </a:xfrm>
          <a:prstGeom prst="rect">
            <a:avLst/>
          </a:prstGeom>
          <a:noFill/>
        </p:spPr>
        <p:txBody>
          <a:bodyPr wrap="square" rtlCol="0">
            <a:spAutoFit/>
          </a:bodyPr>
          <a:lstStyle/>
          <a:p>
            <a:pPr algn="ctr"/>
            <a:r>
              <a:rPr lang="en-US" altLang="zh-CN" sz="2800" b="1" dirty="0">
                <a:solidFill>
                  <a:srgbClr val="FF0000"/>
                </a:solidFill>
                <a:latin typeface="Times New Roman" panose="02020603050405020304" charset="0"/>
                <a:ea typeface="造字工房悦黑体 常规体" charset="-122"/>
                <a:cs typeface="Times New Roman" panose="02020603050405020304" charset="0"/>
                <a:sym typeface="+mn-lt"/>
              </a:rPr>
              <a:t>Splitting Decisions</a:t>
            </a:r>
          </a:p>
        </p:txBody>
      </p:sp>
      <p:sp>
        <p:nvSpPr>
          <p:cNvPr id="67" name="文本框 66"/>
          <p:cNvSpPr txBox="1"/>
          <p:nvPr>
            <p:custDataLst>
              <p:tags r:id="rId9"/>
            </p:custDataLst>
          </p:nvPr>
        </p:nvSpPr>
        <p:spPr>
          <a:xfrm>
            <a:off x="-1636" y="6893560"/>
            <a:ext cx="4493260" cy="645160"/>
          </a:xfrm>
          <a:prstGeom prst="rect">
            <a:avLst/>
          </a:prstGeom>
          <a:noFill/>
        </p:spPr>
        <p:txBody>
          <a:bodyPr wrap="square" rtlCol="0">
            <a:spAutoFit/>
          </a:bodyPr>
          <a:lstStyle/>
          <a:p>
            <a:pPr algn="ctr"/>
            <a:r>
              <a:rPr lang="en-US" altLang="zh-CN" sz="3600" b="1" u="sng" dirty="0">
                <a:solidFill>
                  <a:srgbClr val="242424"/>
                </a:solidFill>
                <a:latin typeface="Times New Roman" panose="02020603050405020304" charset="0"/>
                <a:ea typeface="造字工房悦黑体 常规体" charset="-122"/>
                <a:cs typeface="Times New Roman" panose="02020603050405020304" charset="0"/>
                <a:sym typeface="+mn-lt"/>
              </a:rPr>
              <a:t>Not Accurate</a:t>
            </a:r>
          </a:p>
        </p:txBody>
      </p:sp>
      <p:sp>
        <p:nvSpPr>
          <p:cNvPr id="68" name="文本框 67"/>
          <p:cNvSpPr txBox="1"/>
          <p:nvPr>
            <p:custDataLst>
              <p:tags r:id="rId10"/>
            </p:custDataLst>
          </p:nvPr>
        </p:nvSpPr>
        <p:spPr>
          <a:xfrm>
            <a:off x="9575428" y="6893560"/>
            <a:ext cx="4409440" cy="645160"/>
          </a:xfrm>
          <a:prstGeom prst="rect">
            <a:avLst/>
          </a:prstGeom>
          <a:noFill/>
        </p:spPr>
        <p:txBody>
          <a:bodyPr wrap="square" rtlCol="0">
            <a:spAutoFit/>
          </a:bodyPr>
          <a:lstStyle/>
          <a:p>
            <a:pPr algn="ctr"/>
            <a:r>
              <a:rPr lang="en-US" altLang="zh-CN" sz="3600" b="1" u="sng" dirty="0">
                <a:solidFill>
                  <a:srgbClr val="242424"/>
                </a:solidFill>
                <a:latin typeface="Times New Roman" panose="02020603050405020304" charset="0"/>
                <a:ea typeface="造字工房悦黑体 常规体" charset="-122"/>
                <a:cs typeface="Times New Roman" panose="02020603050405020304" charset="0"/>
                <a:sym typeface="+mn-lt"/>
              </a:rPr>
              <a:t>Not Scalable</a:t>
            </a:r>
            <a:endParaRPr lang="en-US" altLang="zh-CN" sz="2800" b="1" u="sng" dirty="0">
              <a:solidFill>
                <a:srgbClr val="242424"/>
              </a:solidFill>
              <a:latin typeface="Times New Roman" panose="02020603050405020304" charset="0"/>
              <a:ea typeface="造字工房悦黑体 常规体" charset="-122"/>
              <a:cs typeface="Times New Roman" panose="02020603050405020304" charset="0"/>
              <a:sym typeface="+mn-lt"/>
            </a:endParaRPr>
          </a:p>
        </p:txBody>
      </p:sp>
      <p:sp>
        <p:nvSpPr>
          <p:cNvPr id="14" name="Title 1"/>
          <p:cNvSpPr>
            <a:spLocks noGrp="1"/>
          </p:cNvSpPr>
          <p:nvPr>
            <p:custDataLst>
              <p:tags r:id="rId11"/>
            </p:custDataLst>
          </p:nvPr>
        </p:nvSpPr>
        <p:spPr>
          <a:xfrm>
            <a:off x="4260850" y="1402715"/>
            <a:ext cx="7519670" cy="88328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tx1"/>
                </a:solidFill>
                <a:latin typeface="Calibri Light" panose="020F0302020204030204" charset="0"/>
                <a:ea typeface="宋体" panose="02010600030101010101" pitchFamily="2" charset="-122"/>
                <a:cs typeface="Calibri Light" panose="020F0302020204030204" charset="0"/>
              </a:rPr>
              <a:t>Two structures of iSAX-based index</a:t>
            </a:r>
          </a:p>
        </p:txBody>
      </p:sp>
      <p:sp>
        <p:nvSpPr>
          <p:cNvPr id="2" name="Title 1"/>
          <p:cNvSpPr>
            <a:spLocks noGrp="1"/>
          </p:cNvSpPr>
          <p:nvPr>
            <p:custDataLst>
              <p:tags r:id="rId12"/>
            </p:custDataLst>
          </p:nvPr>
        </p:nvSpPr>
        <p:spPr>
          <a:xfrm>
            <a:off x="1723390" y="8100695"/>
            <a:ext cx="12497435" cy="88328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i="1" dirty="0">
                <a:solidFill>
                  <a:schemeClr val="tx1"/>
                </a:solidFill>
                <a:latin typeface="Calibri" panose="020F0502020204030204" pitchFamily="34" charset="0"/>
                <a:ea typeface="宋体" panose="02010600030101010101" pitchFamily="2" charset="-122"/>
                <a:cs typeface="Calibri" panose="020F0502020204030204" pitchFamily="34" charset="0"/>
              </a:rPr>
              <a:t>Problem 1: What’s the right splitting decision between these two extremes? </a:t>
            </a:r>
          </a:p>
        </p:txBody>
      </p:sp>
      <p:sp>
        <p:nvSpPr>
          <p:cNvPr id="3" name="Title 1"/>
          <p:cNvSpPr>
            <a:spLocks noGrp="1"/>
          </p:cNvSpPr>
          <p:nvPr>
            <p:custDataLst>
              <p:tags r:id="rId13"/>
            </p:custDataLst>
          </p:nvPr>
        </p:nvSpPr>
        <p:spPr>
          <a:xfrm>
            <a:off x="1723390" y="9251950"/>
            <a:ext cx="12497435" cy="88328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i="1" dirty="0">
                <a:solidFill>
                  <a:schemeClr val="tx1"/>
                </a:solidFill>
                <a:latin typeface="Calibri" panose="020F0502020204030204" pitchFamily="34" charset="0"/>
                <a:ea typeface="宋体" panose="02010600030101010101" pitchFamily="2" charset="-122"/>
                <a:cs typeface="Calibri" panose="020F0502020204030204" pitchFamily="34" charset="0"/>
              </a:rPr>
              <a:t>Problem 2: How to efficiently implement splitting? </a:t>
            </a:r>
          </a:p>
        </p:txBody>
      </p:sp>
      <p:sp>
        <p:nvSpPr>
          <p:cNvPr id="13" name="TextBox 10"/>
          <p:cNvSpPr txBox="1"/>
          <p:nvPr>
            <p:custDataLst>
              <p:tags r:id="rId14"/>
            </p:custDataLst>
          </p:nvPr>
        </p:nvSpPr>
        <p:spPr>
          <a:xfrm>
            <a:off x="0" y="10617815"/>
            <a:ext cx="11099800" cy="460375"/>
          </a:xfrm>
          <a:prstGeom prst="rect">
            <a:avLst/>
          </a:prstGeom>
          <a:noFill/>
        </p:spPr>
        <p:txBody>
          <a:bodyPr wrap="none" rtlCol="0">
            <a:spAutoFit/>
          </a:bodyPr>
          <a:lstStyle/>
          <a:p>
            <a:pPr algn="l">
              <a:buFont typeface="+mj-lt"/>
            </a:pPr>
            <a:r>
              <a:rPr lang="en-US" sz="1200" dirty="0">
                <a:solidFill>
                  <a:schemeClr val="bg1">
                    <a:lumMod val="50000"/>
                  </a:schemeClr>
                </a:solidFill>
              </a:rPr>
              <a:t>1. Alessandro </a:t>
            </a:r>
            <a:r>
              <a:rPr lang="en-US" sz="1200" dirty="0" err="1">
                <a:solidFill>
                  <a:schemeClr val="bg1">
                    <a:lumMod val="50000"/>
                  </a:schemeClr>
                </a:solidFill>
              </a:rPr>
              <a:t>Camerra</a:t>
            </a:r>
            <a:r>
              <a:rPr lang="en-US" sz="1200" dirty="0">
                <a:solidFill>
                  <a:schemeClr val="bg1">
                    <a:lumMod val="50000"/>
                  </a:schemeClr>
                </a:solidFill>
              </a:rPr>
              <a:t>, et al. Beyond One Billion Time Series: Indexing and Mining Very Large Time Series Collections with iSAX2+. KAIS 39(1):123-151, 2014.</a:t>
            </a:r>
          </a:p>
          <a:p>
            <a:pPr algn="l">
              <a:buFont typeface="+mj-lt"/>
            </a:pPr>
            <a:r>
              <a:rPr lang="en-US" sz="1200">
                <a:solidFill>
                  <a:schemeClr val="bg1">
                    <a:lumMod val="50000"/>
                  </a:schemeClr>
                </a:solidFill>
                <a:sym typeface="+mn-ea"/>
              </a:rPr>
              <a:t>2. Zhang, L. et al. 2019. TARDIS: Distributed Indexing Framework for Big Time Series Data. 2019 IEEE 35th International Conference on Data Engineering (ICDE)</a:t>
            </a:r>
            <a:endParaRPr lang="en-US" sz="1200" dirty="0">
              <a:solidFill>
                <a:schemeClr val="bg1">
                  <a:lumMod val="50000"/>
                </a:schemeClr>
              </a:solidFill>
            </a:endParaRPr>
          </a:p>
        </p:txBody>
      </p:sp>
      <p:pic>
        <p:nvPicPr>
          <p:cNvPr id="37" name="图片 36" descr="图片2"/>
          <p:cNvPicPr>
            <a:picLocks noChangeAspect="1"/>
          </p:cNvPicPr>
          <p:nvPr>
            <p:custDataLst>
              <p:tags r:id="rId15"/>
            </p:custDataLst>
          </p:nvPr>
        </p:nvPicPr>
        <p:blipFill>
          <a:blip r:embed="rId19"/>
          <a:stretch>
            <a:fillRect/>
          </a:stretch>
        </p:blipFill>
        <p:spPr>
          <a:xfrm>
            <a:off x="7903845" y="3635375"/>
            <a:ext cx="7258050" cy="237553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aced3b4-0d7d-42fd-8805-8f01eca169cd"/>
  <p:tag name="COMMONDATA" val="eyJoZGlkIjoiMjFjZjQ3YWUxZTNmNzQ1MWU0MDY0ZTkzZDVhNThjY2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0.xml><?xml version="1.0" encoding="utf-8"?>
<p:tagLst xmlns:p="http://schemas.openxmlformats.org/presentationml/2006/main">
  <p:tag name="KSO_WM_BEAUTIFY_FLAG" val=""/>
</p:tagLst>
</file>

<file path=ppt/tags/tag1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8.xml><?xml version="1.0" encoding="utf-8"?>
<p:tagLst xmlns:a="http://schemas.openxmlformats.org/drawingml/2006/main" xmlns:r="http://schemas.openxmlformats.org/officeDocument/2006/relationships" xmlns:p="http://schemas.openxmlformats.org/presentationml/2006/main">
  <p:tag name="KSO_WM_UNIT_TABLE_BEAUTIFY" val="smartTable{fb9035cd-2d73-4899-a3b1-539a45767500}"/>
  <p:tag name="KSO_WM_BEAUTIFY_FLAG" val=""/>
  <p:tag name="TABLE_ENDDRAG_ORIGIN_RECT" val="67*38"/>
  <p:tag name="TABLE_ENDDRAG_RECT" val="101*725*67*38"/>
</p:tagLst>
</file>

<file path=ppt/tags/tag10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10.xml><?xml version="1.0" encoding="utf-8"?>
<p:tagLst xmlns:p="http://schemas.openxmlformats.org/presentationml/2006/main">
  <p:tag name="KSO_WM_BEAUTIFY_FLAG" val=""/>
</p:tagLst>
</file>

<file path=ppt/tags/tag1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0.xml><?xml version="1.0" encoding="utf-8"?>
<p:tagLst xmlns:p="http://schemas.openxmlformats.org/presentationml/2006/main">
  <p:tag name="KSO_WM_BEAUTIFY_FLAG" val=""/>
</p:tagLst>
</file>

<file path=ppt/tags/tag10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9.xml><?xml version="1.0" encoding="utf-8"?>
<p:tagLst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1.xml><?xml version="1.0" encoding="utf-8"?>
<p:tagLst xmlns:p="http://schemas.openxmlformats.org/presentationml/2006/main">
  <p:tag name="KSO_WM_BEAUTIFY_FLAG" val=""/>
</p:tagLst>
</file>

<file path=ppt/tags/tag1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6.xml><?xml version="1.0" encoding="utf-8"?>
<p:tagLst xmlns:a="http://schemas.openxmlformats.org/drawingml/2006/main" xmlns:r="http://schemas.openxmlformats.org/officeDocument/2006/relationships" xmlns:p="http://schemas.openxmlformats.org/presentationml/2006/main">
  <p:tag name="KSO_WM_UNIT_TABLE_BEAUTIFY" val="smartTable{fb9035cd-2d73-4899-a3b1-539a45767500}"/>
  <p:tag name="KSO_WM_BEAUTIFY_FLAG" val=""/>
  <p:tag name="TABLE_ENDDRAG_ORIGIN_RECT" val="67*38"/>
  <p:tag name="TABLE_ENDDRAG_RECT" val="101*725*67*38"/>
</p:tagLst>
</file>

<file path=ppt/tags/tag1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7.xml><?xml version="1.0" encoding="utf-8"?>
<p:tagLst xmlns:p="http://schemas.openxmlformats.org/presentationml/2006/main">
  <p:tag name="KSO_WM_BEAUTIFY_FLAG" val=""/>
</p:tagLst>
</file>

<file path=ppt/tags/tag1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9.xml><?xml version="1.0" encoding="utf-8"?>
<p:tagLst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8.xml><?xml version="1.0" encoding="utf-8"?>
<p:tagLst xmlns:a="http://schemas.openxmlformats.org/drawingml/2006/main" xmlns:r="http://schemas.openxmlformats.org/officeDocument/2006/relationships" xmlns:p="http://schemas.openxmlformats.org/presentationml/2006/main">
  <p:tag name="KSO_WM_UNIT_TABLE_BEAUTIFY" val="smartTable{fb9035cd-2d73-4899-a3b1-539a45767500}"/>
  <p:tag name="KSO_WM_BEAUTIFY_FLAG" val=""/>
  <p:tag name="TABLE_ENDDRAG_ORIGIN_RECT" val="67*38"/>
  <p:tag name="TABLE_ENDDRAG_RECT" val="101*725*67*38"/>
</p:tagLst>
</file>

<file path=ppt/tags/tag1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10.xml><?xml version="1.0" encoding="utf-8"?>
<p:tagLst xmlns:p="http://schemas.openxmlformats.org/presentationml/2006/main">
  <p:tag name="KSO_WM_BEAUTIFY_FLAG" val=""/>
</p:tagLst>
</file>

<file path=ppt/tags/tag1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6.xml><?xml version="1.0" encoding="utf-8"?>
<p:tagLst xmlns:p="http://schemas.openxmlformats.org/presentationml/2006/main">
  <p:tag name="KSO_WM_BEAUTIFY_FLAG" val=""/>
</p:tagLst>
</file>

<file path=ppt/tags/tag1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8.xml><?xml version="1.0" encoding="utf-8"?>
<p:tagLst xmlns:p="http://schemas.openxmlformats.org/presentationml/2006/main">
  <p:tag name="KSO_WM_BEAUTIFY_FLAG" val=""/>
</p:tagLst>
</file>

<file path=ppt/tags/tag1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0.xml><?xml version="1.0" encoding="utf-8"?>
<p:tagLst xmlns:p="http://schemas.openxmlformats.org/presentationml/2006/main">
  <p:tag name="KSO_WM_BEAUTIFY_FLAG" val=""/>
</p:tagLst>
</file>

<file path=ppt/tags/tag1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50.xml><?xml version="1.0" encoding="utf-8"?>
<p:tagLst xmlns:p="http://schemas.openxmlformats.org/presentationml/2006/main">
  <p:tag name="KSO_WM_BEAUTIFY_FLAG" val=""/>
</p:tagLst>
</file>

<file path=ppt/tags/tag1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90.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2.xml><?xml version="1.0" encoding="utf-8"?>
<p:tagLst xmlns:a="http://schemas.openxmlformats.org/drawingml/2006/main" xmlns:r="http://schemas.openxmlformats.org/officeDocument/2006/relationships" xmlns:p="http://schemas.openxmlformats.org/presentationml/2006/main">
  <p:tag name="KSO_WM_UNIT_TABLE_BEAUTIFY" val="smartTable{fb9035cd-2d73-4899-a3b1-539a45767500}"/>
  <p:tag name="KSO_WM_BEAUTIFY_FLAG" val=""/>
  <p:tag name="TABLE_ENDDRAG_ORIGIN_RECT" val="67*38"/>
  <p:tag name="TABLE_ENDDRAG_RECT" val="101*725*67*38"/>
</p:tagLst>
</file>

<file path=ppt/tags/tag1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9.xml><?xml version="1.0" encoding="utf-8"?>
<p:tagLst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4.xml><?xml version="1.0" encoding="utf-8"?>
<p:tagLst xmlns:p="http://schemas.openxmlformats.org/presentationml/2006/main">
  <p:tag name="KSO_WM_BEAUTIFY_FLAG" val=""/>
</p:tagLst>
</file>

<file path=ppt/tags/tag1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8.xml><?xml version="1.0" encoding="utf-8"?>
<p:tagLst xmlns:a="http://schemas.openxmlformats.org/drawingml/2006/main" xmlns:r="http://schemas.openxmlformats.org/officeDocument/2006/relationships" xmlns:p="http://schemas.openxmlformats.org/presentationml/2006/main">
  <p:tag name="KSO_WM_UNIT_TABLE_BEAUTIFY" val="smartTable{fb9035cd-2d73-4899-a3b1-539a45767500}"/>
  <p:tag name="KSO_WM_BEAUTIFY_FLAG" val=""/>
  <p:tag name="TABLE_ENDDRAG_ORIGIN_RECT" val="67*38"/>
  <p:tag name="TABLE_ENDDRAG_RECT" val="101*725*67*38"/>
</p:tagLst>
</file>

<file path=ppt/tags/tag1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2.xml><?xml version="1.0" encoding="utf-8"?>
<p:tagLst xmlns:p="http://schemas.openxmlformats.org/presentationml/2006/main">
  <p:tag name="KSO_WM_BEAUTIFY_FLAG" val=""/>
</p:tagLst>
</file>

<file path=ppt/tags/tag1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9.xml><?xml version="1.0" encoding="utf-8"?>
<p:tagLst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4.xml><?xml version="1.0" encoding="utf-8"?>
<p:tagLst xmlns:p="http://schemas.openxmlformats.org/presentationml/2006/main">
  <p:tag name="KSO_WM_BEAUTIFY_FLAG" val=""/>
</p:tagLst>
</file>

<file path=ppt/tags/tag1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10.xml><?xml version="1.0" encoding="utf-8"?>
<p:tagLst xmlns:p="http://schemas.openxmlformats.org/presentationml/2006/main">
  <p:tag name="KSO_WM_BEAUTIFY_FLAG" val=""/>
</p:tagLst>
</file>

<file path=ppt/tags/tag1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6.xml><?xml version="1.0" encoding="utf-8"?>
<p:tagLst xmlns:p="http://schemas.openxmlformats.org/presentationml/2006/main">
  <p:tag name="KSO_WM_BEAUTIFY_FLAG" val=""/>
</p:tagLst>
</file>

<file path=ppt/tags/tag1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7.xml><?xml version="1.0" encoding="utf-8"?>
<p:tagLst xmlns:p="http://schemas.openxmlformats.org/presentationml/2006/main">
  <p:tag name="KSO_WM_BEAUTIFY_FLAG" val=""/>
</p:tagLst>
</file>

<file path=ppt/tags/tag1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40.xml><?xml version="1.0" encoding="utf-8"?>
<p:tagLst xmlns:p="http://schemas.openxmlformats.org/presentationml/2006/main">
  <p:tag name="KSO_WM_BEAUTIFY_FLAG" val=""/>
</p:tagLst>
</file>

<file path=ppt/tags/tag1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1.xml><?xml version="1.0" encoding="utf-8"?>
<p:tagLst xmlns:p="http://schemas.openxmlformats.org/presentationml/2006/main">
  <p:tag name="KSO_WM_BEAUTIFY_FLAG" val=""/>
</p:tagLst>
</file>

<file path=ppt/tags/tag1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2.xml><?xml version="1.0" encoding="utf-8"?>
<p:tagLst xmlns:p="http://schemas.openxmlformats.org/presentationml/2006/main">
  <p:tag name="KSO_WM_BEAUTIFY_FLAG" val=""/>
</p:tagLst>
</file>

<file path=ppt/tags/tag1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10.xml><?xml version="1.0" encoding="utf-8"?>
<p:tagLst xmlns:p="http://schemas.openxmlformats.org/presentationml/2006/main">
  <p:tag name="KSO_WM_BEAUTIFY_FLAG" val=""/>
</p:tagLst>
</file>

<file path=ppt/tags/tag1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6.xml><?xml version="1.0" encoding="utf-8"?>
<p:tagLst xmlns:a="http://schemas.openxmlformats.org/drawingml/2006/main" xmlns:r="http://schemas.openxmlformats.org/officeDocument/2006/relationships" xmlns:p="http://schemas.openxmlformats.org/presentationml/2006/main">
  <p:tag name="KSO_WM_UNIT_TABLE_BEAUTIFY" val="smartTable{279740fe-1c09-4667-8120-62a1f658c03a}"/>
  <p:tag name="KSO_WM_BEAUTIFY_FLAG" val=""/>
  <p:tag name="TABLE_ENDDRAG_ORIGIN_RECT" val="402*273"/>
  <p:tag name="TABLE_ENDDRAG_RECT" val="719*314*402*273"/>
</p:tagLst>
</file>

<file path=ppt/tags/tag2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1.xml><?xml version="1.0" encoding="utf-8"?>
<p:tagLst xmlns:p="http://schemas.openxmlformats.org/presentationml/2006/main">
  <p:tag name="KSO_WM_BEAUTIFY_FLAG" val=""/>
</p:tagLst>
</file>

<file path=ppt/tags/tag2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0.xml><?xml version="1.0" encoding="utf-8"?>
<p:tagLst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0.xml><?xml version="1.0" encoding="utf-8"?>
<p:tagLst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0.xml><?xml version="1.0" encoding="utf-8"?>
<p:tagLst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0.xml><?xml version="1.0" encoding="utf-8"?>
<p:tagLst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0.xml><?xml version="1.0" encoding="utf-8"?>
<p:tagLst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289*450"/>
  <p:tag name="TABLE_ENDDRAG_RECT" val="850*262*289*450"/>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0.xml><?xml version="1.0" encoding="utf-8"?>
<p:tagLst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0.xml><?xml version="1.0" encoding="utf-8"?>
<p:tagLst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0.xml><?xml version="1.0" encoding="utf-8"?>
<p:tagLst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0.xml><?xml version="1.0" encoding="utf-8"?>
<p:tagLst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7.xml><?xml version="1.0" encoding="utf-8"?>
<p:tagLst xmlns:p="http://schemas.openxmlformats.org/presentationml/2006/main">
  <p:tag name="KSO_WM_BEAUTIFY_FLAG" val=""/>
</p:tagLst>
</file>

<file path=ppt/tags/tag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7.xml><?xml version="1.0" encoding="utf-8"?>
<p:tagLst xmlns:a="http://schemas.openxmlformats.org/drawingml/2006/main" xmlns:r="http://schemas.openxmlformats.org/officeDocument/2006/relationships" xmlns:p="http://schemas.openxmlformats.org/presentationml/2006/main">
  <p:tag name="KSO_WM_UNIT_TABLE_BEAUTIFY" val="smartTable{fb9035cd-2d73-4899-a3b1-539a45767500}"/>
  <p:tag name="KSO_WM_BEAUTIFY_FLAG" val=""/>
  <p:tag name="TABLE_ENDDRAG_ORIGIN_RECT" val="67*38"/>
  <p:tag name="TABLE_ENDDRAG_RECT" val="101*725*67*38"/>
</p:tagLst>
</file>

<file path=ppt/tags/tag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sm">
  <a:themeElements>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Presentatio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Genev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Genev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gdm1</Template>
  <TotalTime>0</TotalTime>
  <Words>5242</Words>
  <Application>Microsoft Office PowerPoint</Application>
  <PresentationFormat>Custom</PresentationFormat>
  <Paragraphs>1094</Paragraphs>
  <Slides>67</Slides>
  <Notes>66</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67</vt:i4>
      </vt:variant>
    </vt:vector>
  </HeadingPairs>
  <TitlesOfParts>
    <vt:vector size="84" baseType="lpstr">
      <vt:lpstr>微软雅黑</vt:lpstr>
      <vt:lpstr>宋体</vt:lpstr>
      <vt:lpstr>Yu Gothic Medium</vt:lpstr>
      <vt:lpstr>Arial</vt:lpstr>
      <vt:lpstr>Arial Narrow</vt:lpstr>
      <vt:lpstr>Calibri</vt:lpstr>
      <vt:lpstr>Calibri Light</vt:lpstr>
      <vt:lpstr>Cambria Math</vt:lpstr>
      <vt:lpstr>Geneva</vt:lpstr>
      <vt:lpstr>Georgia</vt:lpstr>
      <vt:lpstr>Gill Sans</vt:lpstr>
      <vt:lpstr>Open Sans</vt:lpstr>
      <vt:lpstr>Times</vt:lpstr>
      <vt:lpstr>Times New Roman</vt:lpstr>
      <vt:lpstr>Verdana</vt:lpstr>
      <vt:lpstr>Wingdings</vt:lpstr>
      <vt:lpstr>dsm</vt:lpstr>
      <vt:lpstr>Dumpy: A Compact and Adaptive Index for Large Data Series Collections</vt:lpstr>
      <vt:lpstr>1-Data Series</vt:lpstr>
      <vt:lpstr>1-Data Series</vt:lpstr>
      <vt:lpstr>1-Data Series Similarity Search</vt:lpstr>
      <vt:lpstr>1-Data Series Similarity Search</vt:lpstr>
      <vt:lpstr>1-Data Series Similarity Search</vt:lpstr>
      <vt:lpstr>1-Data Series Similarity Search</vt:lpstr>
      <vt:lpstr>1-Problem Definition</vt:lpstr>
      <vt:lpstr>2-Limitations of Existing Solutions</vt:lpstr>
      <vt:lpstr>3-iSAX Index Family</vt:lpstr>
      <vt:lpstr>3-iSAX Index Family</vt:lpstr>
      <vt:lpstr>3-iSAX Index Family</vt:lpstr>
      <vt:lpstr>3-iSAX Index Family</vt:lpstr>
      <vt:lpstr>3-iSAX Index Family</vt:lpstr>
      <vt:lpstr>3-iSAX Index Family</vt:lpstr>
      <vt:lpstr>3-iSAX Index Family</vt:lpstr>
      <vt:lpstr>4-Proximity Problem of 2-ary iSAX Index</vt:lpstr>
      <vt:lpstr>4-Proximity Problem of 2-ary iSAX Index</vt:lpstr>
      <vt:lpstr>4-Proximity Problem of 2-ary iSAX Index</vt:lpstr>
      <vt:lpstr>4-Proximity Problem of 2-ary iSAX Index</vt:lpstr>
      <vt:lpstr>4-Proximity Problem of 2-ary iSAX Index</vt:lpstr>
      <vt:lpstr>4-Proximity Problem of 2-ary iSAX Index</vt:lpstr>
      <vt:lpstr>4-Proximity Problem of 2-ary iSAX Index</vt:lpstr>
      <vt:lpstr>4-Proximity Problem of 2-ary iSAX Index</vt:lpstr>
      <vt:lpstr>5-Compactness Problem of full-ary iSAX Index</vt:lpstr>
      <vt:lpstr>5-Compactness Problem of full-ary iSAX Index</vt:lpstr>
      <vt:lpstr>6-Proximity-Compactness Trade-off</vt:lpstr>
      <vt:lpstr>7-Dumpy’s Adaptive Split Strategy</vt:lpstr>
      <vt:lpstr>7-Dumpy’s Adaptive Split Strategy</vt:lpstr>
      <vt:lpstr>7-Dumpy’s Adaptive Split Strategy</vt:lpstr>
      <vt:lpstr>7-Dumpy’s Adaptive Split Strategy</vt:lpstr>
      <vt:lpstr>7-Dumpy’s Adaptive Split Strategy</vt:lpstr>
      <vt:lpstr>7-Dumpy’s Adaptive Split Strategy</vt:lpstr>
      <vt:lpstr>8-Fast search for optimal split</vt:lpstr>
      <vt:lpstr>8-Fast search for optimal split</vt:lpstr>
      <vt:lpstr>8-Fast search for optimal split</vt:lpstr>
      <vt:lpstr>9-Data Skewness of iSAX Index</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10-Dumpy’s Leaf Node Packing</vt:lpstr>
      <vt:lpstr>11-Dumpy-Fuzzy</vt:lpstr>
      <vt:lpstr>11-Dumpy-Fuzzy</vt:lpstr>
      <vt:lpstr>11-Dumpy-Fuzzy</vt:lpstr>
      <vt:lpstr>12-Experimental Setup</vt:lpstr>
      <vt:lpstr>13-Scalability on Index Building</vt:lpstr>
      <vt:lpstr>13-Scalability on Index Building</vt:lpstr>
      <vt:lpstr>13-Scalability on Index Building</vt:lpstr>
      <vt:lpstr>13-Scalability on Index Building</vt:lpstr>
      <vt:lpstr>14-Search Accuracy (search one node)</vt:lpstr>
      <vt:lpstr>14-Search Accuracy (search one node)</vt:lpstr>
      <vt:lpstr>14-Search Accuracy (search more nodes)</vt:lpstr>
      <vt:lpstr>14-Search Accuracy (search one node)</vt:lpstr>
      <vt:lpstr>15-Pruning-based (approximate) search</vt:lpstr>
      <vt:lpstr>15-Pruning-based (approximate) search</vt:lpstr>
      <vt:lpstr>16-Conclusions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shawyh</dc:creator>
  <cp:lastModifiedBy>Themis Themis</cp:lastModifiedBy>
  <cp:revision>843</cp:revision>
  <dcterms:created xsi:type="dcterms:W3CDTF">2011-11-12T02:50:00Z</dcterms:created>
  <dcterms:modified xsi:type="dcterms:W3CDTF">2023-05-21T11:09:32Z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2653181E224C41D0ABFCAF1106C47408_13</vt:lpwstr>
  </property>
</Properties>
</file>