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Merriweather" panose="000005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E52C3-49DF-42CA-B5BA-597C6EA9F815}">
  <a:tblStyle styleId="{E45E52C3-49DF-42CA-B5BA-597C6EA9F81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3" autoAdjust="0"/>
  </p:normalViewPr>
  <p:slideViewPr>
    <p:cSldViewPr snapToGrid="0">
      <p:cViewPr varScale="1">
        <p:scale>
          <a:sx n="131" d="100"/>
          <a:sy n="131" d="100"/>
        </p:scale>
        <p:origin x="676"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Hello everyone my name is ilias azizi, i am very please to present you today our work entitled elpis a graph based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78f9743d39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78f9743d39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fr"/>
              <a:t>thus in this work, we exploit ideas of two familiers,  grph and tree based indices, to adress indexing scalability challenges of graph indexing family  whiloe mainting the excelelnt empirical query performance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75607f564d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275607f564d_0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fr"/>
              <a:t>we achieves this by adapting a dc approach, where we split a large dataset into multiple…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fr"/>
              <a:t>through this work, we adressed the following rq </a:t>
            </a:r>
            <a:endParaRPr/>
          </a:p>
        </p:txBody>
      </p:sp>
      <p:sp>
        <p:nvSpPr>
          <p:cNvPr id="516" name="Google Shape;516;g275607f564d_0_5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75607f564d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75607f564d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we contribute in our work with a , </a:t>
            </a:r>
            <a:endParaRPr/>
          </a:p>
          <a:p>
            <a:pPr marL="0" lvl="0" indent="0" algn="l" rtl="0">
              <a:spcBef>
                <a:spcPts val="0"/>
              </a:spcBef>
              <a:spcAft>
                <a:spcPts val="0"/>
              </a:spcAft>
              <a:buNone/>
            </a:pPr>
            <a:r>
              <a:rPr lang="fr"/>
              <a:t>and we proposed elpis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7bb783450_14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7bb783450_14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before we see how elpis approach works, we should understand how the existing graph based anns methods works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75607f564d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75607f564d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all graph structures designed for similarity search are what we call proximity graph, in which two ver…</a:t>
            </a:r>
            <a:endParaRPr sz="120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 And the “Proximity” here means spatial distance., for retrieving nn of given a query node,  the most common and efficient way to search a proximity graph is using beam search.</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75607f564d_0_1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75607f564d_0_1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200"/>
              <a:t>beam search is a..</a:t>
            </a:r>
            <a:endParaRPr sz="1200"/>
          </a:p>
          <a:p>
            <a:pPr marL="0" lvl="0" indent="0" algn="l" rtl="0">
              <a:spcBef>
                <a:spcPts val="0"/>
              </a:spcBef>
              <a:spcAft>
                <a:spcPts val="0"/>
              </a:spcAft>
              <a:buNone/>
            </a:pPr>
            <a:r>
              <a:rPr lang="fr" sz="1200"/>
              <a:t>and require 4 parameters, the graph and  the query,, the starting node or entry point from which the graph search should start, the </a:t>
            </a:r>
            <a:r>
              <a:rPr lang="fr" sz="1200">
                <a:solidFill>
                  <a:schemeClr val="dk1"/>
                </a:solidFill>
              </a:rPr>
              <a:t>number of nn to retrieve</a:t>
            </a:r>
            <a:r>
              <a:rPr lang="fr" sz="1200"/>
              <a:t> and the beam width.  </a:t>
            </a:r>
            <a:r>
              <a:rPr lang="fr">
                <a:solidFill>
                  <a:schemeClr val="dk1"/>
                </a:solidFill>
              </a:rPr>
              <a:t>We can select the entry point(s) through many methods: either 1.(i.e centroid or random), 2. 3. selected at each search.</a:t>
            </a:r>
            <a:endParaRPr sz="8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75607f564d_0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75607f564d_0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let assume that node 1 is the entry points, the beam search start first by init…</a:t>
            </a:r>
            <a:endParaRPr/>
          </a:p>
          <a:p>
            <a:pPr marL="0" lvl="0" indent="0" algn="l" rtl="0">
              <a:spcBef>
                <a:spcPts val="0"/>
              </a:spcBef>
              <a:spcAft>
                <a:spcPts val="0"/>
              </a:spcAft>
              <a:buNone/>
            </a:pPr>
            <a:r>
              <a:rPr lang="fr"/>
              <a:t>and set of visited node to empty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776a198c4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776a198c4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while there is a candidate in the candidate nn set not yet visited.</a:t>
            </a:r>
            <a:endParaRPr/>
          </a:p>
          <a:p>
            <a:pPr marL="0" lvl="0" indent="0" algn="l" rtl="0">
              <a:spcBef>
                <a:spcPts val="0"/>
              </a:spcBef>
              <a:spcAft>
                <a:spcPts val="0"/>
              </a:spcAft>
              <a:buNone/>
            </a:pPr>
            <a:r>
              <a:rPr lang="fr"/>
              <a:t>we select the closest element to the query from the set candnn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776a198c46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2776a198c4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we add its neighbors to the candidate set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776a198c46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2776a198c46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add the current node into visited node set, we will mark the visited node in gray color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5607f564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5607f564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fr" sz="1200">
                <a:solidFill>
                  <a:schemeClr val="dk1"/>
                </a:solidFill>
                <a:latin typeface="Calibri"/>
                <a:ea typeface="Calibri"/>
                <a:cs typeface="Calibri"/>
                <a:sym typeface="Calibri"/>
              </a:rPr>
              <a:t>Data science applications operate over high-dimensional data collections which are omni present in verous domain, from finance agriculture , to medicine and internet of things.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fr" sz="1200">
                <a:solidFill>
                  <a:schemeClr val="dk1"/>
                </a:solidFill>
                <a:latin typeface="Calibri"/>
                <a:ea typeface="Calibri"/>
                <a:cs typeface="Calibri"/>
                <a:sym typeface="Calibri"/>
              </a:rPr>
              <a:t>the most popular high dimensional data are nowadays typically encoded as dense vectors like data series or embeddings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2776a198c46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2776a198c46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we limit then the number of candidates the set of candidate nn  to L by retaining the closest one to the query.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2776a198c4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2776a198c4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we repeat the process again until all nodes in candidate nearest neighbors set are visited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2776a198c46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2776a198c46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we repeat the process again until all nodes in candidate nearest neighbors set are visited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g2776a198c46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0" name="Google Shape;1370;g2776a198c46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we repeat the process again until all nodes in candidate nearest neighbors set are visited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2776a198c46_0_1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2776a198c46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we repeat the process again until all nodes in candidate nearest neighbors set are visited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2776a198c46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2776a198c46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 and when the size of cand set exceed  the beamwith l, we prune  nodes from candidate set who are far from the query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2776a198c46_0_2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2776a198c46_0_2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we repeat the process again until all nodes in candidate nearest neighbors set are visited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277a52bc11f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277a52bc11f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when all candidate nn in our set are visited nodes, we stop the search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2776a198c46_0_1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2776a198c46_0_1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return k closest candidate nearest neighbors in our</a:t>
            </a:r>
            <a:endParaRPr/>
          </a:p>
          <a:p>
            <a:pPr marL="0" lvl="0" indent="0" algn="l" rtl="0">
              <a:spcBef>
                <a:spcPts val="0"/>
              </a:spcBef>
              <a:spcAft>
                <a:spcPts val="0"/>
              </a:spcAft>
              <a:buNone/>
            </a:pPr>
            <a:endParaRPr/>
          </a:p>
          <a:p>
            <a:pPr marL="0" lvl="0" indent="0" algn="l" rtl="0">
              <a:spcBef>
                <a:spcPts val="0"/>
              </a:spcBef>
              <a:spcAft>
                <a:spcPts val="0"/>
              </a:spcAft>
              <a:buNone/>
            </a:pPr>
            <a:r>
              <a:rPr lang="fr"/>
              <a:t>the majority of state of the art method followz the same paradigme to retrieve the nn answers, </a:t>
            </a:r>
            <a:endParaRPr/>
          </a:p>
          <a:p>
            <a:pPr marL="0" lvl="0" indent="0" algn="l" rtl="0">
              <a:spcBef>
                <a:spcPts val="0"/>
              </a:spcBef>
              <a:spcAft>
                <a:spcPts val="0"/>
              </a:spcAft>
              <a:buNone/>
            </a:pPr>
            <a:r>
              <a:rPr lang="fr"/>
              <a:t>what generally differentiate a method from another is the construction approach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2776a198c46_0_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2776a198c46_0_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400"/>
              <a:buFont typeface="Arial"/>
              <a:buNone/>
            </a:pPr>
            <a:r>
              <a:rPr lang="fr">
                <a:solidFill>
                  <a:schemeClr val="dk1"/>
                </a:solidFill>
              </a:rPr>
              <a:t> that can be categorized into four distinct classes.  arrows between the state of the art methods signify both their interdependence and developmental evolution.</a:t>
            </a:r>
            <a:endParaRPr>
              <a:solidFill>
                <a:schemeClr val="dk1"/>
              </a:solidFill>
            </a:endParaRPr>
          </a:p>
          <a:p>
            <a:pPr marL="0" lvl="0" indent="457200" algn="l" rtl="0">
              <a:spcBef>
                <a:spcPts val="0"/>
              </a:spcBef>
              <a:spcAft>
                <a:spcPts val="0"/>
              </a:spcAft>
              <a:buClr>
                <a:schemeClr val="dk1"/>
              </a:buClr>
              <a:buSzPts val="1400"/>
              <a:buFont typeface="Arial"/>
              <a:buNone/>
            </a:pPr>
            <a:endParaRPr>
              <a:solidFill>
                <a:schemeClr val="dk1"/>
              </a:solidFill>
            </a:endParaRPr>
          </a:p>
          <a:p>
            <a:pPr marL="0" lvl="0" indent="457200" algn="l" rtl="0">
              <a:spcBef>
                <a:spcPts val="0"/>
              </a:spcBef>
              <a:spcAft>
                <a:spcPts val="0"/>
              </a:spcAft>
              <a:buClr>
                <a:schemeClr val="dk1"/>
              </a:buClr>
              <a:buSzPts val="1400"/>
              <a:buFont typeface="Arial"/>
              <a:buNone/>
            </a:pPr>
            <a:r>
              <a:rPr lang="fr">
                <a:solidFill>
                  <a:schemeClr val="dk1"/>
                </a:solidFill>
              </a:rPr>
              <a:t>1 - Delaunay-based graphs emerge through incremental insertion, while knng-based graphs are refined through neighbor propagation of  an initial random or knn graph. </a:t>
            </a:r>
            <a:endParaRPr>
              <a:solidFill>
                <a:schemeClr val="dk1"/>
              </a:solidFill>
            </a:endParaRPr>
          </a:p>
          <a:p>
            <a:pPr marL="0" lvl="0" indent="457200" algn="l" rtl="0">
              <a:spcBef>
                <a:spcPts val="0"/>
              </a:spcBef>
              <a:spcAft>
                <a:spcPts val="0"/>
              </a:spcAft>
              <a:buClr>
                <a:schemeClr val="dk1"/>
              </a:buClr>
              <a:buSzPts val="1400"/>
              <a:buFont typeface="Arial"/>
              <a:buNone/>
            </a:pPr>
            <a:r>
              <a:rPr lang="fr">
                <a:solidFill>
                  <a:schemeClr val="dk1"/>
                </a:solidFill>
              </a:rPr>
              <a:t>Both delaunay and knng methods proved inefficient due to high number of distance calculations.</a:t>
            </a:r>
            <a:endParaRPr>
              <a:solidFill>
                <a:schemeClr val="dk1"/>
              </a:solidFill>
            </a:endParaRPr>
          </a:p>
          <a:p>
            <a:pPr marL="0" lvl="0" indent="457200" algn="l" rtl="0">
              <a:spcBef>
                <a:spcPts val="0"/>
              </a:spcBef>
              <a:spcAft>
                <a:spcPts val="0"/>
              </a:spcAft>
              <a:buClr>
                <a:schemeClr val="dk1"/>
              </a:buClr>
              <a:buSzPts val="1400"/>
              <a:buFont typeface="Arial"/>
              <a:buNone/>
            </a:pPr>
            <a:r>
              <a:rPr lang="fr">
                <a:solidFill>
                  <a:schemeClr val="dk1"/>
                </a:solidFill>
              </a:rPr>
              <a:t>2 -  A new trend emerged: rng-based graphs, aiming for sparsity and efficient search while maintaining accuracy. These methods optimize initial graphs through pruning triangular connections in the graph</a:t>
            </a:r>
            <a:endParaRPr>
              <a:solidFill>
                <a:schemeClr val="dk1"/>
              </a:solidFill>
            </a:endParaRPr>
          </a:p>
          <a:p>
            <a:pPr marL="0" lvl="0" indent="457200" algn="l" rtl="0">
              <a:spcBef>
                <a:spcPts val="0"/>
              </a:spcBef>
              <a:spcAft>
                <a:spcPts val="0"/>
              </a:spcAft>
              <a:buClr>
                <a:schemeClr val="dk1"/>
              </a:buClr>
              <a:buSzPts val="1400"/>
              <a:buFont typeface="Arial"/>
              <a:buNone/>
            </a:pPr>
            <a:r>
              <a:rPr lang="fr">
                <a:solidFill>
                  <a:schemeClr val="dk1"/>
                </a:solidFill>
              </a:rPr>
              <a:t>3 - A third category is divide and conquer methods, which divide the data into multiple sets, after which multiple graphs are built and in most of case, merged into one graph. except for Elpis where we maintain multiple graphs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7bb783450_1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77bb783450_1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fr" sz="1200">
                <a:solidFill>
                  <a:schemeClr val="dk1"/>
                </a:solidFill>
                <a:latin typeface="Calibri"/>
                <a:ea typeface="Calibri"/>
                <a:cs typeface="Calibri"/>
                <a:sym typeface="Calibri"/>
              </a:rPr>
              <a:t>and they come in massive collections which are  in multiple terrabites, which makes processing and analysing these vectors a real bottleneck in many applications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277bb783450_1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277bb783450_1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so let’s now cover the indexing and query processing of elpis framework</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275607f564d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275607f564d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Elpis   combines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g2776a198c46_0_5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5" name="Google Shape;2155;g2776a198c46_0_5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the index construction process is as following, we first build Hercules EAPCA tree structure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EAPCA is a summarization techniqe where each segment is represented by its mean and std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each node of the tree haas a EAPCA representation(which summarize all associated vectors: with maximum and minimum mean and std of each segment:), and all the leaves have a max leaf size.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4"/>
        <p:cNvGrpSpPr/>
        <p:nvPr/>
      </p:nvGrpSpPr>
      <p:grpSpPr>
        <a:xfrm>
          <a:off x="0" y="0"/>
          <a:ext cx="0" cy="0"/>
          <a:chOff x="0" y="0"/>
          <a:chExt cx="0" cy="0"/>
        </a:xfrm>
      </p:grpSpPr>
      <p:sp>
        <p:nvSpPr>
          <p:cNvPr id="2195" name="Google Shape;2195;g278f9743d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6" name="Google Shape;2196;g278f9743d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during the construction , we incrementally insert data point and guide it through nodes until it reached it associated leaf in a DFS manner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when  a leaf reaches the max ls, we choose a policy to split the data into two children leaves” a</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 horizontal splitting where we split data based on mean value of a selected segments,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 or the split of a segment into two segments with vertical splitting which results in additional dimension, the Eapca tree select the best splitting strategy that will maximize the separation  between the new children leaves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3 - when all the data point are inserted into the tree. then elpis build an HNSW graph for each leaf</a:t>
            </a:r>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2776a198c46_0_3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2776a198c46_0_3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HNSW stacks multiple approximate nearest neighbor graphs into hierarchical layers, where the bottom layer contains all data points corresponding nodes, and the number of nodes descreases while ascending through layers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277bb783450_14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277bb783450_14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this design is inspired from skipped list structure, and allows hnsw  to reach query’s region  in base layer before starting the beam search from a close starting node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2776a198c46_0_5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2776a198c46_0_5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to efficiently construct all graphs, elpis concu…</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2776a198c46_0_5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2776a198c46_0_5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for answering a query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fr"/>
              <a:t>1  in the first …determined through a Depth-First Search traversal on the Hercules index tree, and retrieve k approximate answers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2409da9357b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2409da9357b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2- then</a:t>
            </a:r>
            <a:endParaRPr/>
          </a:p>
          <a:p>
            <a:pPr marL="45720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1"/>
        <p:cNvGrpSpPr/>
        <p:nvPr/>
      </p:nvGrpSpPr>
      <p:grpSpPr>
        <a:xfrm>
          <a:off x="0" y="0"/>
          <a:ext cx="0" cy="0"/>
          <a:chOff x="0" y="0"/>
          <a:chExt cx="0" cy="0"/>
        </a:xfrm>
      </p:grpSpPr>
      <p:sp>
        <p:nvSpPr>
          <p:cNvPr id="3612" name="Google Shape;3612;g2409da9357b_0_1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3" name="Google Shape;3613;g2409da9357b_0_1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a:t>
            </a:r>
            <a:endParaRPr/>
          </a:p>
          <a:p>
            <a:pPr marL="1371600" lvl="2" indent="-298450" algn="l" rtl="0">
              <a:spcBef>
                <a:spcPts val="0"/>
              </a:spcBef>
              <a:spcAft>
                <a:spcPts val="0"/>
              </a:spcAft>
              <a:buSzPts val="1100"/>
              <a:buChar char="-"/>
            </a:pPr>
            <a:r>
              <a:rPr lang="fr"/>
              <a:t>.copying the candidate nn set of approximate search before starting the search on nprobes - 1 graphs helps elpis to prune and guide the search process inside each graph efficienty, enabling efficient exploration of potential candidates and narrowing down the search space in the other graphs.</a:t>
            </a:r>
            <a:endParaRPr/>
          </a:p>
          <a:p>
            <a:pPr marL="457200" lvl="0" indent="-298450" algn="l" rtl="0">
              <a:spcBef>
                <a:spcPts val="0"/>
              </a:spcBef>
              <a:spcAft>
                <a:spcPts val="0"/>
              </a:spcAft>
              <a:buSzPts val="1100"/>
              <a:buChar char="-"/>
            </a:pPr>
            <a:r>
              <a:rPr lang="fr"/>
              <a:t>4 finally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76a198c46_0_6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76a198c46_0_6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Similarity search comes into the picture as fundamental building block for a number of critical data science tasks, including preprocessing tasks such as data cleaning and intergration,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0"/>
        <p:cNvGrpSpPr/>
        <p:nvPr/>
      </p:nvGrpSpPr>
      <p:grpSpPr>
        <a:xfrm>
          <a:off x="0" y="0"/>
          <a:ext cx="0" cy="0"/>
          <a:chOff x="0" y="0"/>
          <a:chExt cx="0" cy="0"/>
        </a:xfrm>
      </p:grpSpPr>
      <p:sp>
        <p:nvSpPr>
          <p:cNvPr id="4021" name="Google Shape;4021;g2409da9357b_0_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2" name="Google Shape;4022;g2409da9357b_0_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finally, elpis aggregate results of all searches and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2"/>
        <p:cNvGrpSpPr/>
        <p:nvPr/>
      </p:nvGrpSpPr>
      <p:grpSpPr>
        <a:xfrm>
          <a:off x="0" y="0"/>
          <a:ext cx="0" cy="0"/>
          <a:chOff x="0" y="0"/>
          <a:chExt cx="0" cy="0"/>
        </a:xfrm>
      </p:grpSpPr>
      <p:sp>
        <p:nvSpPr>
          <p:cNvPr id="4433" name="Google Shape;4433;g277bb783450_14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4" name="Google Shape;4434;g277bb783450_14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to validate Elpis performance, we compared our method with the state-of-the-art graph based methods,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8"/>
        <p:cNvGrpSpPr/>
        <p:nvPr/>
      </p:nvGrpSpPr>
      <p:grpSpPr>
        <a:xfrm>
          <a:off x="0" y="0"/>
          <a:ext cx="0" cy="0"/>
          <a:chOff x="0" y="0"/>
          <a:chExt cx="0" cy="0"/>
        </a:xfrm>
      </p:grpSpPr>
      <p:sp>
        <p:nvSpPr>
          <p:cNvPr id="4439" name="Google Shape;4439;g2776a198c46_0_6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0" name="Google Shape;4440;g2776a198c46_0_6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for that we selected best methods for graph based ng approximate similarity search in litterature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2776a198c46_0_6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2776a198c46_0_6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and run experiments on various large real world dataset up to 1b vectors and 256 dimension, and clustered random dataset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4"/>
        <p:cNvGrpSpPr/>
        <p:nvPr/>
      </p:nvGrpSpPr>
      <p:grpSpPr>
        <a:xfrm>
          <a:off x="0" y="0"/>
          <a:ext cx="0" cy="0"/>
          <a:chOff x="0" y="0"/>
          <a:chExt cx="0" cy="0"/>
        </a:xfrm>
      </p:grpSpPr>
      <p:sp>
        <p:nvSpPr>
          <p:cNvPr id="4455" name="Google Shape;4455;g275607f564d_0_5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6" name="Google Shape;4456;g275607f564d_0_5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Elpis builds a more efficient lightweight index up to 8x faster than best competitors, </a:t>
            </a:r>
            <a:endParaRPr/>
          </a:p>
          <a:p>
            <a:pPr marL="0" lvl="0" indent="0" algn="l" rtl="0">
              <a:spcBef>
                <a:spcPts val="0"/>
              </a:spcBef>
              <a:spcAft>
                <a:spcPts val="0"/>
              </a:spcAft>
              <a:buNone/>
            </a:pPr>
            <a:r>
              <a:rPr lang="fr"/>
              <a:t>using 40% less memory and demanding lower memory usage during search process.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2"/>
        <p:cNvGrpSpPr/>
        <p:nvPr/>
      </p:nvGrpSpPr>
      <p:grpSpPr>
        <a:xfrm>
          <a:off x="0" y="0"/>
          <a:ext cx="0" cy="0"/>
          <a:chOff x="0" y="0"/>
          <a:chExt cx="0" cy="0"/>
        </a:xfrm>
      </p:grpSpPr>
      <p:sp>
        <p:nvSpPr>
          <p:cNvPr id="4473" name="Google Shape;4473;g275607f564d_0_5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4" name="Google Shape;4474;g275607f564d_0_5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achieves high accuracy and good performance on highly clustered random data, and real world datasets of 25gb</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1"/>
        <p:cNvGrpSpPr/>
        <p:nvPr/>
      </p:nvGrpSpPr>
      <p:grpSpPr>
        <a:xfrm>
          <a:off x="0" y="0"/>
          <a:ext cx="0" cy="0"/>
          <a:chOff x="0" y="0"/>
          <a:chExt cx="0" cy="0"/>
        </a:xfrm>
      </p:grpSpPr>
      <p:sp>
        <p:nvSpPr>
          <p:cNvPr id="4492" name="Google Shape;4492;g275607f564d_0_5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3" name="Google Shape;4493;g275607f564d_0_5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ELPIS delivers a ten nn query response in under 3 milliseconds for a dataset of 1 billion vectors, coupled with a high recall of 0.99.</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9"/>
        <p:cNvGrpSpPr/>
        <p:nvPr/>
      </p:nvGrpSpPr>
      <p:grpSpPr>
        <a:xfrm>
          <a:off x="0" y="0"/>
          <a:ext cx="0" cy="0"/>
          <a:chOff x="0" y="0"/>
          <a:chExt cx="0" cy="0"/>
        </a:xfrm>
      </p:grpSpPr>
      <p:sp>
        <p:nvSpPr>
          <p:cNvPr id="4510" name="Google Shape;4510;g275a8be62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1" name="Google Shape;4511;g275a8be62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chOff x="0" y="0"/>
          <a:chExt cx="0" cy="0"/>
        </a:xfrm>
      </p:grpSpPr>
      <p:sp>
        <p:nvSpPr>
          <p:cNvPr id="4518" name="Google Shape;4518;g2776a198c46_0_6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9" name="Google Shape;4519;g2776a198c46_0_6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5607f564d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5607f564d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chemeClr val="dk1"/>
                </a:solidFill>
                <a:latin typeface="Calibri"/>
                <a:ea typeface="Calibri"/>
                <a:cs typeface="Calibri"/>
                <a:sym typeface="Calibri"/>
              </a:rPr>
              <a:t>The problem involves preprocessing a dataset S of d dimension  using a distance function, to find most similar elment of the dataset to given query Q.</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 sz="1200">
                <a:solidFill>
                  <a:schemeClr val="dk1"/>
                </a:solidFill>
                <a:latin typeface="Calibri"/>
                <a:ea typeface="Calibri"/>
                <a:cs typeface="Calibri"/>
                <a:sym typeface="Calibri"/>
              </a:rPr>
              <a:t>There exist different  flavors of nn search, including exact and approximate search, in this presentation we will mainly focus on the ng approximate search, and this is a real problem for many real world applications such as vector search engine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76a198c46_0_7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776a198c46_0_7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Fast search requires a pre process and indexing of data. And the main three classes of data structure index for approximate nearest neighbor search are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fr" sz="1200">
                <a:solidFill>
                  <a:schemeClr val="dk1"/>
                </a:solidFill>
                <a:latin typeface="Calibri"/>
                <a:ea typeface="Calibri"/>
                <a:cs typeface="Calibri"/>
                <a:sym typeface="Calibri"/>
              </a:rPr>
              <a:t> the tree based indexing which partition the data into hierarchical sub-spaces using a tree data structure, where similar data points are gathered within the same leaves.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8f9743d39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78f9743d39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chemeClr val="dk1"/>
                </a:solidFill>
                <a:latin typeface="Calibri"/>
                <a:ea typeface="Calibri"/>
                <a:cs typeface="Calibri"/>
                <a:sym typeface="Calibri"/>
              </a:rPr>
              <a:t>Hash-based methods  partition points into buckets using hash functions, and nearby points are likely to be mapped to the same bucket.</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8f9743d39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8f9743d39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chemeClr val="dk1"/>
                </a:solidFill>
                <a:latin typeface="Calibri"/>
                <a:ea typeface="Calibri"/>
                <a:cs typeface="Calibri"/>
                <a:sym typeface="Calibri"/>
              </a:rPr>
              <a:t>graph based approache structures the dataset into a prox- imity graph, where data points are represented as connected vertices and the connections are exploited to guide the query into similar vertices </a:t>
            </a:r>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75607f564d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75607f564d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fr"/>
              <a:t>Each similarity search method family has pros and cons. Tree-based techniques excel at index building; However, they can fail on challenging queries. Hash-based methods promise theoretical efficiency and accuracy which nonetheless doesn't translate into a good real-world recall. Graph-based approaches shine empirically, but constructing graph on large dataset is costly.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r>
              <a:rPr lang="en-US"/>
              <a:t>Ilias Azizi</a:t>
            </a:r>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dirty="0"/>
          </a:p>
        </p:txBody>
      </p:sp>
      <p:sp>
        <p:nvSpPr>
          <p:cNvPr id="2" name="TextBox 1">
            <a:extLst>
              <a:ext uri="{FF2B5EF4-FFF2-40B4-BE49-F238E27FC236}">
                <a16:creationId xmlns:a16="http://schemas.microsoft.com/office/drawing/2014/main" id="{29FC2448-CF3E-4D80-B7DA-CAABF9353E06}"/>
              </a:ext>
            </a:extLst>
          </p:cNvPr>
          <p:cNvSpPr txBox="1"/>
          <p:nvPr userDrawn="1"/>
        </p:nvSpPr>
        <p:spPr>
          <a:xfrm>
            <a:off x="7305228" y="4750457"/>
            <a:ext cx="1386349" cy="246221"/>
          </a:xfrm>
          <a:prstGeom prst="rect">
            <a:avLst/>
          </a:prstGeom>
          <a:noFill/>
        </p:spPr>
        <p:txBody>
          <a:bodyPr wrap="square" rtlCol="0">
            <a:spAutoFit/>
          </a:bodyPr>
          <a:lstStyle/>
          <a:p>
            <a:pPr algn="r"/>
            <a:r>
              <a:rPr lang="en-US" sz="1000" dirty="0" err="1">
                <a:solidFill>
                  <a:schemeClr val="tx1">
                    <a:lumMod val="65000"/>
                    <a:lumOff val="35000"/>
                  </a:schemeClr>
                </a:solidFill>
              </a:rPr>
              <a:t>Ilias</a:t>
            </a:r>
            <a:r>
              <a:rPr lang="en-US" sz="1000" dirty="0">
                <a:solidFill>
                  <a:schemeClr val="tx1">
                    <a:lumMod val="65000"/>
                    <a:lumOff val="35000"/>
                  </a:schemeClr>
                </a:solidFill>
              </a:rPr>
              <a:t> Azizi – VLDB’23</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helios2.mi.parisdescartes.fr/~themisp/elpis" TargetMode="External"/><Relationship Id="rId5" Type="http://schemas.openxmlformats.org/officeDocument/2006/relationships/image" Target="../media/image3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891061" y="3392187"/>
            <a:ext cx="1361875" cy="700525"/>
          </a:xfrm>
          <a:prstGeom prst="rect">
            <a:avLst/>
          </a:prstGeom>
          <a:noFill/>
          <a:ln>
            <a:noFill/>
          </a:ln>
        </p:spPr>
      </p:pic>
      <p:sp>
        <p:nvSpPr>
          <p:cNvPr id="61" name="Google Shape;61;p14"/>
          <p:cNvSpPr txBox="1"/>
          <p:nvPr/>
        </p:nvSpPr>
        <p:spPr>
          <a:xfrm>
            <a:off x="601416" y="1184875"/>
            <a:ext cx="7866600" cy="13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300" b="1">
                <a:solidFill>
                  <a:srgbClr val="38761D"/>
                </a:solidFill>
              </a:rPr>
              <a:t>Elpis: Graph-Based Similarity Search for Scalable Data Science</a:t>
            </a:r>
            <a:r>
              <a:rPr lang="fr" sz="2400" b="1">
                <a:solidFill>
                  <a:schemeClr val="dk1"/>
                </a:solidFill>
              </a:rPr>
              <a:t> </a:t>
            </a:r>
            <a:endParaRPr sz="2400">
              <a:solidFill>
                <a:schemeClr val="dk1"/>
              </a:solidFill>
            </a:endParaRPr>
          </a:p>
          <a:p>
            <a:pPr marL="0" lvl="0" indent="0" algn="ctr" rtl="0">
              <a:spcBef>
                <a:spcPts val="0"/>
              </a:spcBef>
              <a:spcAft>
                <a:spcPts val="0"/>
              </a:spcAft>
              <a:buNone/>
            </a:pPr>
            <a:r>
              <a:rPr lang="fr" sz="1700" u="sng">
                <a:solidFill>
                  <a:srgbClr val="0B5394"/>
                </a:solidFill>
              </a:rPr>
              <a:t>Ilias Azizi</a:t>
            </a:r>
            <a:r>
              <a:rPr lang="fr" sz="1700">
                <a:solidFill>
                  <a:srgbClr val="0B5394"/>
                </a:solidFill>
              </a:rPr>
              <a:t>, Karima Echihabi, Themis Palpanas</a:t>
            </a:r>
            <a:endParaRPr sz="2000">
              <a:solidFill>
                <a:srgbClr val="0B5394"/>
              </a:solidFill>
            </a:endParaRPr>
          </a:p>
        </p:txBody>
      </p:sp>
      <p:pic>
        <p:nvPicPr>
          <p:cNvPr id="62" name="Google Shape;62;p14"/>
          <p:cNvPicPr preferRelativeResize="0"/>
          <p:nvPr/>
        </p:nvPicPr>
        <p:blipFill>
          <a:blip r:embed="rId4">
            <a:alphaModFix/>
          </a:blip>
          <a:stretch>
            <a:fillRect/>
          </a:stretch>
        </p:blipFill>
        <p:spPr>
          <a:xfrm>
            <a:off x="4114662" y="2432525"/>
            <a:ext cx="914675" cy="909850"/>
          </a:xfrm>
          <a:prstGeom prst="rect">
            <a:avLst/>
          </a:prstGeom>
          <a:noFill/>
          <a:ln>
            <a:noFill/>
          </a:ln>
        </p:spPr>
      </p:pic>
      <p:sp>
        <p:nvSpPr>
          <p:cNvPr id="63" name="Google Shape;63;p14"/>
          <p:cNvSpPr txBox="1"/>
          <p:nvPr/>
        </p:nvSpPr>
        <p:spPr>
          <a:xfrm>
            <a:off x="3841398" y="4164539"/>
            <a:ext cx="1592100" cy="3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rgbClr val="0B5394"/>
                </a:solidFill>
              </a:rPr>
              <a:t>August 30</a:t>
            </a:r>
            <a:r>
              <a:rPr lang="fr" baseline="30000">
                <a:solidFill>
                  <a:srgbClr val="0B5394"/>
                </a:solidFill>
              </a:rPr>
              <a:t>th</a:t>
            </a:r>
            <a:r>
              <a:rPr lang="fr">
                <a:solidFill>
                  <a:srgbClr val="0B5394"/>
                </a:solidFill>
              </a:rPr>
              <a:t>, 2023</a:t>
            </a:r>
            <a:endParaRPr>
              <a:solidFill>
                <a:srgbClr val="0B5394"/>
              </a:solidFill>
            </a:endParaRPr>
          </a:p>
        </p:txBody>
      </p:sp>
      <p:pic>
        <p:nvPicPr>
          <p:cNvPr id="64" name="Google Shape;64;p14" descr="Icon&#10;&#10;Description automatically generated with medium confidence"/>
          <p:cNvPicPr preferRelativeResize="0"/>
          <p:nvPr/>
        </p:nvPicPr>
        <p:blipFill rotWithShape="1">
          <a:blip r:embed="rId5">
            <a:alphaModFix/>
          </a:blip>
          <a:srcRect/>
          <a:stretch/>
        </p:blipFill>
        <p:spPr>
          <a:xfrm>
            <a:off x="4626543" y="4597599"/>
            <a:ext cx="1748980" cy="408025"/>
          </a:xfrm>
          <a:prstGeom prst="rect">
            <a:avLst/>
          </a:prstGeom>
          <a:noFill/>
          <a:ln>
            <a:noFill/>
          </a:ln>
        </p:spPr>
      </p:pic>
      <p:pic>
        <p:nvPicPr>
          <p:cNvPr id="65" name="Google Shape;65;p14" descr="Text, logo&#10;&#10;Description automatically generated"/>
          <p:cNvPicPr preferRelativeResize="0"/>
          <p:nvPr/>
        </p:nvPicPr>
        <p:blipFill rotWithShape="1">
          <a:blip r:embed="rId6">
            <a:alphaModFix/>
          </a:blip>
          <a:srcRect r="59897"/>
          <a:stretch/>
        </p:blipFill>
        <p:spPr>
          <a:xfrm>
            <a:off x="952650" y="4233551"/>
            <a:ext cx="1197078" cy="1082074"/>
          </a:xfrm>
          <a:prstGeom prst="rect">
            <a:avLst/>
          </a:prstGeom>
          <a:noFill/>
          <a:ln>
            <a:noFill/>
          </a:ln>
        </p:spPr>
      </p:pic>
      <p:pic>
        <p:nvPicPr>
          <p:cNvPr id="66" name="Google Shape;66;p14"/>
          <p:cNvPicPr preferRelativeResize="0"/>
          <p:nvPr/>
        </p:nvPicPr>
        <p:blipFill>
          <a:blip r:embed="rId7">
            <a:alphaModFix/>
          </a:blip>
          <a:stretch>
            <a:fillRect/>
          </a:stretch>
        </p:blipFill>
        <p:spPr>
          <a:xfrm>
            <a:off x="6680893" y="4541624"/>
            <a:ext cx="1412756" cy="408032"/>
          </a:xfrm>
          <a:prstGeom prst="rect">
            <a:avLst/>
          </a:prstGeom>
          <a:noFill/>
          <a:ln>
            <a:noFill/>
          </a:ln>
        </p:spPr>
      </p:pic>
      <p:pic>
        <p:nvPicPr>
          <p:cNvPr id="67" name="Google Shape;67;p14"/>
          <p:cNvPicPr preferRelativeResize="0"/>
          <p:nvPr/>
        </p:nvPicPr>
        <p:blipFill>
          <a:blip r:embed="rId8">
            <a:alphaModFix/>
          </a:blip>
          <a:stretch>
            <a:fillRect/>
          </a:stretch>
        </p:blipFill>
        <p:spPr>
          <a:xfrm>
            <a:off x="2490893" y="4475089"/>
            <a:ext cx="1494912" cy="5643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23"/>
          <p:cNvPicPr preferRelativeResize="0"/>
          <p:nvPr/>
        </p:nvPicPr>
        <p:blipFill>
          <a:blip r:embed="rId3">
            <a:alphaModFix/>
          </a:blip>
          <a:stretch>
            <a:fillRect/>
          </a:stretch>
        </p:blipFill>
        <p:spPr>
          <a:xfrm>
            <a:off x="48872" y="4394126"/>
            <a:ext cx="1361875" cy="700525"/>
          </a:xfrm>
          <a:prstGeom prst="rect">
            <a:avLst/>
          </a:prstGeom>
          <a:noFill/>
          <a:ln>
            <a:noFill/>
          </a:ln>
        </p:spPr>
      </p:pic>
      <p:graphicFrame>
        <p:nvGraphicFramePr>
          <p:cNvPr id="508" name="Google Shape;508;p23"/>
          <p:cNvGraphicFramePr/>
          <p:nvPr/>
        </p:nvGraphicFramePr>
        <p:xfrm>
          <a:off x="776250" y="1010800"/>
          <a:ext cx="3000000" cy="3000000"/>
        </p:xfrm>
        <a:graphic>
          <a:graphicData uri="http://schemas.openxmlformats.org/drawingml/2006/table">
            <a:tbl>
              <a:tblPr>
                <a:noFill/>
                <a:tableStyleId>{E45E52C3-49DF-42CA-B5BA-597C6EA9F815}</a:tableStyleId>
              </a:tblPr>
              <a:tblGrid>
                <a:gridCol w="1191075">
                  <a:extLst>
                    <a:ext uri="{9D8B030D-6E8A-4147-A177-3AD203B41FA5}">
                      <a16:colId xmlns:a16="http://schemas.microsoft.com/office/drawing/2014/main" val="20000"/>
                    </a:ext>
                  </a:extLst>
                </a:gridCol>
                <a:gridCol w="2823875">
                  <a:extLst>
                    <a:ext uri="{9D8B030D-6E8A-4147-A177-3AD203B41FA5}">
                      <a16:colId xmlns:a16="http://schemas.microsoft.com/office/drawing/2014/main" val="20001"/>
                    </a:ext>
                  </a:extLst>
                </a:gridCol>
                <a:gridCol w="3831375">
                  <a:extLst>
                    <a:ext uri="{9D8B030D-6E8A-4147-A177-3AD203B41FA5}">
                      <a16:colId xmlns:a16="http://schemas.microsoft.com/office/drawing/2014/main" val="20002"/>
                    </a:ext>
                  </a:extLst>
                </a:gridCol>
              </a:tblGrid>
              <a:tr h="54512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ANN Family</a:t>
                      </a:r>
                      <a:endParaRPr sz="1200" b="1" u="none" strike="noStrike" cap="none"/>
                    </a:p>
                  </a:txBody>
                  <a:tcPr marL="91425" marR="91425" marT="91425" marB="91425">
                    <a:solidFill>
                      <a:srgbClr val="E7E6E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Advantage</a:t>
                      </a:r>
                      <a:endParaRPr sz="1200" b="1" u="none" strike="noStrike" cap="none"/>
                    </a:p>
                  </a:txBody>
                  <a:tcPr marL="91425" marR="91425" marT="91425" marB="91425">
                    <a:solidFill>
                      <a:srgbClr val="E7E6E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Disadvantage</a:t>
                      </a:r>
                      <a:endParaRPr sz="1200" b="1" u="none" strike="noStrike" cap="none"/>
                    </a:p>
                  </a:txBody>
                  <a:tcPr marL="91425" marR="91425" marT="91425" marB="91425">
                    <a:solidFill>
                      <a:srgbClr val="E7E6E6"/>
                    </a:solidFill>
                  </a:tcPr>
                </a:tc>
                <a:extLst>
                  <a:ext uri="{0D108BD9-81ED-4DB2-BD59-A6C34878D82A}">
                    <a16:rowId xmlns:a16="http://schemas.microsoft.com/office/drawing/2014/main" val="10000"/>
                  </a:ext>
                </a:extLst>
              </a:tr>
              <a:tr h="78217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Tree-Based</a:t>
                      </a:r>
                      <a:endParaRPr sz="1200" b="1" u="none" strike="noStrike" cap="none"/>
                    </a:p>
                    <a:p>
                      <a:pPr marL="0" lvl="0" indent="0" algn="l" rtl="0">
                        <a:spcBef>
                          <a:spcPts val="0"/>
                        </a:spcBef>
                        <a:spcAft>
                          <a:spcPts val="0"/>
                        </a:spcAft>
                        <a:buClr>
                          <a:schemeClr val="dk1"/>
                        </a:buClr>
                        <a:buSzPts val="1800"/>
                        <a:buFont typeface="Arial"/>
                        <a:buNone/>
                      </a:pPr>
                      <a:r>
                        <a:rPr lang="fr" sz="1200">
                          <a:solidFill>
                            <a:schemeClr val="dk1"/>
                          </a:solidFill>
                        </a:rPr>
                        <a:t>(data series)</a:t>
                      </a:r>
                      <a:endParaRPr sz="1200" b="1"/>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solidFill>
                            <a:srgbClr val="38761D"/>
                          </a:solidFill>
                        </a:rPr>
                        <a:t>Low index construction time</a:t>
                      </a:r>
                      <a:endParaRPr sz="1200" b="1" u="none" strike="noStrike" cap="none">
                        <a:solidFill>
                          <a:srgbClr val="38761D"/>
                        </a:solidFill>
                      </a:endParaRPr>
                    </a:p>
                    <a:p>
                      <a:pPr marL="0" marR="0" lvl="0" indent="0" algn="l" rtl="0">
                        <a:lnSpc>
                          <a:spcPct val="100000"/>
                        </a:lnSpc>
                        <a:spcBef>
                          <a:spcPts val="0"/>
                        </a:spcBef>
                        <a:spcAft>
                          <a:spcPts val="0"/>
                        </a:spcAft>
                        <a:buClr>
                          <a:srgbClr val="000000"/>
                        </a:buClr>
                        <a:buSzPts val="1800"/>
                        <a:buFont typeface="Arial"/>
                        <a:buNone/>
                      </a:pPr>
                      <a:r>
                        <a:rPr lang="fr" sz="1200" u="none" strike="noStrike" cap="none"/>
                        <a:t>Can support different flavors of search</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b="1">
                          <a:solidFill>
                            <a:srgbClr val="C00000"/>
                          </a:solidFill>
                        </a:rPr>
                        <a:t>Low search performance on hard query workloads</a:t>
                      </a:r>
                      <a:r>
                        <a:rPr lang="fr" sz="1200" u="none" strike="noStrike" cap="none"/>
                        <a:t> </a:t>
                      </a:r>
                      <a:endParaRPr sz="1200" u="none" strike="noStrike" cap="none"/>
                    </a:p>
                  </a:txBody>
                  <a:tcPr marL="91425" marR="91425" marT="91425" marB="91425"/>
                </a:tc>
                <a:extLst>
                  <a:ext uri="{0D108BD9-81ED-4DB2-BD59-A6C34878D82A}">
                    <a16:rowId xmlns:a16="http://schemas.microsoft.com/office/drawing/2014/main" val="10001"/>
                  </a:ext>
                </a:extLst>
              </a:tr>
              <a:tr h="98412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Hash-Based</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Support theoretical guarantees on query efficiency and accuracy</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High index construction time</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High footprint</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Low search performance (efficiency, accuracy)</a:t>
                      </a:r>
                      <a:endParaRPr sz="1200" u="none" strike="noStrike" cap="none"/>
                    </a:p>
                  </a:txBody>
                  <a:tcPr marL="91425" marR="91425" marT="91425" marB="91425"/>
                </a:tc>
                <a:extLst>
                  <a:ext uri="{0D108BD9-81ED-4DB2-BD59-A6C34878D82A}">
                    <a16:rowId xmlns:a16="http://schemas.microsoft.com/office/drawing/2014/main" val="10002"/>
                  </a:ext>
                </a:extLst>
              </a:tr>
              <a:tr h="731500">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Graph-Based</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solidFill>
                            <a:srgbClr val="38761D"/>
                          </a:solidFill>
                        </a:rPr>
                        <a:t>Excellent empirical query accuracy and efficiency</a:t>
                      </a:r>
                      <a:endParaRPr sz="1200" b="1" u="none" strike="noStrike" cap="none">
                        <a:solidFill>
                          <a:srgbClr val="38761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solidFill>
                            <a:srgbClr val="C00000"/>
                          </a:solidFill>
                        </a:rPr>
                        <a:t>High Index construction time</a:t>
                      </a:r>
                      <a:endParaRPr sz="1200" b="1" u="none" strike="noStrike" cap="none">
                        <a:solidFill>
                          <a:srgbClr val="C00000"/>
                        </a:solidFill>
                      </a:endParaRPr>
                    </a:p>
                    <a:p>
                      <a:pPr marL="0" marR="0" lvl="0" indent="0" algn="l" rtl="0">
                        <a:lnSpc>
                          <a:spcPct val="100000"/>
                        </a:lnSpc>
                        <a:spcBef>
                          <a:spcPts val="0"/>
                        </a:spcBef>
                        <a:spcAft>
                          <a:spcPts val="0"/>
                        </a:spcAft>
                        <a:buClr>
                          <a:srgbClr val="000000"/>
                        </a:buClr>
                        <a:buSzPts val="1800"/>
                        <a:buFont typeface="Arial"/>
                        <a:buNone/>
                      </a:pPr>
                      <a:r>
                        <a:rPr lang="fr" sz="1200" b="1" u="none" strike="noStrike" cap="none">
                          <a:solidFill>
                            <a:srgbClr val="C00000"/>
                          </a:solidFill>
                        </a:rPr>
                        <a:t>High footprint</a:t>
                      </a:r>
                      <a:endParaRPr sz="1200" b="1" u="none" strike="noStrike" cap="none">
                        <a:solidFill>
                          <a:srgbClr val="C00000"/>
                        </a:solidFill>
                      </a:endParaRPr>
                    </a:p>
                    <a:p>
                      <a:pPr marL="0" marR="0" lvl="0" indent="0" algn="l" rtl="0">
                        <a:lnSpc>
                          <a:spcPct val="100000"/>
                        </a:lnSpc>
                        <a:spcBef>
                          <a:spcPts val="0"/>
                        </a:spcBef>
                        <a:spcAft>
                          <a:spcPts val="0"/>
                        </a:spcAft>
                        <a:buClr>
                          <a:srgbClr val="000000"/>
                        </a:buClr>
                        <a:buSzPts val="1800"/>
                        <a:buFont typeface="Arial"/>
                        <a:buNone/>
                      </a:pPr>
                      <a:r>
                        <a:rPr lang="fr" sz="1200" u="none" strike="noStrike" cap="none"/>
                        <a:t>No guarantees on search quality</a:t>
                      </a:r>
                      <a:endParaRPr sz="12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509" name="Google Shape;509;p23"/>
          <p:cNvSpPr txBox="1"/>
          <p:nvPr/>
        </p:nvSpPr>
        <p:spPr>
          <a:xfrm>
            <a:off x="0" y="0"/>
            <a:ext cx="50256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Approaches</a:t>
            </a:r>
            <a:endParaRPr sz="2800">
              <a:solidFill>
                <a:srgbClr val="0B5394"/>
              </a:solidFill>
            </a:endParaRPr>
          </a:p>
        </p:txBody>
      </p:sp>
      <p:sp>
        <p:nvSpPr>
          <p:cNvPr id="510" name="Google Shape;51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10</a:t>
            </a:fld>
            <a:endParaRPr/>
          </a:p>
        </p:txBody>
      </p:sp>
      <p:cxnSp>
        <p:nvCxnSpPr>
          <p:cNvPr id="511" name="Google Shape;511;p23"/>
          <p:cNvCxnSpPr/>
          <p:nvPr/>
        </p:nvCxnSpPr>
        <p:spPr>
          <a:xfrm>
            <a:off x="2614575" y="1853850"/>
            <a:ext cx="2320500" cy="1572600"/>
          </a:xfrm>
          <a:prstGeom prst="straightConnector1">
            <a:avLst/>
          </a:prstGeom>
          <a:noFill/>
          <a:ln w="28575" cap="flat" cmpd="sng">
            <a:solidFill>
              <a:srgbClr val="38761D"/>
            </a:solidFill>
            <a:prstDash val="solid"/>
            <a:round/>
            <a:headEnd type="none" w="med" len="med"/>
            <a:tailEnd type="triangle" w="med" len="med"/>
          </a:ln>
        </p:spPr>
      </p:cxnSp>
      <p:cxnSp>
        <p:nvCxnSpPr>
          <p:cNvPr id="512" name="Google Shape;512;p23"/>
          <p:cNvCxnSpPr/>
          <p:nvPr/>
        </p:nvCxnSpPr>
        <p:spPr>
          <a:xfrm flipH="1">
            <a:off x="3048500" y="1994500"/>
            <a:ext cx="1893000" cy="1308900"/>
          </a:xfrm>
          <a:prstGeom prst="straightConnector1">
            <a:avLst/>
          </a:prstGeom>
          <a:noFill/>
          <a:ln w="28575" cap="flat" cmpd="sng">
            <a:solidFill>
              <a:srgbClr val="C0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4"/>
          <p:cNvSpPr/>
          <p:nvPr/>
        </p:nvSpPr>
        <p:spPr>
          <a:xfrm>
            <a:off x="1341206" y="632325"/>
            <a:ext cx="6488400" cy="286800"/>
          </a:xfrm>
          <a:prstGeom prst="rect">
            <a:avLst/>
          </a:prstGeom>
          <a:solidFill>
            <a:srgbClr val="42719B"/>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fr" sz="1700" b="1">
                <a:solidFill>
                  <a:schemeClr val="lt1"/>
                </a:solidFill>
              </a:rPr>
              <a:t>Key idea</a:t>
            </a:r>
            <a:r>
              <a:rPr lang="fr" sz="1700" b="1" i="0" u="none" strike="noStrike" cap="none">
                <a:solidFill>
                  <a:schemeClr val="lt1"/>
                </a:solidFill>
              </a:rPr>
              <a:t> </a:t>
            </a:r>
            <a:endParaRPr sz="1700" b="1" i="0" u="none" strike="noStrike" cap="none">
              <a:solidFill>
                <a:schemeClr val="lt1"/>
              </a:solidFill>
            </a:endParaRPr>
          </a:p>
        </p:txBody>
      </p:sp>
      <p:sp>
        <p:nvSpPr>
          <p:cNvPr id="519" name="Google Shape;519;p24"/>
          <p:cNvSpPr/>
          <p:nvPr/>
        </p:nvSpPr>
        <p:spPr>
          <a:xfrm>
            <a:off x="1341206" y="911906"/>
            <a:ext cx="6488400" cy="1217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500"/>
              <a:buFont typeface="Arial"/>
              <a:buNone/>
            </a:pPr>
            <a:r>
              <a:rPr lang="fr" sz="1700" u="none" strike="noStrike" cap="none">
                <a:solidFill>
                  <a:schemeClr val="dk1"/>
                </a:solidFill>
              </a:rPr>
              <a:t>The scalability of graph</a:t>
            </a:r>
            <a:r>
              <a:rPr lang="fr" sz="1700">
                <a:solidFill>
                  <a:schemeClr val="dk1"/>
                </a:solidFill>
              </a:rPr>
              <a:t>-</a:t>
            </a:r>
            <a:r>
              <a:rPr lang="fr" sz="1700" u="none" strike="noStrike" cap="none">
                <a:solidFill>
                  <a:schemeClr val="dk1"/>
                </a:solidFill>
              </a:rPr>
              <a:t>based approximate similarity search can be improved by splitting a large dataset into multiple clusters, constructing a proximity graph for each cluster </a:t>
            </a:r>
            <a:endParaRPr sz="1700" u="none" strike="noStrike" cap="none">
              <a:solidFill>
                <a:schemeClr val="dk1"/>
              </a:solidFill>
            </a:endParaRPr>
          </a:p>
        </p:txBody>
      </p:sp>
      <p:sp>
        <p:nvSpPr>
          <p:cNvPr id="520" name="Google Shape;520;p24"/>
          <p:cNvSpPr txBox="1"/>
          <p:nvPr/>
        </p:nvSpPr>
        <p:spPr>
          <a:xfrm>
            <a:off x="1341200" y="2331400"/>
            <a:ext cx="7006800" cy="1647000"/>
          </a:xfrm>
          <a:prstGeom prst="rect">
            <a:avLst/>
          </a:prstGeom>
          <a:noFill/>
          <a:ln>
            <a:noFill/>
          </a:ln>
        </p:spPr>
        <p:txBody>
          <a:bodyPr spcFirstLastPara="1" wrap="square" lIns="68575" tIns="68575" rIns="68575" bIns="68575" anchor="t" anchorCtr="0">
            <a:spAutoFit/>
          </a:bodyPr>
          <a:lstStyle/>
          <a:p>
            <a:pPr marL="457200" marR="0" lvl="0" indent="-317500" algn="l" rtl="0">
              <a:lnSpc>
                <a:spcPct val="200000"/>
              </a:lnSpc>
              <a:spcBef>
                <a:spcPts val="0"/>
              </a:spcBef>
              <a:spcAft>
                <a:spcPts val="0"/>
              </a:spcAft>
              <a:buSzPts val="1400"/>
              <a:buChar char="❖"/>
            </a:pPr>
            <a:r>
              <a:rPr lang="fr" b="1" i="0" u="none" strike="noStrike" cap="none">
                <a:solidFill>
                  <a:srgbClr val="42719B"/>
                </a:solidFill>
              </a:rPr>
              <a:t>Q1 </a:t>
            </a:r>
            <a:r>
              <a:rPr lang="fr" i="0" u="none" strike="noStrike" cap="none">
                <a:solidFill>
                  <a:srgbClr val="000000"/>
                </a:solidFill>
              </a:rPr>
              <a:t>What is the best clustering strategy?</a:t>
            </a:r>
            <a:endParaRPr/>
          </a:p>
          <a:p>
            <a:pPr marL="457200" marR="0" lvl="0" indent="-317500" algn="l" rtl="0">
              <a:lnSpc>
                <a:spcPct val="200000"/>
              </a:lnSpc>
              <a:spcBef>
                <a:spcPts val="0"/>
              </a:spcBef>
              <a:spcAft>
                <a:spcPts val="0"/>
              </a:spcAft>
              <a:buSzPts val="1400"/>
              <a:buChar char="❖"/>
            </a:pPr>
            <a:r>
              <a:rPr lang="fr" b="1" i="0" u="none" strike="noStrike" cap="none">
                <a:solidFill>
                  <a:srgbClr val="42719B"/>
                </a:solidFill>
              </a:rPr>
              <a:t>Q2 </a:t>
            </a:r>
            <a:r>
              <a:rPr lang="fr" i="0" u="none" strike="noStrike" cap="none">
                <a:solidFill>
                  <a:schemeClr val="dk1"/>
                </a:solidFill>
              </a:rPr>
              <a:t>What is the optimal data structure to use within each cluster?</a:t>
            </a:r>
            <a:endParaRPr>
              <a:solidFill>
                <a:schemeClr val="dk1"/>
              </a:solidFill>
            </a:endParaRPr>
          </a:p>
          <a:p>
            <a:pPr marL="457200" marR="0" lvl="0" indent="-317500" algn="l" rtl="0">
              <a:lnSpc>
                <a:spcPct val="200000"/>
              </a:lnSpc>
              <a:spcBef>
                <a:spcPts val="0"/>
              </a:spcBef>
              <a:spcAft>
                <a:spcPts val="0"/>
              </a:spcAft>
              <a:buSzPts val="1400"/>
              <a:buChar char="❖"/>
            </a:pPr>
            <a:r>
              <a:rPr lang="fr" b="1" i="0" u="none" strike="noStrike" cap="none">
                <a:solidFill>
                  <a:srgbClr val="42719B"/>
                </a:solidFill>
              </a:rPr>
              <a:t>Q3</a:t>
            </a:r>
            <a:r>
              <a:rPr lang="fr" i="0" u="none" strike="noStrike" cap="none">
                <a:solidFill>
                  <a:srgbClr val="000000"/>
                </a:solidFill>
              </a:rPr>
              <a:t> What is the best strategy for pruning clusters during search?</a:t>
            </a:r>
            <a:endParaRPr/>
          </a:p>
          <a:p>
            <a:pPr marL="457200" marR="0" lvl="0" indent="-317500" algn="l" rtl="0">
              <a:lnSpc>
                <a:spcPct val="200000"/>
              </a:lnSpc>
              <a:spcBef>
                <a:spcPts val="0"/>
              </a:spcBef>
              <a:spcAft>
                <a:spcPts val="0"/>
              </a:spcAft>
              <a:buSzPts val="1400"/>
              <a:buChar char="❖"/>
            </a:pPr>
            <a:r>
              <a:rPr lang="fr" b="1" i="0" u="none" strike="noStrike" cap="none">
                <a:solidFill>
                  <a:srgbClr val="42719B"/>
                </a:solidFill>
              </a:rPr>
              <a:t>Q4 </a:t>
            </a:r>
            <a:r>
              <a:rPr lang="fr" i="0" u="none" strike="noStrike" cap="none">
                <a:solidFill>
                  <a:srgbClr val="000000"/>
                </a:solidFill>
              </a:rPr>
              <a:t>What is the best strategy for pruning vertices inside each cluster?</a:t>
            </a:r>
            <a:endParaRPr i="0" u="none" strike="noStrike" cap="none">
              <a:solidFill>
                <a:srgbClr val="000000"/>
              </a:solidFill>
            </a:endParaRPr>
          </a:p>
        </p:txBody>
      </p:sp>
      <p:pic>
        <p:nvPicPr>
          <p:cNvPr id="521" name="Google Shape;521;p24"/>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522" name="Google Shape;522;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fr"/>
              <a:t>11</a:t>
            </a:fld>
            <a:endParaRPr/>
          </a:p>
        </p:txBody>
      </p:sp>
      <p:sp>
        <p:nvSpPr>
          <p:cNvPr id="2" name="Footer Placeholder 1">
            <a:extLst>
              <a:ext uri="{FF2B5EF4-FFF2-40B4-BE49-F238E27FC236}">
                <a16:creationId xmlns:a16="http://schemas.microsoft.com/office/drawing/2014/main" id="{8AB9CD64-3B6E-4F7B-9A04-30982348F08B}"/>
              </a:ext>
            </a:extLst>
          </p:cNvPr>
          <p:cNvSpPr>
            <a:spLocks noGrp="1"/>
          </p:cNvSpPr>
          <p:nvPr>
            <p:ph type="ftr" idx="11"/>
          </p:nvPr>
        </p:nvSpPr>
        <p:spPr/>
        <p:txBody>
          <a:bodyPr/>
          <a:lstStyle/>
          <a:p>
            <a:r>
              <a:rPr lang="en-US"/>
              <a:t>Ilias Azizi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25"/>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528" name="Google Shape;528;p25"/>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Contributions </a:t>
            </a:r>
            <a:endParaRPr sz="2800">
              <a:solidFill>
                <a:srgbClr val="0B5394"/>
              </a:solidFill>
            </a:endParaRPr>
          </a:p>
        </p:txBody>
      </p:sp>
      <p:sp>
        <p:nvSpPr>
          <p:cNvPr id="529" name="Google Shape;529;p25"/>
          <p:cNvSpPr txBox="1"/>
          <p:nvPr/>
        </p:nvSpPr>
        <p:spPr>
          <a:xfrm>
            <a:off x="781775" y="977225"/>
            <a:ext cx="7601400" cy="32247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fr" sz="1500"/>
              <a:t>A comprehensive survey of the state-of-the-art graph-based ANNS algorithms. </a:t>
            </a:r>
            <a:endParaRPr sz="1500"/>
          </a:p>
          <a:p>
            <a:pPr marL="457200" lvl="0" indent="0" algn="l" rtl="0">
              <a:spcBef>
                <a:spcPts val="0"/>
              </a:spcBef>
              <a:spcAft>
                <a:spcPts val="0"/>
              </a:spcAft>
              <a:buNone/>
            </a:pPr>
            <a:r>
              <a:rPr lang="fr" sz="1500"/>
              <a:t> </a:t>
            </a:r>
            <a:endParaRPr sz="1500"/>
          </a:p>
          <a:p>
            <a:pPr marL="457200" lvl="0" indent="-323850" algn="l" rtl="0">
              <a:spcBef>
                <a:spcPts val="0"/>
              </a:spcBef>
              <a:spcAft>
                <a:spcPts val="0"/>
              </a:spcAft>
              <a:buSzPts val="1500"/>
              <a:buChar char="●"/>
            </a:pPr>
            <a:r>
              <a:rPr lang="fr" sz="1500"/>
              <a:t>A thorough experimental evaluation of representative techniques on large datasets.</a:t>
            </a:r>
            <a:endParaRPr sz="1500"/>
          </a:p>
          <a:p>
            <a:pPr marL="0" lvl="0" indent="0" algn="l" rtl="0">
              <a:spcBef>
                <a:spcPts val="0"/>
              </a:spcBef>
              <a:spcAft>
                <a:spcPts val="0"/>
              </a:spcAft>
              <a:buNone/>
            </a:pPr>
            <a:endParaRPr sz="1500"/>
          </a:p>
          <a:p>
            <a:pPr marL="457200" lvl="0" indent="-323850" algn="l" rtl="0">
              <a:spcBef>
                <a:spcPts val="0"/>
              </a:spcBef>
              <a:spcAft>
                <a:spcPts val="0"/>
              </a:spcAft>
              <a:buSzPts val="1500"/>
              <a:buChar char="●"/>
            </a:pPr>
            <a:r>
              <a:rPr lang="fr" sz="1500"/>
              <a:t>Elpis, an in-memory ng-approximate similarity search method for SIMD, multi-core, multi-socket architectures :</a:t>
            </a:r>
            <a:endParaRPr sz="1500"/>
          </a:p>
          <a:p>
            <a:pPr marL="914400" lvl="1" indent="-323850" algn="l" rtl="0">
              <a:spcBef>
                <a:spcPts val="0"/>
              </a:spcBef>
              <a:spcAft>
                <a:spcPts val="0"/>
              </a:spcAft>
              <a:buSzPts val="1500"/>
              <a:buChar char="○"/>
            </a:pPr>
            <a:r>
              <a:rPr lang="fr" sz="1500">
                <a:solidFill>
                  <a:schemeClr val="dk1"/>
                </a:solidFill>
              </a:rPr>
              <a:t>Elpis delivers a </a:t>
            </a:r>
            <a:r>
              <a:rPr lang="fr" sz="1500">
                <a:solidFill>
                  <a:srgbClr val="38761D"/>
                </a:solidFill>
              </a:rPr>
              <a:t>10NN query response</a:t>
            </a:r>
            <a:r>
              <a:rPr lang="fr" sz="1500">
                <a:solidFill>
                  <a:schemeClr val="dk1"/>
                </a:solidFill>
              </a:rPr>
              <a:t> in </a:t>
            </a:r>
            <a:r>
              <a:rPr lang="fr" sz="1500" u="sng">
                <a:solidFill>
                  <a:srgbClr val="38761D"/>
                </a:solidFill>
              </a:rPr>
              <a:t>under 3 milliseconds</a:t>
            </a:r>
            <a:r>
              <a:rPr lang="fr" sz="1500">
                <a:solidFill>
                  <a:schemeClr val="dk1"/>
                </a:solidFill>
              </a:rPr>
              <a:t> for a dataset of </a:t>
            </a:r>
            <a:r>
              <a:rPr lang="fr" sz="1500">
                <a:solidFill>
                  <a:srgbClr val="38761D"/>
                </a:solidFill>
              </a:rPr>
              <a:t>1 billion vectors</a:t>
            </a:r>
            <a:r>
              <a:rPr lang="fr" sz="1500">
                <a:solidFill>
                  <a:schemeClr val="dk1"/>
                </a:solidFill>
              </a:rPr>
              <a:t> with a </a:t>
            </a:r>
            <a:r>
              <a:rPr lang="fr" sz="1500">
                <a:solidFill>
                  <a:srgbClr val="38761D"/>
                </a:solidFill>
              </a:rPr>
              <a:t>high recall of 0.99</a:t>
            </a:r>
            <a:r>
              <a:rPr lang="fr" sz="1500">
                <a:solidFill>
                  <a:schemeClr val="dk1"/>
                </a:solidFill>
              </a:rPr>
              <a:t>.</a:t>
            </a:r>
            <a:endParaRPr sz="1500"/>
          </a:p>
          <a:p>
            <a:pPr marL="914400" lvl="1" indent="-323850" algn="l" rtl="0">
              <a:spcBef>
                <a:spcPts val="0"/>
              </a:spcBef>
              <a:spcAft>
                <a:spcPts val="0"/>
              </a:spcAft>
              <a:buSzPts val="1500"/>
              <a:buChar char="○"/>
            </a:pPr>
            <a:r>
              <a:rPr lang="fr" sz="1500"/>
              <a:t>Elpis</a:t>
            </a:r>
            <a:r>
              <a:rPr lang="fr" sz="1500" u="sng"/>
              <a:t> </a:t>
            </a:r>
            <a:r>
              <a:rPr lang="fr" sz="1500" u="sng">
                <a:solidFill>
                  <a:srgbClr val="38761D"/>
                </a:solidFill>
              </a:rPr>
              <a:t>builds index</a:t>
            </a:r>
            <a:r>
              <a:rPr lang="fr" sz="1500" b="1" u="sng">
                <a:solidFill>
                  <a:srgbClr val="38761D"/>
                </a:solidFill>
              </a:rPr>
              <a:t> </a:t>
            </a:r>
            <a:r>
              <a:rPr lang="fr" sz="1500" u="sng">
                <a:solidFill>
                  <a:srgbClr val="38761D"/>
                </a:solidFill>
              </a:rPr>
              <a:t>8x faster</a:t>
            </a:r>
            <a:r>
              <a:rPr lang="fr" sz="1500"/>
              <a:t> than the best competitors, using </a:t>
            </a:r>
            <a:r>
              <a:rPr lang="fr" sz="1500" u="sng">
                <a:solidFill>
                  <a:srgbClr val="38761D"/>
                </a:solidFill>
              </a:rPr>
              <a:t>40% less memory</a:t>
            </a:r>
            <a:endParaRPr sz="1500" u="sng">
              <a:solidFill>
                <a:srgbClr val="38761D"/>
              </a:solidFill>
            </a:endParaRPr>
          </a:p>
          <a:p>
            <a:pPr marL="914400" lvl="1" indent="-323850" algn="l" rtl="0">
              <a:spcBef>
                <a:spcPts val="0"/>
              </a:spcBef>
              <a:spcAft>
                <a:spcPts val="0"/>
              </a:spcAft>
              <a:buSzPts val="1500"/>
              <a:buChar char="○"/>
            </a:pPr>
            <a:r>
              <a:rPr lang="fr" sz="1500"/>
              <a:t>Elpis achieves </a:t>
            </a:r>
            <a:r>
              <a:rPr lang="fr" sz="1500" u="sng">
                <a:solidFill>
                  <a:srgbClr val="38761D"/>
                </a:solidFill>
              </a:rPr>
              <a:t>recall of 0.99</a:t>
            </a:r>
            <a:r>
              <a:rPr lang="fr" sz="1500">
                <a:solidFill>
                  <a:srgbClr val="38761D"/>
                </a:solidFill>
              </a:rPr>
              <a:t>, </a:t>
            </a:r>
            <a:r>
              <a:rPr lang="fr" sz="1500" u="sng">
                <a:solidFill>
                  <a:srgbClr val="38761D"/>
                </a:solidFill>
              </a:rPr>
              <a:t>up to 2x faster</a:t>
            </a:r>
            <a:r>
              <a:rPr lang="fr" sz="1500"/>
              <a:t> than state-of-the-art methods, </a:t>
            </a:r>
            <a:r>
              <a:rPr lang="fr" sz="1500" u="sng">
                <a:solidFill>
                  <a:srgbClr val="38761D"/>
                </a:solidFill>
              </a:rPr>
              <a:t>answers 1-NN queries up to one order of magnitude faster</a:t>
            </a:r>
            <a:endParaRPr sz="1500" u="sng">
              <a:solidFill>
                <a:srgbClr val="38761D"/>
              </a:solidFill>
            </a:endParaRPr>
          </a:p>
        </p:txBody>
      </p:sp>
      <p:sp>
        <p:nvSpPr>
          <p:cNvPr id="530" name="Google Shape;53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6"/>
          <p:cNvSpPr txBox="1">
            <a:spLocks noGrp="1"/>
          </p:cNvSpPr>
          <p:nvPr>
            <p:ph type="ctrTitle"/>
          </p:nvPr>
        </p:nvSpPr>
        <p:spPr>
          <a:xfrm>
            <a:off x="261258" y="1346775"/>
            <a:ext cx="8520600" cy="2052600"/>
          </a:xfrm>
          <a:prstGeom prst="rect">
            <a:avLst/>
          </a:prstGeom>
          <a:ln w="19050" cap="flat" cmpd="sng">
            <a:solidFill>
              <a:srgbClr val="38761D"/>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fr">
                <a:solidFill>
                  <a:srgbClr val="888888"/>
                </a:solidFill>
              </a:rPr>
              <a:t>Preliminaries</a:t>
            </a:r>
            <a:endParaRPr>
              <a:solidFill>
                <a:srgbClr val="888888"/>
              </a:solidFill>
            </a:endParaRPr>
          </a:p>
        </p:txBody>
      </p:sp>
      <p:pic>
        <p:nvPicPr>
          <p:cNvPr id="536" name="Google Shape;536;p26"/>
          <p:cNvPicPr preferRelativeResize="0"/>
          <p:nvPr/>
        </p:nvPicPr>
        <p:blipFill>
          <a:blip r:embed="rId3">
            <a:alphaModFix/>
          </a:blip>
          <a:stretch>
            <a:fillRect/>
          </a:stretch>
        </p:blipFill>
        <p:spPr>
          <a:xfrm>
            <a:off x="48872" y="4394126"/>
            <a:ext cx="1361875" cy="70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27"/>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542" name="Google Shape;542;p27"/>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Proximity Graph</a:t>
            </a:r>
            <a:endParaRPr sz="2800">
              <a:solidFill>
                <a:srgbClr val="0B5394"/>
              </a:solidFill>
            </a:endParaRPr>
          </a:p>
        </p:txBody>
      </p:sp>
      <p:sp>
        <p:nvSpPr>
          <p:cNvPr id="543" name="Google Shape;543;p27"/>
          <p:cNvSpPr txBox="1"/>
          <p:nvPr/>
        </p:nvSpPr>
        <p:spPr>
          <a:xfrm>
            <a:off x="477575" y="886475"/>
            <a:ext cx="8013900" cy="1089000"/>
          </a:xfrm>
          <a:prstGeom prst="rect">
            <a:avLst/>
          </a:prstGeom>
          <a:noFill/>
          <a:ln>
            <a:noFill/>
          </a:ln>
        </p:spPr>
        <p:txBody>
          <a:bodyPr spcFirstLastPara="1" wrap="square" lIns="68575" tIns="34275" rIns="68575" bIns="34275" anchor="t" anchorCtr="0">
            <a:normAutofit/>
          </a:bodyPr>
          <a:lstStyle/>
          <a:p>
            <a:pPr marL="177800" marR="0" lvl="0" indent="0" algn="just" rtl="0">
              <a:lnSpc>
                <a:spcPct val="90000"/>
              </a:lnSpc>
              <a:spcBef>
                <a:spcPts val="0"/>
              </a:spcBef>
              <a:spcAft>
                <a:spcPts val="0"/>
              </a:spcAft>
              <a:buClr>
                <a:srgbClr val="000000"/>
              </a:buClr>
              <a:buSzPts val="1700"/>
              <a:buFont typeface="Arial"/>
              <a:buNone/>
            </a:pPr>
            <a:r>
              <a:rPr lang="fr" sz="1800"/>
              <a:t>G</a:t>
            </a:r>
            <a:r>
              <a:rPr lang="fr" sz="1800" i="0" u="none" strike="noStrike" cap="none">
                <a:solidFill>
                  <a:srgbClr val="000000"/>
                </a:solidFill>
              </a:rPr>
              <a:t>raph in which two vertices are connected by an edge if and only if </a:t>
            </a:r>
            <a:endParaRPr sz="1800" i="0" u="none" strike="noStrike" cap="none">
              <a:solidFill>
                <a:srgbClr val="000000"/>
              </a:solidFill>
            </a:endParaRPr>
          </a:p>
          <a:p>
            <a:pPr marL="177800" marR="0" lvl="0" indent="0" algn="just" rtl="0">
              <a:lnSpc>
                <a:spcPct val="90000"/>
              </a:lnSpc>
              <a:spcBef>
                <a:spcPts val="0"/>
              </a:spcBef>
              <a:spcAft>
                <a:spcPts val="0"/>
              </a:spcAft>
              <a:buClr>
                <a:srgbClr val="000000"/>
              </a:buClr>
              <a:buSzPts val="1700"/>
              <a:buFont typeface="Arial"/>
              <a:buNone/>
            </a:pPr>
            <a:r>
              <a:rPr lang="fr" sz="1800" i="0" u="none" strike="noStrike" cap="none">
                <a:solidFill>
                  <a:srgbClr val="000000"/>
                </a:solidFill>
              </a:rPr>
              <a:t>the vertices satisfy particular geometric requirements</a:t>
            </a:r>
            <a:endParaRPr sz="1800" i="0" u="none" strike="noStrike" cap="none">
              <a:solidFill>
                <a:srgbClr val="000000"/>
              </a:solidFill>
            </a:endParaRPr>
          </a:p>
        </p:txBody>
      </p:sp>
      <p:sp>
        <p:nvSpPr>
          <p:cNvPr id="544" name="Google Shape;544;p27"/>
          <p:cNvSpPr/>
          <p:nvPr/>
        </p:nvSpPr>
        <p:spPr>
          <a:xfrm>
            <a:off x="4345850" y="24745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799475" y="3122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4240050" y="32365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3792750" y="24745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4681700" y="30048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4731100" y="26138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972100" y="36937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4921825" y="21598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5180350" y="385925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3648756" y="3441608"/>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5595061" y="3441589"/>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4295738" y="28785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5217650" y="25521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4754950" y="33191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5217650" y="3104000"/>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4994828" y="292676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5050750" y="33102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5400550" y="287858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4587100" y="22228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3543675" y="29267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4384050" y="3592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3909775" y="36597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5797975" y="25264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5797975" y="31466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8" name="Google Shape;568;p27"/>
          <p:cNvCxnSpPr>
            <a:stCxn id="563" idx="7"/>
            <a:endCxn id="547" idx="3"/>
          </p:cNvCxnSpPr>
          <p:nvPr/>
        </p:nvCxnSpPr>
        <p:spPr>
          <a:xfrm rot="10800000" flipH="1">
            <a:off x="3666587" y="2603618"/>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569" name="Google Shape;569;p27"/>
          <p:cNvCxnSpPr>
            <a:stCxn id="563" idx="5"/>
            <a:endCxn id="545" idx="2"/>
          </p:cNvCxnSpPr>
          <p:nvPr/>
        </p:nvCxnSpPr>
        <p:spPr>
          <a:xfrm>
            <a:off x="3666587" y="3055832"/>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570" name="Google Shape;570;p27"/>
          <p:cNvCxnSpPr>
            <a:stCxn id="553" idx="7"/>
            <a:endCxn id="545" idx="4"/>
          </p:cNvCxnSpPr>
          <p:nvPr/>
        </p:nvCxnSpPr>
        <p:spPr>
          <a:xfrm rot="10800000" flipH="1">
            <a:off x="3771668" y="3274151"/>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571" name="Google Shape;571;p27"/>
          <p:cNvCxnSpPr>
            <a:stCxn id="545" idx="5"/>
            <a:endCxn id="546" idx="1"/>
          </p:cNvCxnSpPr>
          <p:nvPr/>
        </p:nvCxnSpPr>
        <p:spPr>
          <a:xfrm>
            <a:off x="3922387" y="3251957"/>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572" name="Google Shape;572;p27"/>
          <p:cNvCxnSpPr>
            <a:stCxn id="553" idx="5"/>
            <a:endCxn id="565" idx="2"/>
          </p:cNvCxnSpPr>
          <p:nvPr/>
        </p:nvCxnSpPr>
        <p:spPr>
          <a:xfrm>
            <a:off x="3771668" y="3570666"/>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573" name="Google Shape;573;p27"/>
          <p:cNvCxnSpPr>
            <a:stCxn id="565" idx="6"/>
            <a:endCxn id="564" idx="2"/>
          </p:cNvCxnSpPr>
          <p:nvPr/>
        </p:nvCxnSpPr>
        <p:spPr>
          <a:xfrm rot="10800000" flipH="1">
            <a:off x="4053775" y="3668475"/>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574" name="Google Shape;574;p27"/>
          <p:cNvCxnSpPr>
            <a:stCxn id="547" idx="6"/>
            <a:endCxn id="544" idx="2"/>
          </p:cNvCxnSpPr>
          <p:nvPr/>
        </p:nvCxnSpPr>
        <p:spPr>
          <a:xfrm>
            <a:off x="3936750" y="2550125"/>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575" name="Google Shape;575;p27"/>
          <p:cNvCxnSpPr>
            <a:stCxn id="544" idx="4"/>
            <a:endCxn id="555" idx="0"/>
          </p:cNvCxnSpPr>
          <p:nvPr/>
        </p:nvCxnSpPr>
        <p:spPr>
          <a:xfrm flipH="1">
            <a:off x="4367750" y="2625725"/>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576" name="Google Shape;576;p27"/>
          <p:cNvCxnSpPr>
            <a:stCxn id="546" idx="0"/>
            <a:endCxn id="555" idx="4"/>
          </p:cNvCxnSpPr>
          <p:nvPr/>
        </p:nvCxnSpPr>
        <p:spPr>
          <a:xfrm rot="10800000" flipH="1">
            <a:off x="4312050" y="3029825"/>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577" name="Google Shape;577;p27"/>
          <p:cNvCxnSpPr>
            <a:stCxn id="546" idx="5"/>
            <a:endCxn id="564" idx="0"/>
          </p:cNvCxnSpPr>
          <p:nvPr/>
        </p:nvCxnSpPr>
        <p:spPr>
          <a:xfrm>
            <a:off x="4362962" y="3365582"/>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578" name="Google Shape;578;p27"/>
          <p:cNvCxnSpPr>
            <a:stCxn id="555" idx="6"/>
            <a:endCxn id="548" idx="2"/>
          </p:cNvCxnSpPr>
          <p:nvPr/>
        </p:nvCxnSpPr>
        <p:spPr>
          <a:xfrm>
            <a:off x="4439738" y="2954175"/>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579" name="Google Shape;579;p27"/>
          <p:cNvCxnSpPr>
            <a:stCxn id="548" idx="4"/>
            <a:endCxn id="557" idx="1"/>
          </p:cNvCxnSpPr>
          <p:nvPr/>
        </p:nvCxnSpPr>
        <p:spPr>
          <a:xfrm>
            <a:off x="4753700" y="3156075"/>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580" name="Google Shape;580;p27"/>
          <p:cNvCxnSpPr>
            <a:stCxn id="564" idx="7"/>
            <a:endCxn id="557" idx="3"/>
          </p:cNvCxnSpPr>
          <p:nvPr/>
        </p:nvCxnSpPr>
        <p:spPr>
          <a:xfrm rot="10800000" flipH="1">
            <a:off x="4506962" y="3448143"/>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581" name="Google Shape;581;p27"/>
          <p:cNvCxnSpPr>
            <a:stCxn id="557" idx="4"/>
            <a:endCxn id="550" idx="1"/>
          </p:cNvCxnSpPr>
          <p:nvPr/>
        </p:nvCxnSpPr>
        <p:spPr>
          <a:xfrm>
            <a:off x="4826950" y="3470325"/>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582" name="Google Shape;582;p27"/>
          <p:cNvCxnSpPr>
            <a:stCxn id="548" idx="0"/>
            <a:endCxn id="549" idx="4"/>
          </p:cNvCxnSpPr>
          <p:nvPr/>
        </p:nvCxnSpPr>
        <p:spPr>
          <a:xfrm rot="10800000" flipH="1">
            <a:off x="4753700" y="2765175"/>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583" name="Google Shape;583;p27"/>
          <p:cNvCxnSpPr>
            <a:stCxn id="544" idx="7"/>
            <a:endCxn id="562" idx="3"/>
          </p:cNvCxnSpPr>
          <p:nvPr/>
        </p:nvCxnSpPr>
        <p:spPr>
          <a:xfrm rot="10800000" flipH="1">
            <a:off x="4468762" y="2352068"/>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584" name="Google Shape;584;p27"/>
          <p:cNvCxnSpPr>
            <a:stCxn id="562" idx="7"/>
            <a:endCxn id="551" idx="2"/>
          </p:cNvCxnSpPr>
          <p:nvPr/>
        </p:nvCxnSpPr>
        <p:spPr>
          <a:xfrm rot="10800000" flipH="1">
            <a:off x="4710012" y="2235418"/>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585" name="Google Shape;585;p27"/>
          <p:cNvCxnSpPr>
            <a:endCxn id="556" idx="2"/>
          </p:cNvCxnSpPr>
          <p:nvPr/>
        </p:nvCxnSpPr>
        <p:spPr>
          <a:xfrm rot="10800000" flipH="1">
            <a:off x="4875050" y="2627700"/>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586" name="Google Shape;586;p27"/>
          <p:cNvCxnSpPr>
            <a:stCxn id="551" idx="4"/>
            <a:endCxn id="556" idx="1"/>
          </p:cNvCxnSpPr>
          <p:nvPr/>
        </p:nvCxnSpPr>
        <p:spPr>
          <a:xfrm>
            <a:off x="4993825" y="2311025"/>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587" name="Google Shape;587;p27"/>
          <p:cNvCxnSpPr>
            <a:stCxn id="556" idx="6"/>
            <a:endCxn id="566" idx="3"/>
          </p:cNvCxnSpPr>
          <p:nvPr/>
        </p:nvCxnSpPr>
        <p:spPr>
          <a:xfrm>
            <a:off x="5361650" y="2627700"/>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588" name="Google Shape;588;p27"/>
          <p:cNvCxnSpPr>
            <a:stCxn id="566" idx="5"/>
            <a:endCxn id="567" idx="0"/>
          </p:cNvCxnSpPr>
          <p:nvPr/>
        </p:nvCxnSpPr>
        <p:spPr>
          <a:xfrm flipH="1">
            <a:off x="5869887" y="2655532"/>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589" name="Google Shape;589;p27"/>
          <p:cNvCxnSpPr>
            <a:endCxn id="559" idx="2"/>
          </p:cNvCxnSpPr>
          <p:nvPr/>
        </p:nvCxnSpPr>
        <p:spPr>
          <a:xfrm rot="10800000" flipH="1">
            <a:off x="4825628" y="3002369"/>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590" name="Google Shape;590;p27"/>
          <p:cNvCxnSpPr>
            <a:stCxn id="561" idx="0"/>
            <a:endCxn id="556" idx="5"/>
          </p:cNvCxnSpPr>
          <p:nvPr/>
        </p:nvCxnSpPr>
        <p:spPr>
          <a:xfrm rot="10800000">
            <a:off x="5340550" y="2681184"/>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591" name="Google Shape;591;p27"/>
          <p:cNvCxnSpPr>
            <a:stCxn id="554" idx="6"/>
            <a:endCxn id="567" idx="3"/>
          </p:cNvCxnSpPr>
          <p:nvPr/>
        </p:nvCxnSpPr>
        <p:spPr>
          <a:xfrm rot="10800000" flipH="1">
            <a:off x="5739061" y="3275689"/>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592" name="Google Shape;592;p27"/>
          <p:cNvCxnSpPr>
            <a:stCxn id="554" idx="4"/>
            <a:endCxn id="552" idx="7"/>
          </p:cNvCxnSpPr>
          <p:nvPr/>
        </p:nvCxnSpPr>
        <p:spPr>
          <a:xfrm flipH="1">
            <a:off x="5303161" y="3592789"/>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593" name="Google Shape;593;p27"/>
          <p:cNvCxnSpPr>
            <a:stCxn id="557" idx="0"/>
            <a:endCxn id="560" idx="2"/>
          </p:cNvCxnSpPr>
          <p:nvPr/>
        </p:nvCxnSpPr>
        <p:spPr>
          <a:xfrm>
            <a:off x="4826950" y="3319125"/>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594" name="Google Shape;594;p27"/>
          <p:cNvCxnSpPr>
            <a:stCxn id="560" idx="5"/>
            <a:endCxn id="554" idx="2"/>
          </p:cNvCxnSpPr>
          <p:nvPr/>
        </p:nvCxnSpPr>
        <p:spPr>
          <a:xfrm>
            <a:off x="5173662" y="3439307"/>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595" name="Google Shape;595;p27"/>
          <p:cNvCxnSpPr>
            <a:stCxn id="559" idx="6"/>
            <a:endCxn id="561" idx="4"/>
          </p:cNvCxnSpPr>
          <p:nvPr/>
        </p:nvCxnSpPr>
        <p:spPr>
          <a:xfrm>
            <a:off x="5138828" y="3002369"/>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596" name="Google Shape;596;p27"/>
          <p:cNvCxnSpPr>
            <a:stCxn id="559" idx="3"/>
            <a:endCxn id="560" idx="0"/>
          </p:cNvCxnSpPr>
          <p:nvPr/>
        </p:nvCxnSpPr>
        <p:spPr>
          <a:xfrm>
            <a:off x="5015916" y="3055827"/>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597" name="Google Shape;597;p27"/>
          <p:cNvCxnSpPr>
            <a:stCxn id="550" idx="5"/>
            <a:endCxn id="552" idx="2"/>
          </p:cNvCxnSpPr>
          <p:nvPr/>
        </p:nvCxnSpPr>
        <p:spPr>
          <a:xfrm>
            <a:off x="5095012" y="3822782"/>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598" name="Google Shape;598;p27"/>
          <p:cNvCxnSpPr>
            <a:stCxn id="567" idx="2"/>
            <a:endCxn id="561" idx="5"/>
          </p:cNvCxnSpPr>
          <p:nvPr/>
        </p:nvCxnSpPr>
        <p:spPr>
          <a:xfrm rot="10800000">
            <a:off x="5523475" y="3007775"/>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599" name="Google Shape;599;p27"/>
          <p:cNvCxnSpPr>
            <a:stCxn id="544" idx="5"/>
            <a:endCxn id="549" idx="2"/>
          </p:cNvCxnSpPr>
          <p:nvPr/>
        </p:nvCxnSpPr>
        <p:spPr>
          <a:xfrm>
            <a:off x="4468762" y="2603582"/>
            <a:ext cx="262200" cy="85800"/>
          </a:xfrm>
          <a:prstGeom prst="straightConnector1">
            <a:avLst/>
          </a:prstGeom>
          <a:noFill/>
          <a:ln w="9525" cap="flat" cmpd="sng">
            <a:solidFill>
              <a:srgbClr val="595959"/>
            </a:solidFill>
            <a:prstDash val="solid"/>
            <a:round/>
            <a:headEnd type="none" w="med" len="med"/>
            <a:tailEnd type="none" w="med" len="med"/>
          </a:ln>
        </p:spPr>
      </p:cxnSp>
      <p:sp>
        <p:nvSpPr>
          <p:cNvPr id="600" name="Google Shape;600;p27"/>
          <p:cNvSpPr txBox="1"/>
          <p:nvPr/>
        </p:nvSpPr>
        <p:spPr>
          <a:xfrm>
            <a:off x="5289632" y="2973247"/>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601" name="Google Shape;60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28"/>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607" name="Google Shape;607;p28"/>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608" name="Google Shape;608;p28"/>
          <p:cNvSpPr txBox="1"/>
          <p:nvPr/>
        </p:nvSpPr>
        <p:spPr>
          <a:xfrm>
            <a:off x="237600" y="1049550"/>
            <a:ext cx="5938800" cy="10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a:t>Beam search is a heuristic search algorithm that explores a graph by expanding the most optimistic node in a limited set of size </a:t>
            </a:r>
            <a:r>
              <a:rPr lang="fr" sz="1800" b="1">
                <a:solidFill>
                  <a:srgbClr val="F1C232"/>
                </a:solidFill>
              </a:rPr>
              <a:t>L</a:t>
            </a:r>
            <a:endParaRPr sz="1800" b="1">
              <a:solidFill>
                <a:srgbClr val="F1C232"/>
              </a:solidFill>
            </a:endParaRPr>
          </a:p>
        </p:txBody>
      </p:sp>
      <p:sp>
        <p:nvSpPr>
          <p:cNvPr id="609" name="Google Shape;60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15</a:t>
            </a:fld>
            <a:endParaRPr/>
          </a:p>
        </p:txBody>
      </p:sp>
      <p:sp>
        <p:nvSpPr>
          <p:cNvPr id="610" name="Google Shape;610;p28"/>
          <p:cNvSpPr/>
          <p:nvPr/>
        </p:nvSpPr>
        <p:spPr>
          <a:xfrm>
            <a:off x="6210225" y="27116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5663850" y="3360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6104425" y="347362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5657125" y="271162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6546075" y="32419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6595475" y="285097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8"/>
          <p:cNvSpPr/>
          <p:nvPr/>
        </p:nvSpPr>
        <p:spPr>
          <a:xfrm>
            <a:off x="6836475" y="393082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6786200" y="2396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8"/>
          <p:cNvSpPr/>
          <p:nvPr/>
        </p:nvSpPr>
        <p:spPr>
          <a:xfrm>
            <a:off x="7044725" y="409635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5513131" y="3678708"/>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7459436" y="3678689"/>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6160113" y="311567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7082025" y="27892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6619325" y="3556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6859203" y="3163869"/>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6915125" y="35473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7264925" y="311568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6451475" y="24599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5408050" y="31638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6248425" y="3829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5774150" y="389687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7662350" y="2763575"/>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7662350" y="33837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3" name="Google Shape;633;p28"/>
          <p:cNvCxnSpPr>
            <a:stCxn id="628" idx="7"/>
            <a:endCxn id="613" idx="3"/>
          </p:cNvCxnSpPr>
          <p:nvPr/>
        </p:nvCxnSpPr>
        <p:spPr>
          <a:xfrm rot="10800000" flipH="1">
            <a:off x="5530962" y="2840718"/>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634" name="Google Shape;634;p28"/>
          <p:cNvCxnSpPr>
            <a:stCxn id="628" idx="5"/>
            <a:endCxn id="611" idx="2"/>
          </p:cNvCxnSpPr>
          <p:nvPr/>
        </p:nvCxnSpPr>
        <p:spPr>
          <a:xfrm>
            <a:off x="5530962" y="3292932"/>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635" name="Google Shape;635;p28"/>
          <p:cNvCxnSpPr>
            <a:stCxn id="619" idx="7"/>
            <a:endCxn id="611" idx="4"/>
          </p:cNvCxnSpPr>
          <p:nvPr/>
        </p:nvCxnSpPr>
        <p:spPr>
          <a:xfrm rot="10800000" flipH="1">
            <a:off x="5636043" y="3511251"/>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636" name="Google Shape;636;p28"/>
          <p:cNvCxnSpPr>
            <a:stCxn id="611" idx="5"/>
            <a:endCxn id="612" idx="1"/>
          </p:cNvCxnSpPr>
          <p:nvPr/>
        </p:nvCxnSpPr>
        <p:spPr>
          <a:xfrm>
            <a:off x="5786762" y="3489057"/>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637" name="Google Shape;637;p28"/>
          <p:cNvCxnSpPr>
            <a:stCxn id="619" idx="5"/>
            <a:endCxn id="630" idx="2"/>
          </p:cNvCxnSpPr>
          <p:nvPr/>
        </p:nvCxnSpPr>
        <p:spPr>
          <a:xfrm>
            <a:off x="5636043" y="3807766"/>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638" name="Google Shape;638;p28"/>
          <p:cNvCxnSpPr>
            <a:stCxn id="630" idx="6"/>
            <a:endCxn id="629" idx="2"/>
          </p:cNvCxnSpPr>
          <p:nvPr/>
        </p:nvCxnSpPr>
        <p:spPr>
          <a:xfrm rot="10800000" flipH="1">
            <a:off x="5918150" y="3905575"/>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639" name="Google Shape;639;p28"/>
          <p:cNvCxnSpPr>
            <a:stCxn id="613" idx="6"/>
            <a:endCxn id="610" idx="2"/>
          </p:cNvCxnSpPr>
          <p:nvPr/>
        </p:nvCxnSpPr>
        <p:spPr>
          <a:xfrm>
            <a:off x="5801125" y="2787225"/>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640" name="Google Shape;640;p28"/>
          <p:cNvCxnSpPr>
            <a:stCxn id="610" idx="4"/>
            <a:endCxn id="621" idx="0"/>
          </p:cNvCxnSpPr>
          <p:nvPr/>
        </p:nvCxnSpPr>
        <p:spPr>
          <a:xfrm flipH="1">
            <a:off x="6232125" y="2862825"/>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641" name="Google Shape;641;p28"/>
          <p:cNvCxnSpPr>
            <a:stCxn id="612" idx="0"/>
            <a:endCxn id="621" idx="4"/>
          </p:cNvCxnSpPr>
          <p:nvPr/>
        </p:nvCxnSpPr>
        <p:spPr>
          <a:xfrm rot="10800000" flipH="1">
            <a:off x="6176425" y="3266925"/>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642" name="Google Shape;642;p28"/>
          <p:cNvCxnSpPr>
            <a:stCxn id="612" idx="5"/>
            <a:endCxn id="629" idx="0"/>
          </p:cNvCxnSpPr>
          <p:nvPr/>
        </p:nvCxnSpPr>
        <p:spPr>
          <a:xfrm>
            <a:off x="6227337" y="3602682"/>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643" name="Google Shape;643;p28"/>
          <p:cNvCxnSpPr>
            <a:stCxn id="621" idx="6"/>
            <a:endCxn id="614" idx="2"/>
          </p:cNvCxnSpPr>
          <p:nvPr/>
        </p:nvCxnSpPr>
        <p:spPr>
          <a:xfrm>
            <a:off x="6304113" y="3191275"/>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644" name="Google Shape;644;p28"/>
          <p:cNvCxnSpPr>
            <a:stCxn id="614" idx="4"/>
            <a:endCxn id="623" idx="1"/>
          </p:cNvCxnSpPr>
          <p:nvPr/>
        </p:nvCxnSpPr>
        <p:spPr>
          <a:xfrm>
            <a:off x="6618075" y="3393175"/>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645" name="Google Shape;645;p28"/>
          <p:cNvCxnSpPr>
            <a:stCxn id="629" idx="7"/>
            <a:endCxn id="623" idx="3"/>
          </p:cNvCxnSpPr>
          <p:nvPr/>
        </p:nvCxnSpPr>
        <p:spPr>
          <a:xfrm rot="10800000" flipH="1">
            <a:off x="6371337" y="3685243"/>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646" name="Google Shape;646;p28"/>
          <p:cNvCxnSpPr>
            <a:stCxn id="623" idx="4"/>
            <a:endCxn id="616" idx="1"/>
          </p:cNvCxnSpPr>
          <p:nvPr/>
        </p:nvCxnSpPr>
        <p:spPr>
          <a:xfrm>
            <a:off x="6691325" y="3707425"/>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647" name="Google Shape;647;p28"/>
          <p:cNvCxnSpPr>
            <a:stCxn id="614" idx="0"/>
            <a:endCxn id="615" idx="4"/>
          </p:cNvCxnSpPr>
          <p:nvPr/>
        </p:nvCxnSpPr>
        <p:spPr>
          <a:xfrm rot="10800000" flipH="1">
            <a:off x="6618075" y="3002275"/>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648" name="Google Shape;648;p28"/>
          <p:cNvCxnSpPr>
            <a:stCxn id="610" idx="7"/>
            <a:endCxn id="627" idx="3"/>
          </p:cNvCxnSpPr>
          <p:nvPr/>
        </p:nvCxnSpPr>
        <p:spPr>
          <a:xfrm rot="10800000" flipH="1">
            <a:off x="6333137" y="2589168"/>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649" name="Google Shape;649;p28"/>
          <p:cNvCxnSpPr>
            <a:stCxn id="627" idx="7"/>
            <a:endCxn id="617" idx="2"/>
          </p:cNvCxnSpPr>
          <p:nvPr/>
        </p:nvCxnSpPr>
        <p:spPr>
          <a:xfrm rot="10800000" flipH="1">
            <a:off x="6574387" y="2472518"/>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650" name="Google Shape;650;p28"/>
          <p:cNvCxnSpPr>
            <a:endCxn id="622" idx="2"/>
          </p:cNvCxnSpPr>
          <p:nvPr/>
        </p:nvCxnSpPr>
        <p:spPr>
          <a:xfrm rot="10800000" flipH="1">
            <a:off x="6739425" y="2864800"/>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651" name="Google Shape;651;p28"/>
          <p:cNvCxnSpPr>
            <a:stCxn id="617" idx="4"/>
            <a:endCxn id="622" idx="1"/>
          </p:cNvCxnSpPr>
          <p:nvPr/>
        </p:nvCxnSpPr>
        <p:spPr>
          <a:xfrm>
            <a:off x="6858200" y="2548125"/>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652" name="Google Shape;652;p28"/>
          <p:cNvCxnSpPr>
            <a:stCxn id="622" idx="6"/>
            <a:endCxn id="631" idx="3"/>
          </p:cNvCxnSpPr>
          <p:nvPr/>
        </p:nvCxnSpPr>
        <p:spPr>
          <a:xfrm>
            <a:off x="7226025" y="2864800"/>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653" name="Google Shape;653;p28"/>
          <p:cNvCxnSpPr>
            <a:stCxn id="631" idx="5"/>
            <a:endCxn id="632" idx="0"/>
          </p:cNvCxnSpPr>
          <p:nvPr/>
        </p:nvCxnSpPr>
        <p:spPr>
          <a:xfrm flipH="1">
            <a:off x="7734262" y="2892632"/>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654" name="Google Shape;654;p28"/>
          <p:cNvCxnSpPr>
            <a:endCxn id="624" idx="2"/>
          </p:cNvCxnSpPr>
          <p:nvPr/>
        </p:nvCxnSpPr>
        <p:spPr>
          <a:xfrm rot="10800000" flipH="1">
            <a:off x="6690003" y="3239469"/>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655" name="Google Shape;655;p28"/>
          <p:cNvCxnSpPr>
            <a:stCxn id="626" idx="0"/>
            <a:endCxn id="622" idx="5"/>
          </p:cNvCxnSpPr>
          <p:nvPr/>
        </p:nvCxnSpPr>
        <p:spPr>
          <a:xfrm rot="10800000">
            <a:off x="7204925" y="2918284"/>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656" name="Google Shape;656;p28"/>
          <p:cNvCxnSpPr>
            <a:stCxn id="620" idx="6"/>
            <a:endCxn id="632" idx="3"/>
          </p:cNvCxnSpPr>
          <p:nvPr/>
        </p:nvCxnSpPr>
        <p:spPr>
          <a:xfrm rot="10800000" flipH="1">
            <a:off x="7603436" y="3512789"/>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657" name="Google Shape;657;p28"/>
          <p:cNvCxnSpPr>
            <a:stCxn id="620" idx="4"/>
            <a:endCxn id="618" idx="7"/>
          </p:cNvCxnSpPr>
          <p:nvPr/>
        </p:nvCxnSpPr>
        <p:spPr>
          <a:xfrm flipH="1">
            <a:off x="7167536" y="3829889"/>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658" name="Google Shape;658;p28"/>
          <p:cNvCxnSpPr>
            <a:stCxn id="623" idx="0"/>
            <a:endCxn id="625" idx="2"/>
          </p:cNvCxnSpPr>
          <p:nvPr/>
        </p:nvCxnSpPr>
        <p:spPr>
          <a:xfrm>
            <a:off x="6691325" y="3556225"/>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659" name="Google Shape;659;p28"/>
          <p:cNvCxnSpPr>
            <a:stCxn id="625" idx="5"/>
            <a:endCxn id="620" idx="2"/>
          </p:cNvCxnSpPr>
          <p:nvPr/>
        </p:nvCxnSpPr>
        <p:spPr>
          <a:xfrm>
            <a:off x="7038037" y="3676407"/>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660" name="Google Shape;660;p28"/>
          <p:cNvCxnSpPr>
            <a:stCxn id="624" idx="6"/>
            <a:endCxn id="626" idx="4"/>
          </p:cNvCxnSpPr>
          <p:nvPr/>
        </p:nvCxnSpPr>
        <p:spPr>
          <a:xfrm>
            <a:off x="7003203" y="3239469"/>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661" name="Google Shape;661;p28"/>
          <p:cNvCxnSpPr>
            <a:stCxn id="624" idx="3"/>
            <a:endCxn id="625" idx="0"/>
          </p:cNvCxnSpPr>
          <p:nvPr/>
        </p:nvCxnSpPr>
        <p:spPr>
          <a:xfrm>
            <a:off x="6880291" y="3292927"/>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662" name="Google Shape;662;p28"/>
          <p:cNvCxnSpPr>
            <a:stCxn id="616" idx="5"/>
            <a:endCxn id="618" idx="2"/>
          </p:cNvCxnSpPr>
          <p:nvPr/>
        </p:nvCxnSpPr>
        <p:spPr>
          <a:xfrm>
            <a:off x="6959387" y="4059882"/>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663" name="Google Shape;663;p28"/>
          <p:cNvCxnSpPr>
            <a:stCxn id="632" idx="2"/>
            <a:endCxn id="626" idx="5"/>
          </p:cNvCxnSpPr>
          <p:nvPr/>
        </p:nvCxnSpPr>
        <p:spPr>
          <a:xfrm rot="10800000">
            <a:off x="7387850" y="3244875"/>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664" name="Google Shape;664;p28"/>
          <p:cNvCxnSpPr>
            <a:stCxn id="610" idx="5"/>
            <a:endCxn id="615" idx="2"/>
          </p:cNvCxnSpPr>
          <p:nvPr/>
        </p:nvCxnSpPr>
        <p:spPr>
          <a:xfrm>
            <a:off x="6333137" y="2840682"/>
            <a:ext cx="262200" cy="85800"/>
          </a:xfrm>
          <a:prstGeom prst="straightConnector1">
            <a:avLst/>
          </a:prstGeom>
          <a:noFill/>
          <a:ln w="9525" cap="flat" cmpd="sng">
            <a:solidFill>
              <a:srgbClr val="595959"/>
            </a:solidFill>
            <a:prstDash val="solid"/>
            <a:round/>
            <a:headEnd type="none" w="med" len="med"/>
            <a:tailEnd type="none" w="med" len="med"/>
          </a:ln>
        </p:spPr>
      </p:cxnSp>
      <p:sp>
        <p:nvSpPr>
          <p:cNvPr id="665" name="Google Shape;665;p28"/>
          <p:cNvSpPr/>
          <p:nvPr/>
        </p:nvSpPr>
        <p:spPr>
          <a:xfrm>
            <a:off x="7082025" y="3341100"/>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txBox="1"/>
          <p:nvPr/>
        </p:nvSpPr>
        <p:spPr>
          <a:xfrm>
            <a:off x="1096550" y="2364638"/>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t>BeamSearch(</a:t>
            </a:r>
            <a:r>
              <a:rPr lang="fr" sz="1500" b="1">
                <a:solidFill>
                  <a:srgbClr val="4285F4"/>
                </a:solidFill>
              </a:rPr>
              <a:t>G</a:t>
            </a:r>
            <a:r>
              <a:rPr lang="fr" sz="1500"/>
              <a:t>,</a:t>
            </a:r>
            <a:r>
              <a:rPr lang="fr" sz="1500" b="1"/>
              <a:t> </a:t>
            </a:r>
            <a:r>
              <a:rPr lang="fr" sz="1500" b="1">
                <a:solidFill>
                  <a:srgbClr val="C00000"/>
                </a:solidFill>
              </a:rPr>
              <a:t>Q</a:t>
            </a:r>
            <a:r>
              <a:rPr lang="fr" sz="1500"/>
              <a:t>, </a:t>
            </a:r>
            <a:r>
              <a:rPr lang="fr" sz="1500" b="1">
                <a:solidFill>
                  <a:srgbClr val="A8D08C"/>
                </a:solidFill>
              </a:rPr>
              <a:t>entry_node</a:t>
            </a:r>
            <a:r>
              <a:rPr lang="fr" sz="1500"/>
              <a:t>, K, </a:t>
            </a:r>
            <a:r>
              <a:rPr lang="fr" sz="1500" b="1">
                <a:solidFill>
                  <a:srgbClr val="F1C232"/>
                </a:solidFill>
              </a:rPr>
              <a:t>L</a:t>
            </a:r>
            <a:r>
              <a:rPr lang="fr" sz="1500"/>
              <a:t>) </a:t>
            </a:r>
            <a:endParaRPr sz="1500"/>
          </a:p>
        </p:txBody>
      </p:sp>
      <p:sp>
        <p:nvSpPr>
          <p:cNvPr id="667" name="Google Shape;667;p28"/>
          <p:cNvSpPr txBox="1"/>
          <p:nvPr/>
        </p:nvSpPr>
        <p:spPr>
          <a:xfrm>
            <a:off x="1475900" y="3064225"/>
            <a:ext cx="3867000" cy="1531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AutoNum type="arabicPeriod"/>
            </a:pPr>
            <a:r>
              <a:rPr lang="fr"/>
              <a:t>Predefined nodes.</a:t>
            </a:r>
            <a:endParaRPr/>
          </a:p>
          <a:p>
            <a:pPr marL="457200" lvl="0" indent="-298450" algn="l" rtl="0">
              <a:lnSpc>
                <a:spcPct val="115000"/>
              </a:lnSpc>
              <a:spcBef>
                <a:spcPts val="0"/>
              </a:spcBef>
              <a:spcAft>
                <a:spcPts val="0"/>
              </a:spcAft>
              <a:buClr>
                <a:schemeClr val="dk1"/>
              </a:buClr>
              <a:buSzPts val="1100"/>
              <a:buAutoNum type="arabicPeriod"/>
            </a:pPr>
            <a:r>
              <a:rPr lang="fr"/>
              <a:t>Searching in lightweight pre-built indices constructed using a small dataset sample.</a:t>
            </a:r>
            <a:endParaRPr/>
          </a:p>
          <a:p>
            <a:pPr marL="457200" lvl="0" indent="-298450" algn="l" rtl="0">
              <a:lnSpc>
                <a:spcPct val="115000"/>
              </a:lnSpc>
              <a:spcBef>
                <a:spcPts val="0"/>
              </a:spcBef>
              <a:spcAft>
                <a:spcPts val="0"/>
              </a:spcAft>
              <a:buClr>
                <a:schemeClr val="dk1"/>
              </a:buClr>
              <a:buSzPts val="1100"/>
              <a:buAutoNum type="arabicPeriod"/>
            </a:pPr>
            <a:r>
              <a:rPr lang="fr"/>
              <a:t>Random node(s).</a:t>
            </a:r>
            <a:endParaRPr/>
          </a:p>
          <a:p>
            <a:pPr marL="0" lvl="0" indent="0" algn="l" rtl="0">
              <a:spcBef>
                <a:spcPts val="1200"/>
              </a:spcBef>
              <a:spcAft>
                <a:spcPts val="0"/>
              </a:spcAft>
              <a:buNone/>
            </a:pPr>
            <a:endParaRPr/>
          </a:p>
        </p:txBody>
      </p:sp>
      <p:cxnSp>
        <p:nvCxnSpPr>
          <p:cNvPr id="668" name="Google Shape;668;p28"/>
          <p:cNvCxnSpPr/>
          <p:nvPr/>
        </p:nvCxnSpPr>
        <p:spPr>
          <a:xfrm flipH="1">
            <a:off x="2985000" y="2576000"/>
            <a:ext cx="264900" cy="5907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29"/>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674" name="Google Shape;674;p29"/>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2300250" y="3117650"/>
            <a:ext cx="144000" cy="151200"/>
          </a:xfrm>
          <a:prstGeom prst="ellipse">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7" name="Google Shape;697;p29"/>
          <p:cNvCxnSpPr>
            <a:stCxn id="692" idx="7"/>
            <a:endCxn id="67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698" name="Google Shape;698;p29"/>
          <p:cNvCxnSpPr>
            <a:stCxn id="692" idx="5"/>
            <a:endCxn id="67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699" name="Google Shape;699;p29"/>
          <p:cNvCxnSpPr>
            <a:stCxn id="683" idx="7"/>
            <a:endCxn id="67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700" name="Google Shape;700;p29"/>
          <p:cNvCxnSpPr>
            <a:stCxn id="675" idx="5"/>
            <a:endCxn id="676"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701" name="Google Shape;701;p29"/>
          <p:cNvCxnSpPr>
            <a:stCxn id="683" idx="5"/>
            <a:endCxn id="69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702" name="Google Shape;702;p29"/>
          <p:cNvCxnSpPr>
            <a:stCxn id="694" idx="6"/>
            <a:endCxn id="69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703" name="Google Shape;703;p29"/>
          <p:cNvCxnSpPr>
            <a:stCxn id="677" idx="6"/>
            <a:endCxn id="67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704" name="Google Shape;704;p29"/>
          <p:cNvCxnSpPr>
            <a:stCxn id="674" idx="4"/>
            <a:endCxn id="685"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705" name="Google Shape;705;p29"/>
          <p:cNvCxnSpPr>
            <a:stCxn id="676" idx="0"/>
            <a:endCxn id="685"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706" name="Google Shape;706;p29"/>
          <p:cNvCxnSpPr>
            <a:stCxn id="676" idx="5"/>
            <a:endCxn id="693"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707" name="Google Shape;707;p29"/>
          <p:cNvCxnSpPr>
            <a:stCxn id="685" idx="6"/>
            <a:endCxn id="678"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708" name="Google Shape;708;p29"/>
          <p:cNvCxnSpPr>
            <a:stCxn id="678" idx="4"/>
            <a:endCxn id="687"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709" name="Google Shape;709;p29"/>
          <p:cNvCxnSpPr>
            <a:stCxn id="693" idx="7"/>
            <a:endCxn id="68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710" name="Google Shape;710;p29"/>
          <p:cNvCxnSpPr>
            <a:stCxn id="687" idx="4"/>
            <a:endCxn id="68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711" name="Google Shape;711;p29"/>
          <p:cNvCxnSpPr>
            <a:stCxn id="678" idx="0"/>
            <a:endCxn id="679"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712" name="Google Shape;712;p29"/>
          <p:cNvCxnSpPr>
            <a:stCxn id="674" idx="7"/>
            <a:endCxn id="69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713" name="Google Shape;713;p29"/>
          <p:cNvCxnSpPr>
            <a:stCxn id="691" idx="7"/>
            <a:endCxn id="68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714" name="Google Shape;714;p29"/>
          <p:cNvCxnSpPr>
            <a:endCxn id="68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715" name="Google Shape;715;p29"/>
          <p:cNvCxnSpPr>
            <a:stCxn id="681" idx="4"/>
            <a:endCxn id="68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716" name="Google Shape;716;p29"/>
          <p:cNvCxnSpPr>
            <a:stCxn id="686" idx="6"/>
            <a:endCxn id="69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717" name="Google Shape;717;p29"/>
          <p:cNvCxnSpPr>
            <a:stCxn id="695" idx="5"/>
            <a:endCxn id="69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718" name="Google Shape;718;p29"/>
          <p:cNvCxnSpPr>
            <a:endCxn id="688"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719" name="Google Shape;719;p29"/>
          <p:cNvCxnSpPr>
            <a:stCxn id="690" idx="0"/>
            <a:endCxn id="68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720" name="Google Shape;720;p29"/>
          <p:cNvCxnSpPr>
            <a:stCxn id="684" idx="6"/>
            <a:endCxn id="69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721" name="Google Shape;721;p29"/>
          <p:cNvCxnSpPr>
            <a:stCxn id="684" idx="4"/>
            <a:endCxn id="68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722" name="Google Shape;722;p29"/>
          <p:cNvCxnSpPr>
            <a:stCxn id="687" idx="0"/>
            <a:endCxn id="68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723" name="Google Shape;723;p29"/>
          <p:cNvCxnSpPr>
            <a:stCxn id="689" idx="5"/>
            <a:endCxn id="68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724" name="Google Shape;724;p29"/>
          <p:cNvCxnSpPr>
            <a:stCxn id="688" idx="6"/>
            <a:endCxn id="69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725" name="Google Shape;725;p29"/>
          <p:cNvCxnSpPr>
            <a:stCxn id="688" idx="3"/>
            <a:endCxn id="68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726" name="Google Shape;726;p29"/>
          <p:cNvCxnSpPr>
            <a:stCxn id="680" idx="5"/>
            <a:endCxn id="68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727" name="Google Shape;727;p29"/>
          <p:cNvCxnSpPr>
            <a:stCxn id="696" idx="2"/>
            <a:endCxn id="69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728" name="Google Shape;728;p29"/>
          <p:cNvCxnSpPr>
            <a:stCxn id="674" idx="5"/>
            <a:endCxn id="67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729" name="Google Shape;729;p29"/>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731" name="Google Shape;731;p29"/>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732" name="Google Shape;732;p29"/>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733" name="Google Shape;733;p29"/>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734" name="Google Shape;734;p29"/>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735" name="Google Shape;735;p29"/>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736" name="Google Shape;736;p29"/>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737" name="Google Shape;737;p29"/>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738" name="Google Shape;738;p29"/>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739" name="Google Shape;739;p29"/>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740" name="Google Shape;740;p29"/>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741" name="Google Shape;741;p29"/>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742" name="Google Shape;742;p29"/>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743" name="Google Shape;743;p29"/>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744" name="Google Shape;744;p29"/>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745" name="Google Shape;745;p29"/>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746" name="Google Shape;746;p29"/>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747" name="Google Shape;747;p29"/>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748" name="Google Shape;748;p29"/>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749" name="Google Shape;749;p29"/>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750" name="Google Shape;750;p29"/>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751" name="Google Shape;751;p29"/>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752" name="Google Shape;752;p29"/>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753" name="Google Shape;753;p29"/>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754" name="Google Shape;754;p29"/>
          <p:cNvSpPr/>
          <p:nvPr/>
        </p:nvSpPr>
        <p:spPr>
          <a:xfrm>
            <a:off x="523976" y="1224653"/>
            <a:ext cx="1929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txBox="1"/>
          <p:nvPr/>
        </p:nvSpPr>
        <p:spPr>
          <a:xfrm>
            <a:off x="482400" y="1140754"/>
            <a:ext cx="2109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1</a:t>
            </a:r>
            <a:endParaRPr sz="1200"/>
          </a:p>
        </p:txBody>
      </p:sp>
      <p:sp>
        <p:nvSpPr>
          <p:cNvPr id="756" name="Google Shape;756;p29"/>
          <p:cNvSpPr txBox="1"/>
          <p:nvPr/>
        </p:nvSpPr>
        <p:spPr>
          <a:xfrm>
            <a:off x="705203" y="1126800"/>
            <a:ext cx="45180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Initialize the set of candidate nearest neighbors </a:t>
            </a:r>
            <a:r>
              <a:rPr lang="fr" sz="1200" b="1"/>
              <a:t>C_NN</a:t>
            </a:r>
            <a:r>
              <a:rPr lang="fr" sz="1200"/>
              <a:t> with entry_ node, and the set of visited nodes with empty set 𝑽← ∅</a:t>
            </a:r>
            <a:endParaRPr sz="1200"/>
          </a:p>
        </p:txBody>
      </p:sp>
      <p:sp>
        <p:nvSpPr>
          <p:cNvPr id="757" name="Google Shape;757;p29"/>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16</a:t>
            </a:fld>
            <a:endParaRPr/>
          </a:p>
        </p:txBody>
      </p:sp>
      <p:sp>
        <p:nvSpPr>
          <p:cNvPr id="759" name="Google Shape;759;p29"/>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760" name="Google Shape;760;p29"/>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sp>
        <p:nvSpPr>
          <p:cNvPr id="761" name="Google Shape;761;p29"/>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cxnSp>
        <p:nvCxnSpPr>
          <p:cNvPr id="762" name="Google Shape;762;p29"/>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763" name="Google Shape;763;p29"/>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764" name="Google Shape;764;p29"/>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Google Shape;769;p30"/>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770" name="Google Shape;770;p30"/>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2300250" y="3117650"/>
            <a:ext cx="144000" cy="151200"/>
          </a:xfrm>
          <a:prstGeom prst="ellipse">
            <a:avLst/>
          </a:prstGeom>
          <a:solidFill>
            <a:schemeClr val="accent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0"/>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0"/>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3" name="Google Shape;793;p30"/>
          <p:cNvCxnSpPr>
            <a:stCxn id="788" idx="7"/>
            <a:endCxn id="773"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794" name="Google Shape;794;p30"/>
          <p:cNvCxnSpPr>
            <a:stCxn id="788" idx="5"/>
            <a:endCxn id="771"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795" name="Google Shape;795;p30"/>
          <p:cNvCxnSpPr>
            <a:stCxn id="779" idx="7"/>
            <a:endCxn id="771"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796" name="Google Shape;796;p30"/>
          <p:cNvCxnSpPr>
            <a:stCxn id="771" idx="5"/>
            <a:endCxn id="772"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797" name="Google Shape;797;p30"/>
          <p:cNvCxnSpPr>
            <a:stCxn id="779" idx="5"/>
            <a:endCxn id="790"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798" name="Google Shape;798;p30"/>
          <p:cNvCxnSpPr>
            <a:stCxn id="790" idx="6"/>
            <a:endCxn id="789"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799" name="Google Shape;799;p30"/>
          <p:cNvCxnSpPr>
            <a:stCxn id="773" idx="6"/>
            <a:endCxn id="770"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800" name="Google Shape;800;p30"/>
          <p:cNvCxnSpPr>
            <a:stCxn id="770" idx="4"/>
            <a:endCxn id="781"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801" name="Google Shape;801;p30"/>
          <p:cNvCxnSpPr>
            <a:stCxn id="772" idx="0"/>
            <a:endCxn id="781"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802" name="Google Shape;802;p30"/>
          <p:cNvCxnSpPr>
            <a:stCxn id="772" idx="5"/>
            <a:endCxn id="789"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803" name="Google Shape;803;p30"/>
          <p:cNvCxnSpPr>
            <a:stCxn id="781" idx="6"/>
            <a:endCxn id="774"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804" name="Google Shape;804;p30"/>
          <p:cNvCxnSpPr>
            <a:stCxn id="774" idx="4"/>
            <a:endCxn id="783"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805" name="Google Shape;805;p30"/>
          <p:cNvCxnSpPr>
            <a:stCxn id="789" idx="7"/>
            <a:endCxn id="783"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806" name="Google Shape;806;p30"/>
          <p:cNvCxnSpPr>
            <a:stCxn id="783" idx="4"/>
            <a:endCxn id="776"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807" name="Google Shape;807;p30"/>
          <p:cNvCxnSpPr>
            <a:stCxn id="774" idx="0"/>
            <a:endCxn id="775"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808" name="Google Shape;808;p30"/>
          <p:cNvCxnSpPr>
            <a:stCxn id="770" idx="7"/>
            <a:endCxn id="787"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809" name="Google Shape;809;p30"/>
          <p:cNvCxnSpPr>
            <a:stCxn id="787" idx="7"/>
            <a:endCxn id="777"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810" name="Google Shape;810;p30"/>
          <p:cNvCxnSpPr>
            <a:endCxn id="782"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811" name="Google Shape;811;p30"/>
          <p:cNvCxnSpPr>
            <a:stCxn id="777" idx="4"/>
            <a:endCxn id="782"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812" name="Google Shape;812;p30"/>
          <p:cNvCxnSpPr>
            <a:stCxn id="782" idx="6"/>
            <a:endCxn id="791"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813" name="Google Shape;813;p30"/>
          <p:cNvCxnSpPr>
            <a:stCxn id="791" idx="5"/>
            <a:endCxn id="792"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814" name="Google Shape;814;p30"/>
          <p:cNvCxnSpPr>
            <a:endCxn id="784"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815" name="Google Shape;815;p30"/>
          <p:cNvCxnSpPr>
            <a:stCxn id="786" idx="0"/>
            <a:endCxn id="782"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816" name="Google Shape;816;p30"/>
          <p:cNvCxnSpPr>
            <a:stCxn id="780" idx="6"/>
            <a:endCxn id="792"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817" name="Google Shape;817;p30"/>
          <p:cNvCxnSpPr>
            <a:stCxn id="780" idx="4"/>
            <a:endCxn id="778"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818" name="Google Shape;818;p30"/>
          <p:cNvCxnSpPr>
            <a:stCxn id="783" idx="0"/>
            <a:endCxn id="785"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819" name="Google Shape;819;p30"/>
          <p:cNvCxnSpPr>
            <a:stCxn id="785" idx="5"/>
            <a:endCxn id="780"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820" name="Google Shape;820;p30"/>
          <p:cNvCxnSpPr>
            <a:stCxn id="784" idx="6"/>
            <a:endCxn id="786"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821" name="Google Shape;821;p30"/>
          <p:cNvCxnSpPr>
            <a:stCxn id="784" idx="3"/>
            <a:endCxn id="785"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822" name="Google Shape;822;p30"/>
          <p:cNvCxnSpPr>
            <a:stCxn id="776" idx="5"/>
            <a:endCxn id="778"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823" name="Google Shape;823;p30"/>
          <p:cNvCxnSpPr>
            <a:stCxn id="792" idx="2"/>
            <a:endCxn id="786"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824" name="Google Shape;824;p30"/>
          <p:cNvCxnSpPr>
            <a:stCxn id="770" idx="5"/>
            <a:endCxn id="775"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825" name="Google Shape;825;p30"/>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827" name="Google Shape;827;p30"/>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828" name="Google Shape;828;p30"/>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829" name="Google Shape;829;p30"/>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830" name="Google Shape;830;p30"/>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831" name="Google Shape;831;p30"/>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832" name="Google Shape;832;p30"/>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833" name="Google Shape;833;p30"/>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834" name="Google Shape;834;p30"/>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835" name="Google Shape;835;p30"/>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836" name="Google Shape;836;p30"/>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837" name="Google Shape;837;p30"/>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838" name="Google Shape;838;p30"/>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839" name="Google Shape;839;p30"/>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840" name="Google Shape;840;p30"/>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841" name="Google Shape;841;p30"/>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842" name="Google Shape;842;p30"/>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843" name="Google Shape;843;p30"/>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844" name="Google Shape;844;p30"/>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845" name="Google Shape;845;p30"/>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846" name="Google Shape;846;p30"/>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847" name="Google Shape;847;p30"/>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848" name="Google Shape;848;p30"/>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849" name="Google Shape;849;p30"/>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850" name="Google Shape;850;p30"/>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17</a:t>
            </a:fld>
            <a:endParaRPr/>
          </a:p>
        </p:txBody>
      </p:sp>
      <p:sp>
        <p:nvSpPr>
          <p:cNvPr id="852" name="Google Shape;852;p30"/>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853" name="Google Shape;853;p30"/>
          <p:cNvSpPr txBox="1"/>
          <p:nvPr/>
        </p:nvSpPr>
        <p:spPr>
          <a:xfrm>
            <a:off x="6746788" y="4141213"/>
            <a:ext cx="769800" cy="2529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854" name="Google Shape;854;p30"/>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856" name="Google Shape;856;p30"/>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857" name="Google Shape;857;p30"/>
          <p:cNvSpPr txBox="1"/>
          <p:nvPr/>
        </p:nvSpPr>
        <p:spPr>
          <a:xfrm>
            <a:off x="2610800" y="1081475"/>
            <a:ext cx="2232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2.1 Select the closest element </a:t>
            </a:r>
            <a:r>
              <a:rPr lang="fr" sz="1200" b="1"/>
              <a:t>P</a:t>
            </a:r>
            <a:r>
              <a:rPr lang="fr" sz="1200"/>
              <a:t> from </a:t>
            </a:r>
            <a:r>
              <a:rPr lang="fr" sz="1200" b="1">
                <a:solidFill>
                  <a:schemeClr val="dk1"/>
                </a:solidFill>
              </a:rPr>
              <a:t>C_NN</a:t>
            </a:r>
            <a:r>
              <a:rPr lang="fr" sz="1200">
                <a:solidFill>
                  <a:schemeClr val="dk1"/>
                </a:solidFill>
              </a:rPr>
              <a:t>\𝑽</a:t>
            </a:r>
            <a:endParaRPr sz="1200"/>
          </a:p>
        </p:txBody>
      </p:sp>
      <p:cxnSp>
        <p:nvCxnSpPr>
          <p:cNvPr id="858" name="Google Shape;858;p30"/>
          <p:cNvCxnSpPr>
            <a:endCxn id="853" idx="1"/>
          </p:cNvCxnSpPr>
          <p:nvPr/>
        </p:nvCxnSpPr>
        <p:spPr>
          <a:xfrm>
            <a:off x="3695488" y="1555963"/>
            <a:ext cx="3051300" cy="2711700"/>
          </a:xfrm>
          <a:prstGeom prst="straightConnector1">
            <a:avLst/>
          </a:prstGeom>
          <a:noFill/>
          <a:ln w="9525" cap="flat" cmpd="sng">
            <a:solidFill>
              <a:schemeClr val="dk2"/>
            </a:solidFill>
            <a:prstDash val="solid"/>
            <a:round/>
            <a:headEnd type="none" w="med" len="med"/>
            <a:tailEnd type="triangle" w="med" len="med"/>
          </a:ln>
        </p:spPr>
      </p:cxnSp>
      <p:sp>
        <p:nvSpPr>
          <p:cNvPr id="859" name="Google Shape;859;p30"/>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sp>
        <p:nvSpPr>
          <p:cNvPr id="860" name="Google Shape;860;p30"/>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861" name="Google Shape;861;p30"/>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862" name="Google Shape;862;p30"/>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863" name="Google Shape;863;p30"/>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31"/>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869" name="Google Shape;869;p31"/>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18</a:t>
            </a:fld>
            <a:endParaRPr/>
          </a:p>
        </p:txBody>
      </p:sp>
      <p:sp>
        <p:nvSpPr>
          <p:cNvPr id="871" name="Google Shape;871;p31"/>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872" name="Google Shape;872;p31"/>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873" name="Google Shape;873;p31"/>
          <p:cNvSpPr txBox="1"/>
          <p:nvPr/>
        </p:nvSpPr>
        <p:spPr>
          <a:xfrm>
            <a:off x="2610800" y="1081475"/>
            <a:ext cx="23163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2.2 Add </a:t>
            </a:r>
            <a:r>
              <a:rPr lang="fr" sz="1200" b="1"/>
              <a:t>P</a:t>
            </a:r>
            <a:r>
              <a:rPr lang="fr" sz="1200"/>
              <a:t> neighbors to </a:t>
            </a:r>
            <a:r>
              <a:rPr lang="fr" sz="1200" b="1">
                <a:solidFill>
                  <a:schemeClr val="dk1"/>
                </a:solidFill>
              </a:rPr>
              <a:t>C_NN</a:t>
            </a:r>
            <a:endParaRPr sz="1200"/>
          </a:p>
        </p:txBody>
      </p:sp>
      <p:sp>
        <p:nvSpPr>
          <p:cNvPr id="874" name="Google Shape;874;p31"/>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2300250" y="3117650"/>
            <a:ext cx="144000" cy="151200"/>
          </a:xfrm>
          <a:prstGeom prst="ellipse">
            <a:avLst/>
          </a:prstGeom>
          <a:solidFill>
            <a:schemeClr val="accent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31"/>
          <p:cNvCxnSpPr>
            <a:stCxn id="892" idx="7"/>
            <a:endCxn id="87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898" name="Google Shape;898;p31"/>
          <p:cNvCxnSpPr>
            <a:stCxn id="892" idx="5"/>
            <a:endCxn id="87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899" name="Google Shape;899;p31"/>
          <p:cNvCxnSpPr>
            <a:stCxn id="883" idx="7"/>
            <a:endCxn id="87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900" name="Google Shape;900;p31"/>
          <p:cNvCxnSpPr>
            <a:stCxn id="875" idx="5"/>
            <a:endCxn id="876" idx="1"/>
          </p:cNvCxnSpPr>
          <p:nvPr/>
        </p:nvCxnSpPr>
        <p:spPr>
          <a:xfrm>
            <a:off x="1982587" y="3133082"/>
            <a:ext cx="338700" cy="6600"/>
          </a:xfrm>
          <a:prstGeom prst="straightConnector1">
            <a:avLst/>
          </a:prstGeom>
          <a:noFill/>
          <a:ln w="19050" cap="flat" cmpd="sng">
            <a:solidFill>
              <a:srgbClr val="93C47D"/>
            </a:solidFill>
            <a:prstDash val="solid"/>
            <a:round/>
            <a:headEnd type="stealth" w="med" len="med"/>
            <a:tailEnd type="none" w="med" len="med"/>
          </a:ln>
        </p:spPr>
      </p:cxnSp>
      <p:cxnSp>
        <p:nvCxnSpPr>
          <p:cNvPr id="901" name="Google Shape;901;p31"/>
          <p:cNvCxnSpPr>
            <a:stCxn id="883" idx="5"/>
            <a:endCxn id="89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902" name="Google Shape;902;p31"/>
          <p:cNvCxnSpPr>
            <a:stCxn id="894" idx="6"/>
            <a:endCxn id="89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903" name="Google Shape;903;p31"/>
          <p:cNvCxnSpPr>
            <a:stCxn id="877" idx="6"/>
            <a:endCxn id="87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904" name="Google Shape;904;p31"/>
          <p:cNvCxnSpPr>
            <a:stCxn id="874" idx="4"/>
            <a:endCxn id="885"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905" name="Google Shape;905;p31"/>
          <p:cNvCxnSpPr>
            <a:stCxn id="876" idx="0"/>
            <a:endCxn id="885" idx="4"/>
          </p:cNvCxnSpPr>
          <p:nvPr/>
        </p:nvCxnSpPr>
        <p:spPr>
          <a:xfrm rot="10800000" flipH="1">
            <a:off x="2372250" y="2910950"/>
            <a:ext cx="55800" cy="206700"/>
          </a:xfrm>
          <a:prstGeom prst="straightConnector1">
            <a:avLst/>
          </a:prstGeom>
          <a:noFill/>
          <a:ln w="19050" cap="flat" cmpd="sng">
            <a:solidFill>
              <a:srgbClr val="93C47D"/>
            </a:solidFill>
            <a:prstDash val="solid"/>
            <a:round/>
            <a:headEnd type="none" w="med" len="med"/>
            <a:tailEnd type="stealth" w="med" len="med"/>
          </a:ln>
        </p:spPr>
      </p:cxnSp>
      <p:cxnSp>
        <p:nvCxnSpPr>
          <p:cNvPr id="906" name="Google Shape;906;p31"/>
          <p:cNvCxnSpPr>
            <a:stCxn id="876" idx="5"/>
            <a:endCxn id="893" idx="0"/>
          </p:cNvCxnSpPr>
          <p:nvPr/>
        </p:nvCxnSpPr>
        <p:spPr>
          <a:xfrm>
            <a:off x="2423162" y="3246707"/>
            <a:ext cx="93000" cy="227100"/>
          </a:xfrm>
          <a:prstGeom prst="straightConnector1">
            <a:avLst/>
          </a:prstGeom>
          <a:noFill/>
          <a:ln w="19050" cap="flat" cmpd="sng">
            <a:solidFill>
              <a:srgbClr val="93C47D"/>
            </a:solidFill>
            <a:prstDash val="solid"/>
            <a:round/>
            <a:headEnd type="none" w="med" len="med"/>
            <a:tailEnd type="stealth" w="med" len="med"/>
          </a:ln>
        </p:spPr>
      </p:cxnSp>
      <p:cxnSp>
        <p:nvCxnSpPr>
          <p:cNvPr id="907" name="Google Shape;907;p31"/>
          <p:cNvCxnSpPr>
            <a:stCxn id="885" idx="6"/>
            <a:endCxn id="878"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908" name="Google Shape;908;p31"/>
          <p:cNvCxnSpPr>
            <a:stCxn id="878" idx="4"/>
            <a:endCxn id="887"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909" name="Google Shape;909;p31"/>
          <p:cNvCxnSpPr>
            <a:stCxn id="893" idx="7"/>
            <a:endCxn id="88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910" name="Google Shape;910;p31"/>
          <p:cNvCxnSpPr>
            <a:stCxn id="887" idx="4"/>
            <a:endCxn id="88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911" name="Google Shape;911;p31"/>
          <p:cNvCxnSpPr>
            <a:stCxn id="878" idx="0"/>
            <a:endCxn id="879"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912" name="Google Shape;912;p31"/>
          <p:cNvCxnSpPr>
            <a:stCxn id="874" idx="7"/>
            <a:endCxn id="89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913" name="Google Shape;913;p31"/>
          <p:cNvCxnSpPr>
            <a:stCxn id="891" idx="7"/>
            <a:endCxn id="88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914" name="Google Shape;914;p31"/>
          <p:cNvCxnSpPr>
            <a:endCxn id="88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915" name="Google Shape;915;p31"/>
          <p:cNvCxnSpPr>
            <a:stCxn id="881" idx="4"/>
            <a:endCxn id="88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916" name="Google Shape;916;p31"/>
          <p:cNvCxnSpPr>
            <a:stCxn id="886" idx="6"/>
            <a:endCxn id="89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917" name="Google Shape;917;p31"/>
          <p:cNvCxnSpPr>
            <a:stCxn id="895" idx="5"/>
            <a:endCxn id="89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918" name="Google Shape;918;p31"/>
          <p:cNvCxnSpPr>
            <a:endCxn id="888"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919" name="Google Shape;919;p31"/>
          <p:cNvCxnSpPr>
            <a:stCxn id="890" idx="0"/>
            <a:endCxn id="88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920" name="Google Shape;920;p31"/>
          <p:cNvCxnSpPr>
            <a:stCxn id="884" idx="6"/>
            <a:endCxn id="89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921" name="Google Shape;921;p31"/>
          <p:cNvCxnSpPr>
            <a:stCxn id="884" idx="4"/>
            <a:endCxn id="88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922" name="Google Shape;922;p31"/>
          <p:cNvCxnSpPr>
            <a:stCxn id="887" idx="0"/>
            <a:endCxn id="88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923" name="Google Shape;923;p31"/>
          <p:cNvCxnSpPr>
            <a:stCxn id="889" idx="5"/>
            <a:endCxn id="88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924" name="Google Shape;924;p31"/>
          <p:cNvCxnSpPr>
            <a:stCxn id="888" idx="6"/>
            <a:endCxn id="89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925" name="Google Shape;925;p31"/>
          <p:cNvCxnSpPr>
            <a:stCxn id="888" idx="3"/>
            <a:endCxn id="88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926" name="Google Shape;926;p31"/>
          <p:cNvCxnSpPr>
            <a:stCxn id="880" idx="5"/>
            <a:endCxn id="88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927" name="Google Shape;927;p31"/>
          <p:cNvCxnSpPr>
            <a:stCxn id="896" idx="2"/>
            <a:endCxn id="89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928" name="Google Shape;928;p31"/>
          <p:cNvCxnSpPr>
            <a:stCxn id="874" idx="5"/>
            <a:endCxn id="87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929" name="Google Shape;929;p31"/>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931" name="Google Shape;931;p31"/>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932" name="Google Shape;932;p31"/>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933" name="Google Shape;933;p31"/>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934" name="Google Shape;934;p31"/>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935" name="Google Shape;935;p31"/>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936" name="Google Shape;936;p31"/>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937" name="Google Shape;937;p31"/>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938" name="Google Shape;938;p31"/>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939" name="Google Shape;939;p31"/>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940" name="Google Shape;940;p31"/>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941" name="Google Shape;941;p31"/>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942" name="Google Shape;942;p31"/>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943" name="Google Shape;943;p31"/>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944" name="Google Shape;944;p31"/>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945" name="Google Shape;945;p31"/>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946" name="Google Shape;946;p31"/>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947" name="Google Shape;947;p31"/>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948" name="Google Shape;948;p31"/>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949" name="Google Shape;949;p31"/>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950" name="Google Shape;950;p31"/>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951" name="Google Shape;951;p31"/>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952" name="Google Shape;952;p31"/>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953" name="Google Shape;953;p31"/>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954" name="Google Shape;954;p31"/>
          <p:cNvSpPr txBox="1"/>
          <p:nvPr/>
        </p:nvSpPr>
        <p:spPr>
          <a:xfrm>
            <a:off x="6756900" y="30863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955" name="Google Shape;955;p31"/>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956" name="Google Shape;956;p31"/>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957" name="Google Shape;957;p31"/>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958" name="Google Shape;958;p31"/>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959" name="Google Shape;959;p31"/>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960" name="Google Shape;960;p31"/>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962" name="Google Shape;962;p31"/>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963" name="Google Shape;963;p31"/>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32"/>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969" name="Google Shape;969;p32"/>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19</a:t>
            </a:fld>
            <a:endParaRPr/>
          </a:p>
        </p:txBody>
      </p:sp>
      <p:sp>
        <p:nvSpPr>
          <p:cNvPr id="971" name="Google Shape;971;p32"/>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972" name="Google Shape;972;p32"/>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973" name="Google Shape;973;p32"/>
          <p:cNvSpPr txBox="1"/>
          <p:nvPr/>
        </p:nvSpPr>
        <p:spPr>
          <a:xfrm>
            <a:off x="2610800" y="1081475"/>
            <a:ext cx="2232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2.3 Add </a:t>
            </a:r>
            <a:r>
              <a:rPr lang="fr" sz="1200" b="1"/>
              <a:t>P</a:t>
            </a:r>
            <a:r>
              <a:rPr lang="fr" sz="1200"/>
              <a:t> to the set of visited candidate </a:t>
            </a:r>
            <a:r>
              <a:rPr lang="fr" sz="1200">
                <a:solidFill>
                  <a:schemeClr val="dk1"/>
                </a:solidFill>
              </a:rPr>
              <a:t>𝑽</a:t>
            </a:r>
            <a:endParaRPr sz="1200"/>
          </a:p>
        </p:txBody>
      </p:sp>
      <p:sp>
        <p:nvSpPr>
          <p:cNvPr id="974" name="Google Shape;974;p32"/>
          <p:cNvSpPr txBox="1"/>
          <p:nvPr/>
        </p:nvSpPr>
        <p:spPr>
          <a:xfrm>
            <a:off x="6756900" y="30863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975" name="Google Shape;975;p32"/>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976" name="Google Shape;976;p32"/>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977" name="Google Shape;977;p32"/>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0" name="Google Shape;1000;p32"/>
          <p:cNvCxnSpPr>
            <a:stCxn id="995" idx="7"/>
            <a:endCxn id="980"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001" name="Google Shape;1001;p32"/>
          <p:cNvCxnSpPr>
            <a:stCxn id="995" idx="5"/>
            <a:endCxn id="978"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002" name="Google Shape;1002;p32"/>
          <p:cNvCxnSpPr>
            <a:stCxn id="986" idx="7"/>
            <a:endCxn id="978"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003" name="Google Shape;1003;p32"/>
          <p:cNvCxnSpPr>
            <a:stCxn id="978" idx="5"/>
            <a:endCxn id="979"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004" name="Google Shape;1004;p32"/>
          <p:cNvCxnSpPr>
            <a:stCxn id="986" idx="5"/>
            <a:endCxn id="997"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005" name="Google Shape;1005;p32"/>
          <p:cNvCxnSpPr>
            <a:stCxn id="997" idx="6"/>
            <a:endCxn id="996"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006" name="Google Shape;1006;p32"/>
          <p:cNvCxnSpPr>
            <a:stCxn id="980" idx="6"/>
            <a:endCxn id="977"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007" name="Google Shape;1007;p32"/>
          <p:cNvCxnSpPr>
            <a:stCxn id="977" idx="4"/>
            <a:endCxn id="988"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008" name="Google Shape;1008;p32"/>
          <p:cNvCxnSpPr>
            <a:stCxn id="979" idx="0"/>
            <a:endCxn id="988"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009" name="Google Shape;1009;p32"/>
          <p:cNvCxnSpPr>
            <a:stCxn id="979" idx="5"/>
            <a:endCxn id="996"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010" name="Google Shape;1010;p32"/>
          <p:cNvCxnSpPr>
            <a:stCxn id="988" idx="6"/>
            <a:endCxn id="981"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011" name="Google Shape;1011;p32"/>
          <p:cNvCxnSpPr>
            <a:stCxn id="981" idx="4"/>
            <a:endCxn id="990"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012" name="Google Shape;1012;p32"/>
          <p:cNvCxnSpPr>
            <a:stCxn id="996" idx="7"/>
            <a:endCxn id="990"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013" name="Google Shape;1013;p32"/>
          <p:cNvCxnSpPr>
            <a:stCxn id="990" idx="4"/>
            <a:endCxn id="983"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014" name="Google Shape;1014;p32"/>
          <p:cNvCxnSpPr>
            <a:stCxn id="981" idx="0"/>
            <a:endCxn id="982"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015" name="Google Shape;1015;p32"/>
          <p:cNvCxnSpPr>
            <a:stCxn id="977" idx="7"/>
            <a:endCxn id="994"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016" name="Google Shape;1016;p32"/>
          <p:cNvCxnSpPr>
            <a:stCxn id="994" idx="7"/>
            <a:endCxn id="984"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017" name="Google Shape;1017;p32"/>
          <p:cNvCxnSpPr>
            <a:endCxn id="989"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018" name="Google Shape;1018;p32"/>
          <p:cNvCxnSpPr>
            <a:stCxn id="984" idx="4"/>
            <a:endCxn id="989"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019" name="Google Shape;1019;p32"/>
          <p:cNvCxnSpPr>
            <a:stCxn id="989" idx="6"/>
            <a:endCxn id="998"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020" name="Google Shape;1020;p32"/>
          <p:cNvCxnSpPr>
            <a:stCxn id="998" idx="5"/>
            <a:endCxn id="999"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021" name="Google Shape;1021;p32"/>
          <p:cNvCxnSpPr>
            <a:endCxn id="991"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022" name="Google Shape;1022;p32"/>
          <p:cNvCxnSpPr>
            <a:stCxn id="993" idx="0"/>
            <a:endCxn id="989"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023" name="Google Shape;1023;p32"/>
          <p:cNvCxnSpPr>
            <a:stCxn id="987" idx="6"/>
            <a:endCxn id="999"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024" name="Google Shape;1024;p32"/>
          <p:cNvCxnSpPr>
            <a:stCxn id="987" idx="4"/>
            <a:endCxn id="985"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025" name="Google Shape;1025;p32"/>
          <p:cNvCxnSpPr>
            <a:stCxn id="990" idx="0"/>
            <a:endCxn id="992"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026" name="Google Shape;1026;p32"/>
          <p:cNvCxnSpPr>
            <a:stCxn id="992" idx="5"/>
            <a:endCxn id="987"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027" name="Google Shape;1027;p32"/>
          <p:cNvCxnSpPr>
            <a:stCxn id="991" idx="6"/>
            <a:endCxn id="993"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028" name="Google Shape;1028;p32"/>
          <p:cNvCxnSpPr>
            <a:stCxn id="991" idx="3"/>
            <a:endCxn id="992"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029" name="Google Shape;1029;p32"/>
          <p:cNvCxnSpPr>
            <a:stCxn id="983" idx="5"/>
            <a:endCxn id="985"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030" name="Google Shape;1030;p32"/>
          <p:cNvCxnSpPr>
            <a:stCxn id="999" idx="2"/>
            <a:endCxn id="993"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031" name="Google Shape;1031;p32"/>
          <p:cNvCxnSpPr>
            <a:stCxn id="977" idx="5"/>
            <a:endCxn id="982"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032" name="Google Shape;1032;p32"/>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034" name="Google Shape;1034;p32"/>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035" name="Google Shape;1035;p32"/>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036" name="Google Shape;1036;p32"/>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037" name="Google Shape;1037;p32"/>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038" name="Google Shape;1038;p32"/>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039" name="Google Shape;1039;p32"/>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040" name="Google Shape;1040;p32"/>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041" name="Google Shape;1041;p32"/>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042" name="Google Shape;1042;p32"/>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043" name="Google Shape;1043;p32"/>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044" name="Google Shape;1044;p32"/>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045" name="Google Shape;1045;p32"/>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046" name="Google Shape;1046;p32"/>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047" name="Google Shape;1047;p32"/>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048" name="Google Shape;1048;p32"/>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049" name="Google Shape;1049;p32"/>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050" name="Google Shape;1050;p32"/>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051" name="Google Shape;1051;p32"/>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052" name="Google Shape;1052;p32"/>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053" name="Google Shape;1053;p32"/>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054" name="Google Shape;1054;p32"/>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055" name="Google Shape;1055;p32"/>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056" name="Google Shape;1056;p32"/>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057" name="Google Shape;1057;p32"/>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058" name="Google Shape;1058;p32"/>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059" name="Google Shape;1059;p32"/>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060" name="Google Shape;1060;p32"/>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062" name="Google Shape;1062;p32"/>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063" name="Google Shape;1063;p32"/>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73" name="Google Shape;73;p15"/>
          <p:cNvSpPr txBox="1"/>
          <p:nvPr/>
        </p:nvSpPr>
        <p:spPr>
          <a:xfrm>
            <a:off x="0" y="0"/>
            <a:ext cx="71814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High-Dimensional Data</a:t>
            </a:r>
            <a:endParaRPr sz="2800">
              <a:solidFill>
                <a:srgbClr val="0B5394"/>
              </a:solidFill>
            </a:endParaRPr>
          </a:p>
        </p:txBody>
      </p:sp>
      <p:sp>
        <p:nvSpPr>
          <p:cNvPr id="74" name="Google Shape;7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a:t>
            </a:fld>
            <a:endParaRPr/>
          </a:p>
        </p:txBody>
      </p:sp>
      <p:sp>
        <p:nvSpPr>
          <p:cNvPr id="75" name="Google Shape;75;p15"/>
          <p:cNvSpPr txBox="1"/>
          <p:nvPr/>
        </p:nvSpPr>
        <p:spPr>
          <a:xfrm>
            <a:off x="729250" y="1101775"/>
            <a:ext cx="6846900" cy="528300"/>
          </a:xfrm>
          <a:prstGeom prst="rect">
            <a:avLst/>
          </a:prstGeom>
          <a:noFill/>
          <a:ln>
            <a:noFill/>
          </a:ln>
        </p:spPr>
        <p:txBody>
          <a:bodyPr spcFirstLastPara="1" wrap="square" lIns="91425" tIns="45700" rIns="91425" bIns="45700" anchor="t" anchorCtr="0">
            <a:normAutofit/>
          </a:bodyPr>
          <a:lstStyle/>
          <a:p>
            <a:pPr marL="457200" marR="0" lvl="0" indent="-342900" algn="just" rtl="0">
              <a:lnSpc>
                <a:spcPct val="70000"/>
              </a:lnSpc>
              <a:spcBef>
                <a:spcPts val="0"/>
              </a:spcBef>
              <a:spcAft>
                <a:spcPts val="0"/>
              </a:spcAft>
              <a:buSzPts val="1800"/>
              <a:buChar char="❏"/>
            </a:pPr>
            <a:r>
              <a:rPr lang="fr" sz="1800"/>
              <a:t>High-dimensional data is everywhere</a:t>
            </a:r>
            <a:endParaRPr sz="1800" i="0" u="none" strike="noStrike" cap="none">
              <a:solidFill>
                <a:srgbClr val="000000"/>
              </a:solidFill>
            </a:endParaRPr>
          </a:p>
        </p:txBody>
      </p:sp>
      <p:pic>
        <p:nvPicPr>
          <p:cNvPr id="76" name="Google Shape;76;p15"/>
          <p:cNvPicPr preferRelativeResize="0"/>
          <p:nvPr/>
        </p:nvPicPr>
        <p:blipFill rotWithShape="1">
          <a:blip r:embed="rId4">
            <a:alphaModFix/>
          </a:blip>
          <a:srcRect/>
          <a:stretch/>
        </p:blipFill>
        <p:spPr>
          <a:xfrm>
            <a:off x="6189422" y="3744843"/>
            <a:ext cx="1164354" cy="675496"/>
          </a:xfrm>
          <a:prstGeom prst="rect">
            <a:avLst/>
          </a:prstGeom>
          <a:noFill/>
          <a:ln>
            <a:noFill/>
          </a:ln>
        </p:spPr>
      </p:pic>
      <p:pic>
        <p:nvPicPr>
          <p:cNvPr id="77" name="Google Shape;77;p15"/>
          <p:cNvPicPr preferRelativeResize="0"/>
          <p:nvPr/>
        </p:nvPicPr>
        <p:blipFill rotWithShape="1">
          <a:blip r:embed="rId5">
            <a:alphaModFix/>
          </a:blip>
          <a:srcRect/>
          <a:stretch/>
        </p:blipFill>
        <p:spPr>
          <a:xfrm>
            <a:off x="1791391" y="1670001"/>
            <a:ext cx="1072294" cy="653005"/>
          </a:xfrm>
          <a:prstGeom prst="rect">
            <a:avLst/>
          </a:prstGeom>
          <a:noFill/>
          <a:ln>
            <a:noFill/>
          </a:ln>
        </p:spPr>
      </p:pic>
      <p:sp>
        <p:nvSpPr>
          <p:cNvPr id="78" name="Google Shape;78;p15"/>
          <p:cNvSpPr txBox="1"/>
          <p:nvPr/>
        </p:nvSpPr>
        <p:spPr>
          <a:xfrm>
            <a:off x="1990958" y="2329524"/>
            <a:ext cx="1146000" cy="297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u="none" strike="noStrike" cap="none">
                <a:solidFill>
                  <a:srgbClr val="0070C0"/>
                </a:solidFill>
              </a:rPr>
              <a:t>Finance</a:t>
            </a:r>
            <a:endParaRPr sz="1000">
              <a:solidFill>
                <a:srgbClr val="0070C0"/>
              </a:solidFill>
            </a:endParaRPr>
          </a:p>
        </p:txBody>
      </p:sp>
      <p:pic>
        <p:nvPicPr>
          <p:cNvPr id="79" name="Google Shape;79;p15"/>
          <p:cNvPicPr preferRelativeResize="0"/>
          <p:nvPr/>
        </p:nvPicPr>
        <p:blipFill rotWithShape="1">
          <a:blip r:embed="rId6">
            <a:alphaModFix/>
          </a:blip>
          <a:srcRect/>
          <a:stretch/>
        </p:blipFill>
        <p:spPr>
          <a:xfrm>
            <a:off x="1790236" y="3696056"/>
            <a:ext cx="1042283" cy="641783"/>
          </a:xfrm>
          <a:prstGeom prst="rect">
            <a:avLst/>
          </a:prstGeom>
          <a:noFill/>
          <a:ln>
            <a:noFill/>
          </a:ln>
        </p:spPr>
      </p:pic>
      <p:pic>
        <p:nvPicPr>
          <p:cNvPr id="80" name="Google Shape;80;p15"/>
          <p:cNvPicPr preferRelativeResize="0"/>
          <p:nvPr/>
        </p:nvPicPr>
        <p:blipFill rotWithShape="1">
          <a:blip r:embed="rId7">
            <a:alphaModFix/>
          </a:blip>
          <a:srcRect/>
          <a:stretch/>
        </p:blipFill>
        <p:spPr>
          <a:xfrm>
            <a:off x="4675368" y="1576474"/>
            <a:ext cx="1244815" cy="746536"/>
          </a:xfrm>
          <a:prstGeom prst="rect">
            <a:avLst/>
          </a:prstGeom>
          <a:noFill/>
          <a:ln>
            <a:noFill/>
          </a:ln>
        </p:spPr>
      </p:pic>
      <p:sp>
        <p:nvSpPr>
          <p:cNvPr id="81" name="Google Shape;81;p15"/>
          <p:cNvSpPr txBox="1"/>
          <p:nvPr/>
        </p:nvSpPr>
        <p:spPr>
          <a:xfrm>
            <a:off x="4884900" y="2311955"/>
            <a:ext cx="1221000" cy="297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Manufacturing</a:t>
            </a:r>
            <a:endParaRPr sz="1000">
              <a:solidFill>
                <a:srgbClr val="0070C0"/>
              </a:solidFill>
            </a:endParaRPr>
          </a:p>
        </p:txBody>
      </p:sp>
      <p:pic>
        <p:nvPicPr>
          <p:cNvPr id="82" name="Google Shape;82;p15"/>
          <p:cNvPicPr preferRelativeResize="0"/>
          <p:nvPr/>
        </p:nvPicPr>
        <p:blipFill rotWithShape="1">
          <a:blip r:embed="rId8">
            <a:alphaModFix/>
          </a:blip>
          <a:srcRect/>
          <a:stretch/>
        </p:blipFill>
        <p:spPr>
          <a:xfrm>
            <a:off x="6388610" y="2564318"/>
            <a:ext cx="741918" cy="741290"/>
          </a:xfrm>
          <a:prstGeom prst="rect">
            <a:avLst/>
          </a:prstGeom>
          <a:noFill/>
          <a:ln>
            <a:noFill/>
          </a:ln>
        </p:spPr>
      </p:pic>
      <p:sp>
        <p:nvSpPr>
          <p:cNvPr id="83" name="Google Shape;83;p15"/>
          <p:cNvSpPr txBox="1"/>
          <p:nvPr/>
        </p:nvSpPr>
        <p:spPr>
          <a:xfrm>
            <a:off x="6388610" y="3334570"/>
            <a:ext cx="873000" cy="211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Seismology</a:t>
            </a:r>
            <a:endParaRPr sz="1000">
              <a:solidFill>
                <a:srgbClr val="0070C0"/>
              </a:solidFill>
            </a:endParaRPr>
          </a:p>
        </p:txBody>
      </p:sp>
      <p:sp>
        <p:nvSpPr>
          <p:cNvPr id="84" name="Google Shape;84;p15"/>
          <p:cNvSpPr txBox="1"/>
          <p:nvPr/>
        </p:nvSpPr>
        <p:spPr>
          <a:xfrm>
            <a:off x="1816939" y="4358600"/>
            <a:ext cx="1071900" cy="297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Neuroscience</a:t>
            </a:r>
            <a:endParaRPr sz="1000">
              <a:solidFill>
                <a:srgbClr val="0070C0"/>
              </a:solidFill>
            </a:endParaRPr>
          </a:p>
        </p:txBody>
      </p:sp>
      <p:pic>
        <p:nvPicPr>
          <p:cNvPr id="85" name="Google Shape;85;p15"/>
          <p:cNvPicPr preferRelativeResize="0"/>
          <p:nvPr/>
        </p:nvPicPr>
        <p:blipFill rotWithShape="1">
          <a:blip r:embed="rId9">
            <a:alphaModFix/>
          </a:blip>
          <a:srcRect/>
          <a:stretch/>
        </p:blipFill>
        <p:spPr>
          <a:xfrm>
            <a:off x="3261199" y="1673899"/>
            <a:ext cx="1074463" cy="643926"/>
          </a:xfrm>
          <a:prstGeom prst="rect">
            <a:avLst/>
          </a:prstGeom>
          <a:noFill/>
          <a:ln>
            <a:noFill/>
          </a:ln>
        </p:spPr>
      </p:pic>
      <p:sp>
        <p:nvSpPr>
          <p:cNvPr id="86" name="Google Shape;86;p15"/>
          <p:cNvSpPr txBox="1"/>
          <p:nvPr/>
        </p:nvSpPr>
        <p:spPr>
          <a:xfrm>
            <a:off x="3295025" y="2323000"/>
            <a:ext cx="977400" cy="199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Paleontology</a:t>
            </a:r>
            <a:endParaRPr sz="1000">
              <a:solidFill>
                <a:srgbClr val="0070C0"/>
              </a:solidFill>
            </a:endParaRPr>
          </a:p>
        </p:txBody>
      </p:sp>
      <p:pic>
        <p:nvPicPr>
          <p:cNvPr id="87" name="Google Shape;87;p15"/>
          <p:cNvPicPr preferRelativeResize="0"/>
          <p:nvPr/>
        </p:nvPicPr>
        <p:blipFill rotWithShape="1">
          <a:blip r:embed="rId10">
            <a:alphaModFix/>
          </a:blip>
          <a:srcRect l="54231"/>
          <a:stretch/>
        </p:blipFill>
        <p:spPr>
          <a:xfrm>
            <a:off x="5110302" y="3614805"/>
            <a:ext cx="740846" cy="727317"/>
          </a:xfrm>
          <a:prstGeom prst="rect">
            <a:avLst/>
          </a:prstGeom>
          <a:noFill/>
          <a:ln>
            <a:noFill/>
          </a:ln>
        </p:spPr>
      </p:pic>
      <p:sp>
        <p:nvSpPr>
          <p:cNvPr id="88" name="Google Shape;88;p15"/>
          <p:cNvSpPr txBox="1"/>
          <p:nvPr/>
        </p:nvSpPr>
        <p:spPr>
          <a:xfrm>
            <a:off x="5141783" y="4355952"/>
            <a:ext cx="801000" cy="1278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Biology</a:t>
            </a:r>
            <a:endParaRPr sz="1000">
              <a:solidFill>
                <a:srgbClr val="0070C0"/>
              </a:solidFill>
            </a:endParaRPr>
          </a:p>
        </p:txBody>
      </p:sp>
      <p:pic>
        <p:nvPicPr>
          <p:cNvPr id="89" name="Google Shape;89;p15"/>
          <p:cNvPicPr preferRelativeResize="0"/>
          <p:nvPr/>
        </p:nvPicPr>
        <p:blipFill rotWithShape="1">
          <a:blip r:embed="rId11">
            <a:alphaModFix/>
          </a:blip>
          <a:srcRect/>
          <a:stretch/>
        </p:blipFill>
        <p:spPr>
          <a:xfrm>
            <a:off x="3295344" y="2689843"/>
            <a:ext cx="1040310" cy="633638"/>
          </a:xfrm>
          <a:prstGeom prst="rect">
            <a:avLst/>
          </a:prstGeom>
          <a:noFill/>
          <a:ln>
            <a:noFill/>
          </a:ln>
        </p:spPr>
      </p:pic>
      <p:sp>
        <p:nvSpPr>
          <p:cNvPr id="90" name="Google Shape;90;p15"/>
          <p:cNvSpPr txBox="1"/>
          <p:nvPr/>
        </p:nvSpPr>
        <p:spPr>
          <a:xfrm>
            <a:off x="3392025" y="3338475"/>
            <a:ext cx="873000" cy="1218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Astronomy</a:t>
            </a:r>
            <a:endParaRPr sz="1000">
              <a:solidFill>
                <a:srgbClr val="0070C0"/>
              </a:solidFill>
            </a:endParaRPr>
          </a:p>
        </p:txBody>
      </p:sp>
      <p:pic>
        <p:nvPicPr>
          <p:cNvPr id="91" name="Google Shape;91;p15"/>
          <p:cNvPicPr preferRelativeResize="0"/>
          <p:nvPr/>
        </p:nvPicPr>
        <p:blipFill rotWithShape="1">
          <a:blip r:embed="rId12">
            <a:alphaModFix/>
          </a:blip>
          <a:srcRect/>
          <a:stretch/>
        </p:blipFill>
        <p:spPr>
          <a:xfrm>
            <a:off x="1790237" y="2689842"/>
            <a:ext cx="1077698" cy="631142"/>
          </a:xfrm>
          <a:prstGeom prst="rect">
            <a:avLst/>
          </a:prstGeom>
          <a:noFill/>
          <a:ln>
            <a:noFill/>
          </a:ln>
        </p:spPr>
      </p:pic>
      <p:sp>
        <p:nvSpPr>
          <p:cNvPr id="92" name="Google Shape;92;p15"/>
          <p:cNvSpPr txBox="1"/>
          <p:nvPr/>
        </p:nvSpPr>
        <p:spPr>
          <a:xfrm>
            <a:off x="1935169" y="3321369"/>
            <a:ext cx="825000" cy="2409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Agriculture</a:t>
            </a:r>
            <a:endParaRPr sz="1000">
              <a:solidFill>
                <a:srgbClr val="0070C0"/>
              </a:solidFill>
            </a:endParaRPr>
          </a:p>
        </p:txBody>
      </p:sp>
      <p:pic>
        <p:nvPicPr>
          <p:cNvPr id="93" name="Google Shape;93;p15"/>
          <p:cNvPicPr preferRelativeResize="0"/>
          <p:nvPr/>
        </p:nvPicPr>
        <p:blipFill rotWithShape="1">
          <a:blip r:embed="rId13">
            <a:alphaModFix/>
          </a:blip>
          <a:srcRect/>
          <a:stretch/>
        </p:blipFill>
        <p:spPr>
          <a:xfrm>
            <a:off x="3295025" y="3713248"/>
            <a:ext cx="1040631" cy="642706"/>
          </a:xfrm>
          <a:prstGeom prst="rect">
            <a:avLst/>
          </a:prstGeom>
          <a:noFill/>
          <a:ln>
            <a:noFill/>
          </a:ln>
        </p:spPr>
      </p:pic>
      <p:sp>
        <p:nvSpPr>
          <p:cNvPr id="94" name="Google Shape;94;p15"/>
          <p:cNvSpPr txBox="1"/>
          <p:nvPr/>
        </p:nvSpPr>
        <p:spPr>
          <a:xfrm>
            <a:off x="3532936" y="4358612"/>
            <a:ext cx="714000" cy="297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Medicine</a:t>
            </a:r>
            <a:endParaRPr sz="1000">
              <a:solidFill>
                <a:srgbClr val="0070C0"/>
              </a:solidFill>
            </a:endParaRPr>
          </a:p>
        </p:txBody>
      </p:sp>
      <p:pic>
        <p:nvPicPr>
          <p:cNvPr id="95" name="Google Shape;95;p15"/>
          <p:cNvPicPr preferRelativeResize="0"/>
          <p:nvPr/>
        </p:nvPicPr>
        <p:blipFill rotWithShape="1">
          <a:blip r:embed="rId14">
            <a:alphaModFix/>
          </a:blip>
          <a:srcRect/>
          <a:stretch/>
        </p:blipFill>
        <p:spPr>
          <a:xfrm>
            <a:off x="6189422" y="1694213"/>
            <a:ext cx="1071908" cy="594880"/>
          </a:xfrm>
          <a:prstGeom prst="rect">
            <a:avLst/>
          </a:prstGeom>
          <a:noFill/>
          <a:ln>
            <a:noFill/>
          </a:ln>
        </p:spPr>
      </p:pic>
      <p:sp>
        <p:nvSpPr>
          <p:cNvPr id="96" name="Google Shape;96;p15"/>
          <p:cNvSpPr txBox="1"/>
          <p:nvPr/>
        </p:nvSpPr>
        <p:spPr>
          <a:xfrm>
            <a:off x="6487724" y="2313255"/>
            <a:ext cx="645000" cy="208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Aviation</a:t>
            </a:r>
            <a:endParaRPr sz="1000">
              <a:solidFill>
                <a:srgbClr val="0070C0"/>
              </a:solidFill>
            </a:endParaRPr>
          </a:p>
        </p:txBody>
      </p:sp>
      <p:pic>
        <p:nvPicPr>
          <p:cNvPr id="97" name="Google Shape;97;p15"/>
          <p:cNvPicPr preferRelativeResize="0"/>
          <p:nvPr/>
        </p:nvPicPr>
        <p:blipFill rotWithShape="1">
          <a:blip r:embed="rId15">
            <a:alphaModFix/>
          </a:blip>
          <a:srcRect/>
          <a:stretch/>
        </p:blipFill>
        <p:spPr>
          <a:xfrm>
            <a:off x="4731872" y="2682542"/>
            <a:ext cx="1328271" cy="623073"/>
          </a:xfrm>
          <a:prstGeom prst="rect">
            <a:avLst/>
          </a:prstGeom>
          <a:noFill/>
          <a:ln>
            <a:noFill/>
          </a:ln>
        </p:spPr>
      </p:pic>
      <p:sp>
        <p:nvSpPr>
          <p:cNvPr id="98" name="Google Shape;98;p15"/>
          <p:cNvSpPr txBox="1"/>
          <p:nvPr/>
        </p:nvSpPr>
        <p:spPr>
          <a:xfrm>
            <a:off x="4952700" y="3347575"/>
            <a:ext cx="933000" cy="2112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fr" sz="1000" b="1">
                <a:solidFill>
                  <a:srgbClr val="0070C0"/>
                </a:solidFill>
              </a:rPr>
              <a:t>Criminology</a:t>
            </a:r>
            <a:endParaRPr sz="1000">
              <a:solidFill>
                <a:srgbClr val="0070C0"/>
              </a:solidFill>
            </a:endParaRPr>
          </a:p>
        </p:txBody>
      </p:sp>
      <p:sp>
        <p:nvSpPr>
          <p:cNvPr id="99" name="Google Shape;99;p15"/>
          <p:cNvSpPr txBox="1"/>
          <p:nvPr/>
        </p:nvSpPr>
        <p:spPr>
          <a:xfrm>
            <a:off x="6324883" y="4443352"/>
            <a:ext cx="801000" cy="127800"/>
          </a:xfrm>
          <a:prstGeom prst="rect">
            <a:avLst/>
          </a:prstGeom>
          <a:no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r>
              <a:rPr lang="fr" sz="1000" b="1">
                <a:solidFill>
                  <a:srgbClr val="0070C0"/>
                </a:solidFill>
              </a:rPr>
              <a:t>IOT</a:t>
            </a:r>
            <a:endParaRPr sz="100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33"/>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069" name="Google Shape;1069;p33"/>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20</a:t>
            </a:fld>
            <a:endParaRPr/>
          </a:p>
        </p:txBody>
      </p:sp>
      <p:sp>
        <p:nvSpPr>
          <p:cNvPr id="1071" name="Google Shape;1071;p33"/>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072" name="Google Shape;1072;p33"/>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073" name="Google Shape;1073;p33"/>
          <p:cNvSpPr txBox="1"/>
          <p:nvPr/>
        </p:nvSpPr>
        <p:spPr>
          <a:xfrm>
            <a:off x="2610800" y="1081475"/>
            <a:ext cx="28425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2.4 If |</a:t>
            </a:r>
            <a:r>
              <a:rPr lang="fr" sz="1200" b="1">
                <a:solidFill>
                  <a:schemeClr val="dk1"/>
                </a:solidFill>
              </a:rPr>
              <a:t>C_NN</a:t>
            </a:r>
            <a:r>
              <a:rPr lang="fr" sz="1200"/>
              <a:t>| &gt; L:</a:t>
            </a:r>
            <a:endParaRPr sz="1200"/>
          </a:p>
          <a:p>
            <a:pPr marL="450000" lvl="0" indent="0" algn="l" rtl="0">
              <a:spcBef>
                <a:spcPts val="0"/>
              </a:spcBef>
              <a:spcAft>
                <a:spcPts val="0"/>
              </a:spcAft>
              <a:buNone/>
            </a:pPr>
            <a:r>
              <a:rPr lang="fr" sz="1200"/>
              <a:t>	update </a:t>
            </a:r>
            <a:r>
              <a:rPr lang="fr" sz="1200" b="1">
                <a:solidFill>
                  <a:schemeClr val="dk1"/>
                </a:solidFill>
              </a:rPr>
              <a:t>C_NN</a:t>
            </a:r>
            <a:r>
              <a:rPr lang="fr" sz="1200"/>
              <a:t> to retain closest L            points to </a:t>
            </a:r>
            <a:r>
              <a:rPr lang="fr" sz="1200" b="1">
                <a:solidFill>
                  <a:srgbClr val="C00000"/>
                </a:solidFill>
              </a:rPr>
              <a:t>Q</a:t>
            </a:r>
            <a:endParaRPr sz="1200" b="1">
              <a:solidFill>
                <a:srgbClr val="C00000"/>
              </a:solidFill>
            </a:endParaRPr>
          </a:p>
        </p:txBody>
      </p:sp>
      <p:sp>
        <p:nvSpPr>
          <p:cNvPr id="1074" name="Google Shape;1074;p33"/>
          <p:cNvSpPr txBox="1"/>
          <p:nvPr/>
        </p:nvSpPr>
        <p:spPr>
          <a:xfrm>
            <a:off x="6756900" y="30863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075" name="Google Shape;1075;p33"/>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076" name="Google Shape;1076;p33"/>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077" name="Google Shape;1077;p33"/>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3"/>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3"/>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3"/>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0" name="Google Shape;1100;p33"/>
          <p:cNvCxnSpPr>
            <a:stCxn id="1095" idx="7"/>
            <a:endCxn id="1080"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101" name="Google Shape;1101;p33"/>
          <p:cNvCxnSpPr>
            <a:stCxn id="1095" idx="5"/>
            <a:endCxn id="1078"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102" name="Google Shape;1102;p33"/>
          <p:cNvCxnSpPr>
            <a:stCxn id="1086" idx="7"/>
            <a:endCxn id="1078"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103" name="Google Shape;1103;p33"/>
          <p:cNvCxnSpPr>
            <a:stCxn id="1078" idx="5"/>
            <a:endCxn id="1079"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104" name="Google Shape;1104;p33"/>
          <p:cNvCxnSpPr>
            <a:stCxn id="1086" idx="5"/>
            <a:endCxn id="1097"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105" name="Google Shape;1105;p33"/>
          <p:cNvCxnSpPr>
            <a:stCxn id="1097" idx="6"/>
            <a:endCxn id="1096"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106" name="Google Shape;1106;p33"/>
          <p:cNvCxnSpPr>
            <a:stCxn id="1080" idx="6"/>
            <a:endCxn id="1077"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107" name="Google Shape;1107;p33"/>
          <p:cNvCxnSpPr>
            <a:stCxn id="1077" idx="4"/>
            <a:endCxn id="1088"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108" name="Google Shape;1108;p33"/>
          <p:cNvCxnSpPr>
            <a:stCxn id="1079" idx="0"/>
            <a:endCxn id="1088"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109" name="Google Shape;1109;p33"/>
          <p:cNvCxnSpPr>
            <a:stCxn id="1079" idx="5"/>
            <a:endCxn id="1096"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110" name="Google Shape;1110;p33"/>
          <p:cNvCxnSpPr>
            <a:stCxn id="1088" idx="6"/>
            <a:endCxn id="1081"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111" name="Google Shape;1111;p33"/>
          <p:cNvCxnSpPr>
            <a:stCxn id="1081" idx="4"/>
            <a:endCxn id="1090"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112" name="Google Shape;1112;p33"/>
          <p:cNvCxnSpPr>
            <a:stCxn id="1096" idx="7"/>
            <a:endCxn id="1090"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113" name="Google Shape;1113;p33"/>
          <p:cNvCxnSpPr>
            <a:stCxn id="1090" idx="4"/>
            <a:endCxn id="1083"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114" name="Google Shape;1114;p33"/>
          <p:cNvCxnSpPr>
            <a:stCxn id="1081" idx="0"/>
            <a:endCxn id="1082"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115" name="Google Shape;1115;p33"/>
          <p:cNvCxnSpPr>
            <a:stCxn id="1077" idx="7"/>
            <a:endCxn id="1094"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116" name="Google Shape;1116;p33"/>
          <p:cNvCxnSpPr>
            <a:stCxn id="1094" idx="7"/>
            <a:endCxn id="1084"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117" name="Google Shape;1117;p33"/>
          <p:cNvCxnSpPr>
            <a:endCxn id="1089"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118" name="Google Shape;1118;p33"/>
          <p:cNvCxnSpPr>
            <a:stCxn id="1084" idx="4"/>
            <a:endCxn id="1089"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119" name="Google Shape;1119;p33"/>
          <p:cNvCxnSpPr>
            <a:stCxn id="1089" idx="6"/>
            <a:endCxn id="1098"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120" name="Google Shape;1120;p33"/>
          <p:cNvCxnSpPr>
            <a:stCxn id="1098" idx="5"/>
            <a:endCxn id="1099"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121" name="Google Shape;1121;p33"/>
          <p:cNvCxnSpPr>
            <a:endCxn id="1091"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122" name="Google Shape;1122;p33"/>
          <p:cNvCxnSpPr>
            <a:stCxn id="1093" idx="0"/>
            <a:endCxn id="1089"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123" name="Google Shape;1123;p33"/>
          <p:cNvCxnSpPr>
            <a:stCxn id="1087" idx="6"/>
            <a:endCxn id="1099"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124" name="Google Shape;1124;p33"/>
          <p:cNvCxnSpPr>
            <a:stCxn id="1087" idx="4"/>
            <a:endCxn id="1085"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125" name="Google Shape;1125;p33"/>
          <p:cNvCxnSpPr>
            <a:stCxn id="1090" idx="0"/>
            <a:endCxn id="1092"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126" name="Google Shape;1126;p33"/>
          <p:cNvCxnSpPr>
            <a:stCxn id="1092" idx="5"/>
            <a:endCxn id="1087"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127" name="Google Shape;1127;p33"/>
          <p:cNvCxnSpPr>
            <a:stCxn id="1091" idx="6"/>
            <a:endCxn id="1093"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128" name="Google Shape;1128;p33"/>
          <p:cNvCxnSpPr>
            <a:stCxn id="1091" idx="3"/>
            <a:endCxn id="1092"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129" name="Google Shape;1129;p33"/>
          <p:cNvCxnSpPr>
            <a:stCxn id="1083" idx="5"/>
            <a:endCxn id="1085"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130" name="Google Shape;1130;p33"/>
          <p:cNvCxnSpPr>
            <a:stCxn id="1099" idx="2"/>
            <a:endCxn id="1093"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131" name="Google Shape;1131;p33"/>
          <p:cNvCxnSpPr>
            <a:stCxn id="1077" idx="5"/>
            <a:endCxn id="1082"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132" name="Google Shape;1132;p33"/>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134" name="Google Shape;1134;p33"/>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135" name="Google Shape;1135;p33"/>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136" name="Google Shape;1136;p33"/>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137" name="Google Shape;1137;p33"/>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138" name="Google Shape;1138;p33"/>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139" name="Google Shape;1139;p33"/>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140" name="Google Shape;1140;p33"/>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141" name="Google Shape;1141;p33"/>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142" name="Google Shape;1142;p33"/>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143" name="Google Shape;1143;p33"/>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144" name="Google Shape;1144;p33"/>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145" name="Google Shape;1145;p33"/>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146" name="Google Shape;1146;p33"/>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147" name="Google Shape;1147;p33"/>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148" name="Google Shape;1148;p33"/>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149" name="Google Shape;1149;p33"/>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150" name="Google Shape;1150;p33"/>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151" name="Google Shape;1151;p33"/>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152" name="Google Shape;1152;p33"/>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153" name="Google Shape;1153;p33"/>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154" name="Google Shape;1154;p33"/>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155" name="Google Shape;1155;p33"/>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156" name="Google Shape;1156;p33"/>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157" name="Google Shape;1157;p33"/>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158" name="Google Shape;1158;p33"/>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159" name="Google Shape;1159;p33"/>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160" name="Google Shape;1160;p33"/>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162" name="Google Shape;1162;p33"/>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163" name="Google Shape;1163;p33"/>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p34"/>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169" name="Google Shape;1169;p34"/>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21</a:t>
            </a:fld>
            <a:endParaRPr/>
          </a:p>
        </p:txBody>
      </p:sp>
      <p:sp>
        <p:nvSpPr>
          <p:cNvPr id="1171" name="Google Shape;1171;p34"/>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172" name="Google Shape;1172;p34"/>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173" name="Google Shape;1173;p34"/>
          <p:cNvSpPr txBox="1"/>
          <p:nvPr/>
        </p:nvSpPr>
        <p:spPr>
          <a:xfrm>
            <a:off x="6756900" y="3086300"/>
            <a:ext cx="769800" cy="2529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174" name="Google Shape;1174;p34"/>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175" name="Google Shape;1175;p34"/>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176" name="Google Shape;1176;p34"/>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2355938" y="27597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9" name="Google Shape;1199;p34"/>
          <p:cNvCxnSpPr>
            <a:stCxn id="1194" idx="7"/>
            <a:endCxn id="1179"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200" name="Google Shape;1200;p34"/>
          <p:cNvCxnSpPr>
            <a:stCxn id="1194" idx="5"/>
            <a:endCxn id="1177"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201" name="Google Shape;1201;p34"/>
          <p:cNvCxnSpPr>
            <a:stCxn id="1185" idx="7"/>
            <a:endCxn id="1177"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202" name="Google Shape;1202;p34"/>
          <p:cNvCxnSpPr>
            <a:stCxn id="1177" idx="5"/>
            <a:endCxn id="1178"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203" name="Google Shape;1203;p34"/>
          <p:cNvCxnSpPr>
            <a:stCxn id="1185" idx="5"/>
            <a:endCxn id="1196"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204" name="Google Shape;1204;p34"/>
          <p:cNvCxnSpPr>
            <a:stCxn id="1196" idx="6"/>
            <a:endCxn id="1195"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205" name="Google Shape;1205;p34"/>
          <p:cNvCxnSpPr>
            <a:stCxn id="1179" idx="6"/>
            <a:endCxn id="1176"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206" name="Google Shape;1206;p34"/>
          <p:cNvCxnSpPr>
            <a:stCxn id="1176" idx="4"/>
            <a:endCxn id="1187"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207" name="Google Shape;1207;p34"/>
          <p:cNvCxnSpPr>
            <a:stCxn id="1178" idx="0"/>
            <a:endCxn id="1187"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208" name="Google Shape;1208;p34"/>
          <p:cNvCxnSpPr>
            <a:stCxn id="1178" idx="5"/>
            <a:endCxn id="1195"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209" name="Google Shape;1209;p34"/>
          <p:cNvCxnSpPr>
            <a:stCxn id="1187" idx="6"/>
            <a:endCxn id="1180"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210" name="Google Shape;1210;p34"/>
          <p:cNvCxnSpPr>
            <a:stCxn id="1180" idx="4"/>
            <a:endCxn id="1189"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211" name="Google Shape;1211;p34"/>
          <p:cNvCxnSpPr>
            <a:stCxn id="1195" idx="7"/>
            <a:endCxn id="1189"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212" name="Google Shape;1212;p34"/>
          <p:cNvCxnSpPr>
            <a:stCxn id="1189" idx="4"/>
            <a:endCxn id="1182"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213" name="Google Shape;1213;p34"/>
          <p:cNvCxnSpPr>
            <a:stCxn id="1180" idx="0"/>
            <a:endCxn id="1181"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214" name="Google Shape;1214;p34"/>
          <p:cNvCxnSpPr>
            <a:stCxn id="1176" idx="7"/>
            <a:endCxn id="1193"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215" name="Google Shape;1215;p34"/>
          <p:cNvCxnSpPr>
            <a:stCxn id="1193" idx="7"/>
            <a:endCxn id="1183"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216" name="Google Shape;1216;p34"/>
          <p:cNvCxnSpPr>
            <a:endCxn id="1188"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217" name="Google Shape;1217;p34"/>
          <p:cNvCxnSpPr>
            <a:stCxn id="1183" idx="4"/>
            <a:endCxn id="1188"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218" name="Google Shape;1218;p34"/>
          <p:cNvCxnSpPr>
            <a:stCxn id="1188" idx="6"/>
            <a:endCxn id="1197"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219" name="Google Shape;1219;p34"/>
          <p:cNvCxnSpPr>
            <a:stCxn id="1197" idx="5"/>
            <a:endCxn id="1198"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220" name="Google Shape;1220;p34"/>
          <p:cNvCxnSpPr>
            <a:endCxn id="1190"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221" name="Google Shape;1221;p34"/>
          <p:cNvCxnSpPr>
            <a:stCxn id="1192" idx="0"/>
            <a:endCxn id="1188"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222" name="Google Shape;1222;p34"/>
          <p:cNvCxnSpPr>
            <a:stCxn id="1186" idx="6"/>
            <a:endCxn id="1198"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223" name="Google Shape;1223;p34"/>
          <p:cNvCxnSpPr>
            <a:stCxn id="1186" idx="4"/>
            <a:endCxn id="1184"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224" name="Google Shape;1224;p34"/>
          <p:cNvCxnSpPr>
            <a:stCxn id="1189" idx="0"/>
            <a:endCxn id="1191"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225" name="Google Shape;1225;p34"/>
          <p:cNvCxnSpPr>
            <a:stCxn id="1191" idx="5"/>
            <a:endCxn id="1186"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226" name="Google Shape;1226;p34"/>
          <p:cNvCxnSpPr>
            <a:stCxn id="1190" idx="6"/>
            <a:endCxn id="1192"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227" name="Google Shape;1227;p34"/>
          <p:cNvCxnSpPr>
            <a:stCxn id="1190" idx="3"/>
            <a:endCxn id="1191"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228" name="Google Shape;1228;p34"/>
          <p:cNvCxnSpPr>
            <a:stCxn id="1182" idx="5"/>
            <a:endCxn id="1184"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229" name="Google Shape;1229;p34"/>
          <p:cNvCxnSpPr>
            <a:stCxn id="1198" idx="2"/>
            <a:endCxn id="1192"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230" name="Google Shape;1230;p34"/>
          <p:cNvCxnSpPr>
            <a:stCxn id="1176" idx="5"/>
            <a:endCxn id="1181"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231" name="Google Shape;1231;p34"/>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233" name="Google Shape;1233;p34"/>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234" name="Google Shape;1234;p34"/>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235" name="Google Shape;1235;p34"/>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236" name="Google Shape;1236;p34"/>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237" name="Google Shape;1237;p34"/>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238" name="Google Shape;1238;p34"/>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239" name="Google Shape;1239;p34"/>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240" name="Google Shape;1240;p34"/>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241" name="Google Shape;1241;p34"/>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242" name="Google Shape;1242;p34"/>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243" name="Google Shape;1243;p34"/>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244" name="Google Shape;1244;p34"/>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245" name="Google Shape;1245;p34"/>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246" name="Google Shape;1246;p34"/>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247" name="Google Shape;1247;p34"/>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248" name="Google Shape;1248;p34"/>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249" name="Google Shape;1249;p34"/>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250" name="Google Shape;1250;p34"/>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251" name="Google Shape;1251;p34"/>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252" name="Google Shape;1252;p34"/>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253" name="Google Shape;1253;p34"/>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254" name="Google Shape;1254;p34"/>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255" name="Google Shape;1255;p34"/>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256" name="Google Shape;1256;p34"/>
          <p:cNvSpPr txBox="1"/>
          <p:nvPr/>
        </p:nvSpPr>
        <p:spPr>
          <a:xfrm>
            <a:off x="2610800" y="1081475"/>
            <a:ext cx="2232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2.1 Select the closest element </a:t>
            </a:r>
            <a:r>
              <a:rPr lang="fr" sz="1200" b="1"/>
              <a:t>P</a:t>
            </a:r>
            <a:r>
              <a:rPr lang="fr" sz="1200"/>
              <a:t> from </a:t>
            </a:r>
            <a:r>
              <a:rPr lang="fr" sz="1200" b="1">
                <a:solidFill>
                  <a:schemeClr val="dk1"/>
                </a:solidFill>
              </a:rPr>
              <a:t>C_NN</a:t>
            </a:r>
            <a:r>
              <a:rPr lang="fr" sz="1200">
                <a:solidFill>
                  <a:schemeClr val="dk1"/>
                </a:solidFill>
              </a:rPr>
              <a:t>\𝑽</a:t>
            </a:r>
            <a:endParaRPr sz="1200"/>
          </a:p>
        </p:txBody>
      </p:sp>
      <p:cxnSp>
        <p:nvCxnSpPr>
          <p:cNvPr id="1257" name="Google Shape;1257;p34"/>
          <p:cNvCxnSpPr>
            <a:endCxn id="1173" idx="1"/>
          </p:cNvCxnSpPr>
          <p:nvPr/>
        </p:nvCxnSpPr>
        <p:spPr>
          <a:xfrm>
            <a:off x="4336800" y="1347050"/>
            <a:ext cx="2420100" cy="1865700"/>
          </a:xfrm>
          <a:prstGeom prst="straightConnector1">
            <a:avLst/>
          </a:prstGeom>
          <a:noFill/>
          <a:ln w="9525" cap="flat" cmpd="sng">
            <a:solidFill>
              <a:schemeClr val="dk2"/>
            </a:solidFill>
            <a:prstDash val="solid"/>
            <a:round/>
            <a:headEnd type="none" w="med" len="med"/>
            <a:tailEnd type="triangle" w="med" len="med"/>
          </a:ln>
        </p:spPr>
      </p:cxnSp>
      <p:sp>
        <p:nvSpPr>
          <p:cNvPr id="1258" name="Google Shape;1258;p34"/>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259" name="Google Shape;1259;p34"/>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260" name="Google Shape;1260;p34"/>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261" name="Google Shape;1261;p34"/>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263" name="Google Shape;1263;p34"/>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264" name="Google Shape;1264;p34"/>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35"/>
          <p:cNvSpPr txBox="1"/>
          <p:nvPr/>
        </p:nvSpPr>
        <p:spPr>
          <a:xfrm>
            <a:off x="2610800" y="1233875"/>
            <a:ext cx="2232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2.3 Add </a:t>
            </a:r>
            <a:r>
              <a:rPr lang="fr" sz="1200" b="1"/>
              <a:t>P</a:t>
            </a:r>
            <a:r>
              <a:rPr lang="fr" sz="1200"/>
              <a:t> to the set of visited candidate </a:t>
            </a:r>
            <a:r>
              <a:rPr lang="fr" sz="1200">
                <a:solidFill>
                  <a:schemeClr val="dk1"/>
                </a:solidFill>
              </a:rPr>
              <a:t>𝑽</a:t>
            </a:r>
            <a:endParaRPr sz="1200"/>
          </a:p>
        </p:txBody>
      </p:sp>
      <p:pic>
        <p:nvPicPr>
          <p:cNvPr id="1270" name="Google Shape;1270;p35"/>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271" name="Google Shape;127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22</a:t>
            </a:fld>
            <a:endParaRPr/>
          </a:p>
        </p:txBody>
      </p:sp>
      <p:sp>
        <p:nvSpPr>
          <p:cNvPr id="1272" name="Google Shape;1272;p35"/>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273" name="Google Shape;1273;p35"/>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274" name="Google Shape;1274;p35"/>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2300250" y="3117650"/>
            <a:ext cx="144000" cy="151200"/>
          </a:xfrm>
          <a:prstGeom prst="ellipse">
            <a:avLst/>
          </a:prstGeom>
          <a:solidFill>
            <a:srgbClr val="88888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5"/>
          <p:cNvSpPr/>
          <p:nvPr/>
        </p:nvSpPr>
        <p:spPr>
          <a:xfrm>
            <a:off x="2355938" y="2759700"/>
            <a:ext cx="144000" cy="151200"/>
          </a:xfrm>
          <a:prstGeom prst="ellipse">
            <a:avLst/>
          </a:prstGeom>
          <a:solidFill>
            <a:schemeClr val="accent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5"/>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5"/>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5"/>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5"/>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5"/>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5"/>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5"/>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7" name="Google Shape;1297;p35"/>
          <p:cNvCxnSpPr>
            <a:stCxn id="1292" idx="7"/>
            <a:endCxn id="127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298" name="Google Shape;1298;p35"/>
          <p:cNvCxnSpPr>
            <a:stCxn id="1292" idx="5"/>
            <a:endCxn id="127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299" name="Google Shape;1299;p35"/>
          <p:cNvCxnSpPr>
            <a:stCxn id="1283" idx="7"/>
            <a:endCxn id="127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300" name="Google Shape;1300;p35"/>
          <p:cNvCxnSpPr>
            <a:stCxn id="1275" idx="5"/>
            <a:endCxn id="1276"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301" name="Google Shape;1301;p35"/>
          <p:cNvCxnSpPr>
            <a:stCxn id="1283" idx="5"/>
            <a:endCxn id="129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302" name="Google Shape;1302;p35"/>
          <p:cNvCxnSpPr>
            <a:stCxn id="1294" idx="6"/>
            <a:endCxn id="129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303" name="Google Shape;1303;p35"/>
          <p:cNvCxnSpPr>
            <a:stCxn id="1277" idx="6"/>
            <a:endCxn id="127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304" name="Google Shape;1304;p35"/>
          <p:cNvCxnSpPr>
            <a:stCxn id="1274" idx="4"/>
            <a:endCxn id="1285" idx="0"/>
          </p:cNvCxnSpPr>
          <p:nvPr/>
        </p:nvCxnSpPr>
        <p:spPr>
          <a:xfrm flipH="1">
            <a:off x="2427950" y="2506850"/>
            <a:ext cx="50100" cy="252900"/>
          </a:xfrm>
          <a:prstGeom prst="straightConnector1">
            <a:avLst/>
          </a:prstGeom>
          <a:noFill/>
          <a:ln w="19050" cap="flat" cmpd="sng">
            <a:solidFill>
              <a:srgbClr val="93C47D"/>
            </a:solidFill>
            <a:prstDash val="solid"/>
            <a:round/>
            <a:headEnd type="stealth" w="med" len="med"/>
            <a:tailEnd type="none" w="med" len="med"/>
          </a:ln>
        </p:spPr>
      </p:cxnSp>
      <p:cxnSp>
        <p:nvCxnSpPr>
          <p:cNvPr id="1305" name="Google Shape;1305;p35"/>
          <p:cNvCxnSpPr>
            <a:stCxn id="1276" idx="0"/>
            <a:endCxn id="1285" idx="4"/>
          </p:cNvCxnSpPr>
          <p:nvPr/>
        </p:nvCxnSpPr>
        <p:spPr>
          <a:xfrm rot="10800000" flipH="1">
            <a:off x="2372250" y="2910950"/>
            <a:ext cx="55800" cy="206700"/>
          </a:xfrm>
          <a:prstGeom prst="straightConnector1">
            <a:avLst/>
          </a:prstGeom>
          <a:noFill/>
          <a:ln w="19050" cap="flat" cmpd="sng">
            <a:solidFill>
              <a:srgbClr val="93C47D"/>
            </a:solidFill>
            <a:prstDash val="solid"/>
            <a:round/>
            <a:headEnd type="stealth" w="med" len="med"/>
            <a:tailEnd type="none" w="med" len="med"/>
          </a:ln>
        </p:spPr>
      </p:cxnSp>
      <p:cxnSp>
        <p:nvCxnSpPr>
          <p:cNvPr id="1306" name="Google Shape;1306;p35"/>
          <p:cNvCxnSpPr>
            <a:stCxn id="1276" idx="5"/>
            <a:endCxn id="1293"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307" name="Google Shape;1307;p35"/>
          <p:cNvCxnSpPr>
            <a:stCxn id="1285" idx="6"/>
            <a:endCxn id="1278" idx="2"/>
          </p:cNvCxnSpPr>
          <p:nvPr/>
        </p:nvCxnSpPr>
        <p:spPr>
          <a:xfrm>
            <a:off x="2499938" y="2835300"/>
            <a:ext cx="242100" cy="126300"/>
          </a:xfrm>
          <a:prstGeom prst="straightConnector1">
            <a:avLst/>
          </a:prstGeom>
          <a:noFill/>
          <a:ln w="19050" cap="flat" cmpd="sng">
            <a:solidFill>
              <a:srgbClr val="93C47D"/>
            </a:solidFill>
            <a:prstDash val="solid"/>
            <a:round/>
            <a:headEnd type="none" w="med" len="med"/>
            <a:tailEnd type="stealth" w="med" len="med"/>
          </a:ln>
        </p:spPr>
      </p:cxnSp>
      <p:cxnSp>
        <p:nvCxnSpPr>
          <p:cNvPr id="1308" name="Google Shape;1308;p35"/>
          <p:cNvCxnSpPr>
            <a:stCxn id="1278" idx="4"/>
            <a:endCxn id="1287"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309" name="Google Shape;1309;p35"/>
          <p:cNvCxnSpPr>
            <a:stCxn id="1293" idx="7"/>
            <a:endCxn id="128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310" name="Google Shape;1310;p35"/>
          <p:cNvCxnSpPr>
            <a:stCxn id="1287" idx="4"/>
            <a:endCxn id="128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311" name="Google Shape;1311;p35"/>
          <p:cNvCxnSpPr>
            <a:stCxn id="1278" idx="0"/>
            <a:endCxn id="1279"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312" name="Google Shape;1312;p35"/>
          <p:cNvCxnSpPr>
            <a:stCxn id="1274" idx="7"/>
            <a:endCxn id="129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313" name="Google Shape;1313;p35"/>
          <p:cNvCxnSpPr>
            <a:stCxn id="1291" idx="7"/>
            <a:endCxn id="128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314" name="Google Shape;1314;p35"/>
          <p:cNvCxnSpPr>
            <a:endCxn id="128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315" name="Google Shape;1315;p35"/>
          <p:cNvCxnSpPr>
            <a:stCxn id="1281" idx="4"/>
            <a:endCxn id="128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316" name="Google Shape;1316;p35"/>
          <p:cNvCxnSpPr>
            <a:stCxn id="1286" idx="6"/>
            <a:endCxn id="129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317" name="Google Shape;1317;p35"/>
          <p:cNvCxnSpPr>
            <a:stCxn id="1295" idx="5"/>
            <a:endCxn id="129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318" name="Google Shape;1318;p35"/>
          <p:cNvCxnSpPr>
            <a:endCxn id="1288"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319" name="Google Shape;1319;p35"/>
          <p:cNvCxnSpPr>
            <a:stCxn id="1290" idx="0"/>
            <a:endCxn id="128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320" name="Google Shape;1320;p35"/>
          <p:cNvCxnSpPr>
            <a:stCxn id="1284" idx="6"/>
            <a:endCxn id="129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321" name="Google Shape;1321;p35"/>
          <p:cNvCxnSpPr>
            <a:stCxn id="1284" idx="4"/>
            <a:endCxn id="128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322" name="Google Shape;1322;p35"/>
          <p:cNvCxnSpPr>
            <a:stCxn id="1287" idx="0"/>
            <a:endCxn id="128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323" name="Google Shape;1323;p35"/>
          <p:cNvCxnSpPr>
            <a:stCxn id="1289" idx="5"/>
            <a:endCxn id="128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324" name="Google Shape;1324;p35"/>
          <p:cNvCxnSpPr>
            <a:stCxn id="1288" idx="6"/>
            <a:endCxn id="129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325" name="Google Shape;1325;p35"/>
          <p:cNvCxnSpPr>
            <a:stCxn id="1288" idx="3"/>
            <a:endCxn id="128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326" name="Google Shape;1326;p35"/>
          <p:cNvCxnSpPr>
            <a:stCxn id="1280" idx="5"/>
            <a:endCxn id="128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327" name="Google Shape;1327;p35"/>
          <p:cNvCxnSpPr>
            <a:stCxn id="1296" idx="2"/>
            <a:endCxn id="129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328" name="Google Shape;1328;p35"/>
          <p:cNvCxnSpPr>
            <a:stCxn id="1274" idx="5"/>
            <a:endCxn id="127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329" name="Google Shape;1329;p35"/>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5"/>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331" name="Google Shape;1331;p35"/>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332" name="Google Shape;1332;p35"/>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333" name="Google Shape;1333;p35"/>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334" name="Google Shape;1334;p35"/>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335" name="Google Shape;1335;p35"/>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336" name="Google Shape;1336;p35"/>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337" name="Google Shape;1337;p35"/>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338" name="Google Shape;1338;p35"/>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339" name="Google Shape;1339;p35"/>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340" name="Google Shape;1340;p35"/>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341" name="Google Shape;1341;p35"/>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342" name="Google Shape;1342;p35"/>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343" name="Google Shape;1343;p35"/>
          <p:cNvSpPr txBox="1"/>
          <p:nvPr/>
        </p:nvSpPr>
        <p:spPr>
          <a:xfrm>
            <a:off x="211230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344" name="Google Shape;1344;p35"/>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345" name="Google Shape;1345;p35"/>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346" name="Google Shape;1346;p35"/>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347" name="Google Shape;1347;p35"/>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348" name="Google Shape;1348;p35"/>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349" name="Google Shape;1349;p35"/>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350" name="Google Shape;1350;p35"/>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351" name="Google Shape;1351;p35"/>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352" name="Google Shape;1352;p35"/>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353" name="Google Shape;1353;p35"/>
          <p:cNvSpPr txBox="1"/>
          <p:nvPr/>
        </p:nvSpPr>
        <p:spPr>
          <a:xfrm>
            <a:off x="2610800" y="1081475"/>
            <a:ext cx="24681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2.2 Add </a:t>
            </a:r>
            <a:r>
              <a:rPr lang="fr" sz="1200" b="1"/>
              <a:t>P</a:t>
            </a:r>
            <a:r>
              <a:rPr lang="fr" sz="1200"/>
              <a:t> neighbors to </a:t>
            </a:r>
            <a:r>
              <a:rPr lang="fr" sz="1200" b="1">
                <a:solidFill>
                  <a:schemeClr val="dk1"/>
                </a:solidFill>
              </a:rPr>
              <a:t>C_NN</a:t>
            </a:r>
            <a:endParaRPr sz="1200"/>
          </a:p>
        </p:txBody>
      </p:sp>
      <p:sp>
        <p:nvSpPr>
          <p:cNvPr id="1354" name="Google Shape;1354;p35"/>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356" name="Google Shape;1356;p35"/>
          <p:cNvSpPr txBox="1"/>
          <p:nvPr/>
        </p:nvSpPr>
        <p:spPr>
          <a:xfrm>
            <a:off x="6756900" y="3162500"/>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357" name="Google Shape;1357;p35"/>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358" name="Google Shape;1358;p35"/>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359" name="Google Shape;1359;p35"/>
          <p:cNvSpPr txBox="1"/>
          <p:nvPr/>
        </p:nvSpPr>
        <p:spPr>
          <a:xfrm>
            <a:off x="6732402" y="25678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5,</a:t>
            </a:r>
            <a:r>
              <a:rPr lang="fr" sz="1000" b="1">
                <a:solidFill>
                  <a:srgbClr val="A61C00"/>
                </a:solidFill>
              </a:rPr>
              <a:t>Q</a:t>
            </a:r>
            <a:r>
              <a:rPr lang="fr" sz="1000">
                <a:solidFill>
                  <a:srgbClr val="0097A7"/>
                </a:solidFill>
              </a:rPr>
              <a:t>)</a:t>
            </a:r>
            <a:endParaRPr sz="1000">
              <a:solidFill>
                <a:srgbClr val="0097A7"/>
              </a:solidFill>
            </a:endParaRPr>
          </a:p>
        </p:txBody>
      </p:sp>
      <p:sp>
        <p:nvSpPr>
          <p:cNvPr id="1360" name="Google Shape;1360;p35"/>
          <p:cNvSpPr txBox="1"/>
          <p:nvPr/>
        </p:nvSpPr>
        <p:spPr>
          <a:xfrm>
            <a:off x="6740989" y="284816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13,</a:t>
            </a:r>
            <a:r>
              <a:rPr lang="fr" sz="1000" b="1">
                <a:solidFill>
                  <a:srgbClr val="A61C00"/>
                </a:solidFill>
              </a:rPr>
              <a:t>Q</a:t>
            </a:r>
            <a:r>
              <a:rPr lang="fr" sz="1000">
                <a:solidFill>
                  <a:srgbClr val="0097A7"/>
                </a:solidFill>
              </a:rPr>
              <a:t>)</a:t>
            </a:r>
            <a:endParaRPr sz="1000">
              <a:solidFill>
                <a:srgbClr val="0097A7"/>
              </a:solidFill>
            </a:endParaRPr>
          </a:p>
        </p:txBody>
      </p:sp>
      <p:sp>
        <p:nvSpPr>
          <p:cNvPr id="1361" name="Google Shape;1361;p35"/>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362" name="Google Shape;1362;p35"/>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363" name="Google Shape;1363;p35"/>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364" name="Google Shape;1364;p35"/>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5"/>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366" name="Google Shape;1366;p35"/>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367" name="Google Shape;1367;p35"/>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pic>
        <p:nvPicPr>
          <p:cNvPr id="1372" name="Google Shape;1372;p36"/>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373" name="Google Shape;137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23</a:t>
            </a:fld>
            <a:endParaRPr/>
          </a:p>
        </p:txBody>
      </p:sp>
      <p:sp>
        <p:nvSpPr>
          <p:cNvPr id="1374" name="Google Shape;1374;p36"/>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741900" y="2886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7" name="Google Shape;1397;p36"/>
          <p:cNvCxnSpPr>
            <a:stCxn id="1392" idx="7"/>
            <a:endCxn id="137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398" name="Google Shape;1398;p36"/>
          <p:cNvCxnSpPr>
            <a:stCxn id="1392" idx="5"/>
            <a:endCxn id="137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399" name="Google Shape;1399;p36"/>
          <p:cNvCxnSpPr>
            <a:stCxn id="1383" idx="7"/>
            <a:endCxn id="137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36"/>
          <p:cNvCxnSpPr>
            <a:stCxn id="1375" idx="5"/>
            <a:endCxn id="1376"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401" name="Google Shape;1401;p36"/>
          <p:cNvCxnSpPr>
            <a:stCxn id="1383" idx="5"/>
            <a:endCxn id="139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402" name="Google Shape;1402;p36"/>
          <p:cNvCxnSpPr>
            <a:stCxn id="1394" idx="6"/>
            <a:endCxn id="139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403" name="Google Shape;1403;p36"/>
          <p:cNvCxnSpPr>
            <a:stCxn id="1377" idx="6"/>
            <a:endCxn id="137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404" name="Google Shape;1404;p36"/>
          <p:cNvCxnSpPr>
            <a:stCxn id="1374" idx="4"/>
            <a:endCxn id="1385"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405" name="Google Shape;1405;p36"/>
          <p:cNvCxnSpPr>
            <a:stCxn id="1376" idx="0"/>
            <a:endCxn id="1385"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406" name="Google Shape;1406;p36"/>
          <p:cNvCxnSpPr>
            <a:stCxn id="1376" idx="5"/>
            <a:endCxn id="1393"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407" name="Google Shape;1407;p36"/>
          <p:cNvCxnSpPr>
            <a:stCxn id="1385" idx="6"/>
            <a:endCxn id="1378"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408" name="Google Shape;1408;p36"/>
          <p:cNvCxnSpPr>
            <a:stCxn id="1378" idx="4"/>
            <a:endCxn id="1387"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409" name="Google Shape;1409;p36"/>
          <p:cNvCxnSpPr>
            <a:stCxn id="1393" idx="7"/>
            <a:endCxn id="138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410" name="Google Shape;1410;p36"/>
          <p:cNvCxnSpPr>
            <a:stCxn id="1387" idx="4"/>
            <a:endCxn id="138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411" name="Google Shape;1411;p36"/>
          <p:cNvCxnSpPr>
            <a:stCxn id="1378" idx="0"/>
            <a:endCxn id="1379"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412" name="Google Shape;1412;p36"/>
          <p:cNvCxnSpPr>
            <a:stCxn id="1374" idx="7"/>
            <a:endCxn id="139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413" name="Google Shape;1413;p36"/>
          <p:cNvCxnSpPr>
            <a:stCxn id="1391" idx="7"/>
            <a:endCxn id="138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414" name="Google Shape;1414;p36"/>
          <p:cNvCxnSpPr>
            <a:endCxn id="138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415" name="Google Shape;1415;p36"/>
          <p:cNvCxnSpPr>
            <a:stCxn id="1381" idx="4"/>
            <a:endCxn id="138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416" name="Google Shape;1416;p36"/>
          <p:cNvCxnSpPr>
            <a:stCxn id="1386" idx="6"/>
            <a:endCxn id="139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417" name="Google Shape;1417;p36"/>
          <p:cNvCxnSpPr>
            <a:stCxn id="1395" idx="5"/>
            <a:endCxn id="139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418" name="Google Shape;1418;p36"/>
          <p:cNvCxnSpPr>
            <a:endCxn id="1388"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419" name="Google Shape;1419;p36"/>
          <p:cNvCxnSpPr>
            <a:stCxn id="1390" idx="0"/>
            <a:endCxn id="138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420" name="Google Shape;1420;p36"/>
          <p:cNvCxnSpPr>
            <a:stCxn id="1384" idx="6"/>
            <a:endCxn id="139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421" name="Google Shape;1421;p36"/>
          <p:cNvCxnSpPr>
            <a:stCxn id="1384" idx="4"/>
            <a:endCxn id="138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422" name="Google Shape;1422;p36"/>
          <p:cNvCxnSpPr>
            <a:stCxn id="1387" idx="0"/>
            <a:endCxn id="138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423" name="Google Shape;1423;p36"/>
          <p:cNvCxnSpPr>
            <a:stCxn id="1389" idx="5"/>
            <a:endCxn id="138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424" name="Google Shape;1424;p36"/>
          <p:cNvCxnSpPr>
            <a:stCxn id="1388" idx="6"/>
            <a:endCxn id="139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425" name="Google Shape;1425;p36"/>
          <p:cNvCxnSpPr>
            <a:stCxn id="1388" idx="3"/>
            <a:endCxn id="138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426" name="Google Shape;1426;p36"/>
          <p:cNvCxnSpPr>
            <a:stCxn id="1380" idx="5"/>
            <a:endCxn id="138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427" name="Google Shape;1427;p36"/>
          <p:cNvCxnSpPr>
            <a:stCxn id="1396" idx="2"/>
            <a:endCxn id="139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428" name="Google Shape;1428;p36"/>
          <p:cNvCxnSpPr>
            <a:stCxn id="1374" idx="5"/>
            <a:endCxn id="137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429" name="Google Shape;1429;p36"/>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431" name="Google Shape;1431;p36"/>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432" name="Google Shape;1432;p36"/>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433" name="Google Shape;1433;p36"/>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434" name="Google Shape;1434;p36"/>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435" name="Google Shape;1435;p36"/>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436" name="Google Shape;1436;p36"/>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437" name="Google Shape;1437;p36"/>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438" name="Google Shape;1438;p36"/>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439" name="Google Shape;1439;p36"/>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440" name="Google Shape;1440;p36"/>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441" name="Google Shape;1441;p36"/>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442" name="Google Shape;1442;p36"/>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443" name="Google Shape;1443;p36"/>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444" name="Google Shape;1444;p36"/>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445" name="Google Shape;1445;p36"/>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446" name="Google Shape;1446;p36"/>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447" name="Google Shape;1447;p36"/>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448" name="Google Shape;1448;p36"/>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449" name="Google Shape;1449;p36"/>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450" name="Google Shape;1450;p36"/>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451" name="Google Shape;1451;p36"/>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452" name="Google Shape;1452;p36"/>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453" name="Google Shape;1453;p36"/>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454" name="Google Shape;1454;p36"/>
          <p:cNvSpPr txBox="1"/>
          <p:nvPr/>
        </p:nvSpPr>
        <p:spPr>
          <a:xfrm>
            <a:off x="2610800" y="1081475"/>
            <a:ext cx="28425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2.4 If |</a:t>
            </a:r>
            <a:r>
              <a:rPr lang="fr" sz="1200" b="1">
                <a:solidFill>
                  <a:schemeClr val="dk1"/>
                </a:solidFill>
              </a:rPr>
              <a:t>C_NN</a:t>
            </a:r>
            <a:r>
              <a:rPr lang="fr" sz="1200"/>
              <a:t>| &gt; L:</a:t>
            </a:r>
            <a:endParaRPr sz="1200"/>
          </a:p>
          <a:p>
            <a:pPr marL="450000" lvl="0" indent="0" algn="l" rtl="0">
              <a:spcBef>
                <a:spcPts val="0"/>
              </a:spcBef>
              <a:spcAft>
                <a:spcPts val="0"/>
              </a:spcAft>
              <a:buNone/>
            </a:pPr>
            <a:r>
              <a:rPr lang="fr" sz="1200"/>
              <a:t>	update </a:t>
            </a:r>
            <a:r>
              <a:rPr lang="fr" sz="1200" b="1">
                <a:solidFill>
                  <a:schemeClr val="dk1"/>
                </a:solidFill>
              </a:rPr>
              <a:t>C_NN</a:t>
            </a:r>
            <a:r>
              <a:rPr lang="fr" sz="1200"/>
              <a:t> to retain closest L            points to </a:t>
            </a:r>
            <a:r>
              <a:rPr lang="fr" sz="1200" b="1">
                <a:solidFill>
                  <a:srgbClr val="C00000"/>
                </a:solidFill>
              </a:rPr>
              <a:t>Q</a:t>
            </a:r>
            <a:endParaRPr sz="1200" b="1">
              <a:solidFill>
                <a:srgbClr val="C00000"/>
              </a:solidFill>
            </a:endParaRPr>
          </a:p>
        </p:txBody>
      </p:sp>
      <p:sp>
        <p:nvSpPr>
          <p:cNvPr id="1455" name="Google Shape;1455;p36"/>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6"/>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457" name="Google Shape;1457;p36"/>
          <p:cNvSpPr txBox="1"/>
          <p:nvPr/>
        </p:nvSpPr>
        <p:spPr>
          <a:xfrm>
            <a:off x="6756900" y="3162500"/>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458" name="Google Shape;1458;p36"/>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459" name="Google Shape;1459;p36"/>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460" name="Google Shape;1460;p36"/>
          <p:cNvSpPr txBox="1"/>
          <p:nvPr/>
        </p:nvSpPr>
        <p:spPr>
          <a:xfrm>
            <a:off x="6732402" y="25678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5,</a:t>
            </a:r>
            <a:r>
              <a:rPr lang="fr" sz="1000" b="1">
                <a:solidFill>
                  <a:srgbClr val="A61C00"/>
                </a:solidFill>
              </a:rPr>
              <a:t>Q</a:t>
            </a:r>
            <a:r>
              <a:rPr lang="fr" sz="1000">
                <a:solidFill>
                  <a:srgbClr val="0097A7"/>
                </a:solidFill>
              </a:rPr>
              <a:t>)</a:t>
            </a:r>
            <a:endParaRPr sz="1000">
              <a:solidFill>
                <a:srgbClr val="0097A7"/>
              </a:solidFill>
            </a:endParaRPr>
          </a:p>
        </p:txBody>
      </p:sp>
      <p:sp>
        <p:nvSpPr>
          <p:cNvPr id="1461" name="Google Shape;1461;p36"/>
          <p:cNvSpPr txBox="1"/>
          <p:nvPr/>
        </p:nvSpPr>
        <p:spPr>
          <a:xfrm>
            <a:off x="6740989" y="284816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13,</a:t>
            </a:r>
            <a:r>
              <a:rPr lang="fr" sz="1000" b="1">
                <a:solidFill>
                  <a:srgbClr val="A61C00"/>
                </a:solidFill>
              </a:rPr>
              <a:t>Q</a:t>
            </a:r>
            <a:r>
              <a:rPr lang="fr" sz="1000">
                <a:solidFill>
                  <a:srgbClr val="0097A7"/>
                </a:solidFill>
              </a:rPr>
              <a:t>)</a:t>
            </a:r>
            <a:endParaRPr sz="1000">
              <a:solidFill>
                <a:srgbClr val="0097A7"/>
              </a:solidFill>
            </a:endParaRPr>
          </a:p>
        </p:txBody>
      </p:sp>
      <p:sp>
        <p:nvSpPr>
          <p:cNvPr id="1462" name="Google Shape;1462;p36"/>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463" name="Google Shape;1463;p36"/>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464" name="Google Shape;1464;p36"/>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465" name="Google Shape;1465;p36"/>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6"/>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467" name="Google Shape;1467;p36"/>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468" name="Google Shape;1468;p36"/>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469" name="Google Shape;1469;p36"/>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37"/>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pic>
        <p:nvPicPr>
          <p:cNvPr id="1475" name="Google Shape;1475;p37"/>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476" name="Google Shape;1476;p37"/>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24</a:t>
            </a:fld>
            <a:endParaRPr/>
          </a:p>
        </p:txBody>
      </p:sp>
      <p:sp>
        <p:nvSpPr>
          <p:cNvPr id="1478" name="Google Shape;1478;p37"/>
          <p:cNvSpPr txBox="1"/>
          <p:nvPr/>
        </p:nvSpPr>
        <p:spPr>
          <a:xfrm>
            <a:off x="6746788" y="414121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479" name="Google Shape;1479;p37"/>
          <p:cNvSpPr txBox="1"/>
          <p:nvPr/>
        </p:nvSpPr>
        <p:spPr>
          <a:xfrm>
            <a:off x="6756900" y="3086300"/>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480" name="Google Shape;1480;p37"/>
          <p:cNvSpPr txBox="1"/>
          <p:nvPr/>
        </p:nvSpPr>
        <p:spPr>
          <a:xfrm>
            <a:off x="6743800" y="34566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481" name="Google Shape;1481;p37"/>
          <p:cNvSpPr txBox="1"/>
          <p:nvPr/>
        </p:nvSpPr>
        <p:spPr>
          <a:xfrm>
            <a:off x="6736688" y="382690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482" name="Google Shape;1482;p37"/>
          <p:cNvSpPr txBox="1"/>
          <p:nvPr/>
        </p:nvSpPr>
        <p:spPr>
          <a:xfrm>
            <a:off x="6732402" y="24154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5,</a:t>
            </a:r>
            <a:r>
              <a:rPr lang="fr" sz="1000" b="1">
                <a:solidFill>
                  <a:srgbClr val="A61C00"/>
                </a:solidFill>
              </a:rPr>
              <a:t>Q</a:t>
            </a:r>
            <a:r>
              <a:rPr lang="fr" sz="1000">
                <a:solidFill>
                  <a:srgbClr val="0097A7"/>
                </a:solidFill>
              </a:rPr>
              <a:t>)</a:t>
            </a:r>
            <a:endParaRPr sz="1000">
              <a:solidFill>
                <a:srgbClr val="0097A7"/>
              </a:solidFill>
            </a:endParaRPr>
          </a:p>
        </p:txBody>
      </p:sp>
      <p:sp>
        <p:nvSpPr>
          <p:cNvPr id="1483" name="Google Shape;1483;p37"/>
          <p:cNvSpPr txBox="1"/>
          <p:nvPr/>
        </p:nvSpPr>
        <p:spPr>
          <a:xfrm>
            <a:off x="6740989" y="2771963"/>
            <a:ext cx="769800" cy="2529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13,</a:t>
            </a:r>
            <a:r>
              <a:rPr lang="fr" sz="1000" b="1">
                <a:solidFill>
                  <a:srgbClr val="A61C00"/>
                </a:solidFill>
              </a:rPr>
              <a:t>Q</a:t>
            </a:r>
            <a:r>
              <a:rPr lang="fr" sz="1000">
                <a:solidFill>
                  <a:srgbClr val="0097A7"/>
                </a:solidFill>
              </a:rPr>
              <a:t>)</a:t>
            </a:r>
            <a:endParaRPr sz="1000">
              <a:solidFill>
                <a:srgbClr val="0097A7"/>
              </a:solidFill>
            </a:endParaRPr>
          </a:p>
        </p:txBody>
      </p:sp>
      <p:sp>
        <p:nvSpPr>
          <p:cNvPr id="1484" name="Google Shape;1484;p37"/>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2741900" y="2886000"/>
            <a:ext cx="144000" cy="151200"/>
          </a:xfrm>
          <a:prstGeom prst="ellipse">
            <a:avLst/>
          </a:prstGeom>
          <a:solidFill>
            <a:schemeClr val="accent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7" name="Google Shape;1507;p37"/>
          <p:cNvCxnSpPr>
            <a:stCxn id="1502" idx="7"/>
            <a:endCxn id="148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508" name="Google Shape;1508;p37"/>
          <p:cNvCxnSpPr>
            <a:stCxn id="1502" idx="5"/>
            <a:endCxn id="148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509" name="Google Shape;1509;p37"/>
          <p:cNvCxnSpPr>
            <a:stCxn id="1493" idx="7"/>
            <a:endCxn id="148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510" name="Google Shape;1510;p37"/>
          <p:cNvCxnSpPr>
            <a:stCxn id="1485" idx="5"/>
            <a:endCxn id="1486"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511" name="Google Shape;1511;p37"/>
          <p:cNvCxnSpPr>
            <a:stCxn id="1493" idx="5"/>
            <a:endCxn id="150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512" name="Google Shape;1512;p37"/>
          <p:cNvCxnSpPr>
            <a:stCxn id="1504" idx="6"/>
            <a:endCxn id="150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513" name="Google Shape;1513;p37"/>
          <p:cNvCxnSpPr>
            <a:stCxn id="1487" idx="6"/>
            <a:endCxn id="148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514" name="Google Shape;1514;p37"/>
          <p:cNvCxnSpPr>
            <a:stCxn id="1484" idx="4"/>
            <a:endCxn id="1495"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515" name="Google Shape;1515;p37"/>
          <p:cNvCxnSpPr>
            <a:stCxn id="1486" idx="0"/>
            <a:endCxn id="1495"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516" name="Google Shape;1516;p37"/>
          <p:cNvCxnSpPr>
            <a:stCxn id="1486" idx="5"/>
            <a:endCxn id="1503"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517" name="Google Shape;1517;p37"/>
          <p:cNvCxnSpPr>
            <a:stCxn id="1495" idx="6"/>
            <a:endCxn id="1488" idx="2"/>
          </p:cNvCxnSpPr>
          <p:nvPr/>
        </p:nvCxnSpPr>
        <p:spPr>
          <a:xfrm>
            <a:off x="2499938" y="2835300"/>
            <a:ext cx="242100" cy="126300"/>
          </a:xfrm>
          <a:prstGeom prst="straightConnector1">
            <a:avLst/>
          </a:prstGeom>
          <a:noFill/>
          <a:ln w="19050" cap="flat" cmpd="sng">
            <a:solidFill>
              <a:srgbClr val="A8D08C"/>
            </a:solidFill>
            <a:prstDash val="solid"/>
            <a:round/>
            <a:headEnd type="stealth" w="med" len="med"/>
            <a:tailEnd type="none" w="med" len="med"/>
          </a:ln>
        </p:spPr>
      </p:cxnSp>
      <p:cxnSp>
        <p:nvCxnSpPr>
          <p:cNvPr id="1518" name="Google Shape;1518;p37"/>
          <p:cNvCxnSpPr>
            <a:stCxn id="1488" idx="4"/>
            <a:endCxn id="1497" idx="1"/>
          </p:cNvCxnSpPr>
          <p:nvPr/>
        </p:nvCxnSpPr>
        <p:spPr>
          <a:xfrm>
            <a:off x="2813900" y="3037200"/>
            <a:ext cx="22200" cy="185100"/>
          </a:xfrm>
          <a:prstGeom prst="straightConnector1">
            <a:avLst/>
          </a:prstGeom>
          <a:noFill/>
          <a:ln w="19050" cap="flat" cmpd="sng">
            <a:solidFill>
              <a:srgbClr val="A8D08C"/>
            </a:solidFill>
            <a:prstDash val="solid"/>
            <a:round/>
            <a:headEnd type="none" w="med" len="med"/>
            <a:tailEnd type="stealth" w="med" len="med"/>
          </a:ln>
        </p:spPr>
      </p:cxnSp>
      <p:cxnSp>
        <p:nvCxnSpPr>
          <p:cNvPr id="1519" name="Google Shape;1519;p37"/>
          <p:cNvCxnSpPr>
            <a:stCxn id="1503" idx="7"/>
            <a:endCxn id="149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520" name="Google Shape;1520;p37"/>
          <p:cNvCxnSpPr>
            <a:stCxn id="1497" idx="4"/>
            <a:endCxn id="149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521" name="Google Shape;1521;p37"/>
          <p:cNvCxnSpPr>
            <a:stCxn id="1488" idx="0"/>
            <a:endCxn id="1489" idx="4"/>
          </p:cNvCxnSpPr>
          <p:nvPr/>
        </p:nvCxnSpPr>
        <p:spPr>
          <a:xfrm rot="10800000" flipH="1">
            <a:off x="2813900" y="2646300"/>
            <a:ext cx="49500" cy="239700"/>
          </a:xfrm>
          <a:prstGeom prst="straightConnector1">
            <a:avLst/>
          </a:prstGeom>
          <a:noFill/>
          <a:ln w="19050" cap="flat" cmpd="sng">
            <a:solidFill>
              <a:srgbClr val="A8D08C"/>
            </a:solidFill>
            <a:prstDash val="solid"/>
            <a:round/>
            <a:headEnd type="none" w="med" len="med"/>
            <a:tailEnd type="stealth" w="med" len="med"/>
          </a:ln>
        </p:spPr>
      </p:cxnSp>
      <p:cxnSp>
        <p:nvCxnSpPr>
          <p:cNvPr id="1522" name="Google Shape;1522;p37"/>
          <p:cNvCxnSpPr>
            <a:stCxn id="1484" idx="7"/>
            <a:endCxn id="150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523" name="Google Shape;1523;p37"/>
          <p:cNvCxnSpPr>
            <a:stCxn id="1501" idx="7"/>
            <a:endCxn id="149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524" name="Google Shape;1524;p37"/>
          <p:cNvCxnSpPr>
            <a:endCxn id="149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525" name="Google Shape;1525;p37"/>
          <p:cNvCxnSpPr>
            <a:stCxn id="1491" idx="4"/>
            <a:endCxn id="149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526" name="Google Shape;1526;p37"/>
          <p:cNvCxnSpPr>
            <a:stCxn id="1496" idx="6"/>
            <a:endCxn id="150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527" name="Google Shape;1527;p37"/>
          <p:cNvCxnSpPr>
            <a:stCxn id="1505" idx="5"/>
            <a:endCxn id="150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528" name="Google Shape;1528;p37"/>
          <p:cNvCxnSpPr>
            <a:endCxn id="1498" idx="2"/>
          </p:cNvCxnSpPr>
          <p:nvPr/>
        </p:nvCxnSpPr>
        <p:spPr>
          <a:xfrm rot="10800000" flipH="1">
            <a:off x="2885828" y="2883494"/>
            <a:ext cx="169200" cy="78000"/>
          </a:xfrm>
          <a:prstGeom prst="straightConnector1">
            <a:avLst/>
          </a:prstGeom>
          <a:noFill/>
          <a:ln w="19050" cap="flat" cmpd="sng">
            <a:solidFill>
              <a:srgbClr val="A8D08C"/>
            </a:solidFill>
            <a:prstDash val="solid"/>
            <a:round/>
            <a:headEnd type="none" w="med" len="med"/>
            <a:tailEnd type="stealth" w="med" len="med"/>
          </a:ln>
        </p:spPr>
      </p:cxnSp>
      <p:cxnSp>
        <p:nvCxnSpPr>
          <p:cNvPr id="1529" name="Google Shape;1529;p37"/>
          <p:cNvCxnSpPr>
            <a:stCxn id="1500" idx="0"/>
            <a:endCxn id="149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530" name="Google Shape;1530;p37"/>
          <p:cNvCxnSpPr>
            <a:stCxn id="1494" idx="6"/>
            <a:endCxn id="150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531" name="Google Shape;1531;p37"/>
          <p:cNvCxnSpPr>
            <a:stCxn id="1494" idx="4"/>
            <a:endCxn id="149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532" name="Google Shape;1532;p37"/>
          <p:cNvCxnSpPr>
            <a:stCxn id="1497" idx="0"/>
            <a:endCxn id="149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533" name="Google Shape;1533;p37"/>
          <p:cNvCxnSpPr>
            <a:stCxn id="1499" idx="5"/>
            <a:endCxn id="149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534" name="Google Shape;1534;p37"/>
          <p:cNvCxnSpPr>
            <a:stCxn id="1498" idx="6"/>
            <a:endCxn id="150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535" name="Google Shape;1535;p37"/>
          <p:cNvCxnSpPr>
            <a:stCxn id="1498" idx="3"/>
            <a:endCxn id="149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536" name="Google Shape;1536;p37"/>
          <p:cNvCxnSpPr>
            <a:stCxn id="1490" idx="5"/>
            <a:endCxn id="149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537" name="Google Shape;1537;p37"/>
          <p:cNvCxnSpPr>
            <a:stCxn id="1506" idx="2"/>
            <a:endCxn id="150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538" name="Google Shape;1538;p37"/>
          <p:cNvCxnSpPr>
            <a:stCxn id="1484" idx="5"/>
            <a:endCxn id="148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539" name="Google Shape;1539;p37"/>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541" name="Google Shape;1541;p37"/>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542" name="Google Shape;1542;p37"/>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543" name="Google Shape;1543;p37"/>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544" name="Google Shape;1544;p37"/>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545" name="Google Shape;1545;p37"/>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546" name="Google Shape;1546;p37"/>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547" name="Google Shape;1547;p37"/>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548" name="Google Shape;1548;p37"/>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549" name="Google Shape;1549;p37"/>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550" name="Google Shape;1550;p37"/>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551" name="Google Shape;1551;p37"/>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552" name="Google Shape;1552;p37"/>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553" name="Google Shape;1553;p37"/>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554" name="Google Shape;1554;p37"/>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555" name="Google Shape;1555;p37"/>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556" name="Google Shape;1556;p37"/>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557" name="Google Shape;1557;p37"/>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558" name="Google Shape;1558;p37"/>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559" name="Google Shape;1559;p37"/>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560" name="Google Shape;1560;p37"/>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561" name="Google Shape;1561;p37"/>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562" name="Google Shape;1562;p37"/>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563" name="Google Shape;1563;p37"/>
          <p:cNvSpPr txBox="1"/>
          <p:nvPr/>
        </p:nvSpPr>
        <p:spPr>
          <a:xfrm>
            <a:off x="6732402" y="21261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2,</a:t>
            </a:r>
            <a:r>
              <a:rPr lang="fr" sz="1000" b="1">
                <a:solidFill>
                  <a:srgbClr val="A61C00"/>
                </a:solidFill>
              </a:rPr>
              <a:t>Q</a:t>
            </a:r>
            <a:r>
              <a:rPr lang="fr" sz="1000">
                <a:solidFill>
                  <a:srgbClr val="0097A7"/>
                </a:solidFill>
              </a:rPr>
              <a:t>)</a:t>
            </a:r>
            <a:endParaRPr sz="1000">
              <a:solidFill>
                <a:srgbClr val="0097A7"/>
              </a:solidFill>
            </a:endParaRPr>
          </a:p>
        </p:txBody>
      </p:sp>
      <p:sp>
        <p:nvSpPr>
          <p:cNvPr id="1564" name="Google Shape;1564;p37"/>
          <p:cNvSpPr txBox="1"/>
          <p:nvPr/>
        </p:nvSpPr>
        <p:spPr>
          <a:xfrm>
            <a:off x="6732402" y="18058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19,</a:t>
            </a:r>
            <a:r>
              <a:rPr lang="fr" sz="1000" b="1">
                <a:solidFill>
                  <a:srgbClr val="A61C00"/>
                </a:solidFill>
              </a:rPr>
              <a:t>Q</a:t>
            </a:r>
            <a:r>
              <a:rPr lang="fr" sz="1000">
                <a:solidFill>
                  <a:srgbClr val="0097A7"/>
                </a:solidFill>
              </a:rPr>
              <a:t>)</a:t>
            </a:r>
            <a:endParaRPr sz="1000">
              <a:solidFill>
                <a:srgbClr val="0097A7"/>
              </a:solidFill>
            </a:endParaRPr>
          </a:p>
        </p:txBody>
      </p:sp>
      <p:sp>
        <p:nvSpPr>
          <p:cNvPr id="1565" name="Google Shape;1565;p37"/>
          <p:cNvSpPr txBox="1"/>
          <p:nvPr/>
        </p:nvSpPr>
        <p:spPr>
          <a:xfrm>
            <a:off x="6732402" y="15165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18,</a:t>
            </a:r>
            <a:r>
              <a:rPr lang="fr" sz="1000" b="1">
                <a:solidFill>
                  <a:srgbClr val="A61C00"/>
                </a:solidFill>
              </a:rPr>
              <a:t>Q</a:t>
            </a:r>
            <a:r>
              <a:rPr lang="fr" sz="1000">
                <a:solidFill>
                  <a:srgbClr val="0097A7"/>
                </a:solidFill>
              </a:rPr>
              <a:t>)</a:t>
            </a:r>
            <a:endParaRPr sz="1000">
              <a:solidFill>
                <a:srgbClr val="0097A7"/>
              </a:solidFill>
            </a:endParaRPr>
          </a:p>
        </p:txBody>
      </p:sp>
      <p:sp>
        <p:nvSpPr>
          <p:cNvPr id="1566" name="Google Shape;1566;p37"/>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567" name="Google Shape;1567;p37"/>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568" name="Google Shape;1568;p37"/>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569" name="Google Shape;1569;p37"/>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571" name="Google Shape;1571;p37"/>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572" name="Google Shape;1572;p37"/>
          <p:cNvSpPr txBox="1"/>
          <p:nvPr/>
        </p:nvSpPr>
        <p:spPr>
          <a:xfrm>
            <a:off x="2610800" y="1233875"/>
            <a:ext cx="2232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2.3 Add </a:t>
            </a:r>
            <a:r>
              <a:rPr lang="fr" sz="1200" b="1"/>
              <a:t>P</a:t>
            </a:r>
            <a:r>
              <a:rPr lang="fr" sz="1200"/>
              <a:t> to the set of visited candidate </a:t>
            </a:r>
            <a:r>
              <a:rPr lang="fr" sz="1200">
                <a:solidFill>
                  <a:schemeClr val="dk1"/>
                </a:solidFill>
              </a:rPr>
              <a:t>𝑽</a:t>
            </a:r>
            <a:endParaRPr sz="1200"/>
          </a:p>
        </p:txBody>
      </p:sp>
      <p:sp>
        <p:nvSpPr>
          <p:cNvPr id="1573" name="Google Shape;1573;p37"/>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574" name="Google Shape;1574;p37"/>
          <p:cNvSpPr txBox="1"/>
          <p:nvPr/>
        </p:nvSpPr>
        <p:spPr>
          <a:xfrm>
            <a:off x="2610800" y="1081475"/>
            <a:ext cx="24681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2.2 Add </a:t>
            </a:r>
            <a:r>
              <a:rPr lang="fr" sz="1200" b="1"/>
              <a:t>P</a:t>
            </a:r>
            <a:r>
              <a:rPr lang="fr" sz="1200"/>
              <a:t> neighbors to </a:t>
            </a:r>
            <a:r>
              <a:rPr lang="fr" sz="1200" b="1">
                <a:solidFill>
                  <a:schemeClr val="dk1"/>
                </a:solidFill>
              </a:rPr>
              <a:t>C_NN</a:t>
            </a:r>
            <a:endParaRPr sz="1200"/>
          </a:p>
        </p:txBody>
      </p:sp>
      <p:sp>
        <p:nvSpPr>
          <p:cNvPr id="1575" name="Google Shape;1575;p37"/>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pic>
        <p:nvPicPr>
          <p:cNvPr id="1580" name="Google Shape;1580;p38"/>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581" name="Google Shape;1581;p38"/>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25</a:t>
            </a:fld>
            <a:endParaRPr/>
          </a:p>
        </p:txBody>
      </p:sp>
      <p:sp>
        <p:nvSpPr>
          <p:cNvPr id="1583" name="Google Shape;1583;p38"/>
          <p:cNvSpPr txBox="1"/>
          <p:nvPr/>
        </p:nvSpPr>
        <p:spPr>
          <a:xfrm>
            <a:off x="6746788" y="4141213"/>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584" name="Google Shape;1584;p38"/>
          <p:cNvSpPr txBox="1"/>
          <p:nvPr/>
        </p:nvSpPr>
        <p:spPr>
          <a:xfrm>
            <a:off x="6756900" y="3086300"/>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585" name="Google Shape;1585;p38"/>
          <p:cNvSpPr txBox="1"/>
          <p:nvPr/>
        </p:nvSpPr>
        <p:spPr>
          <a:xfrm>
            <a:off x="6743800" y="3456600"/>
            <a:ext cx="769800" cy="2529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10,</a:t>
            </a:r>
            <a:r>
              <a:rPr lang="fr" sz="1000" b="1">
                <a:solidFill>
                  <a:srgbClr val="A61C00"/>
                </a:solidFill>
              </a:rPr>
              <a:t>Q</a:t>
            </a:r>
            <a:r>
              <a:rPr lang="fr" sz="1000">
                <a:solidFill>
                  <a:srgbClr val="0097A7"/>
                </a:solidFill>
              </a:rPr>
              <a:t>)</a:t>
            </a:r>
            <a:endParaRPr sz="1000">
              <a:solidFill>
                <a:srgbClr val="0097A7"/>
              </a:solidFill>
            </a:endParaRPr>
          </a:p>
        </p:txBody>
      </p:sp>
      <p:sp>
        <p:nvSpPr>
          <p:cNvPr id="1586" name="Google Shape;1586;p38"/>
          <p:cNvSpPr txBox="1"/>
          <p:nvPr/>
        </p:nvSpPr>
        <p:spPr>
          <a:xfrm>
            <a:off x="6736688" y="3826900"/>
            <a:ext cx="769800" cy="2529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15,</a:t>
            </a:r>
            <a:r>
              <a:rPr lang="fr" sz="1000" b="1">
                <a:solidFill>
                  <a:srgbClr val="A61C00"/>
                </a:solidFill>
              </a:rPr>
              <a:t>Q</a:t>
            </a:r>
            <a:r>
              <a:rPr lang="fr" sz="1000">
                <a:solidFill>
                  <a:srgbClr val="0097A7"/>
                </a:solidFill>
              </a:rPr>
              <a:t>)</a:t>
            </a:r>
            <a:endParaRPr sz="1000">
              <a:solidFill>
                <a:srgbClr val="0097A7"/>
              </a:solidFill>
            </a:endParaRPr>
          </a:p>
        </p:txBody>
      </p:sp>
      <p:sp>
        <p:nvSpPr>
          <p:cNvPr id="1587" name="Google Shape;1587;p38"/>
          <p:cNvSpPr txBox="1"/>
          <p:nvPr/>
        </p:nvSpPr>
        <p:spPr>
          <a:xfrm>
            <a:off x="6732402" y="2415450"/>
            <a:ext cx="769800" cy="252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5,</a:t>
            </a:r>
            <a:r>
              <a:rPr lang="fr" sz="1000" b="1">
                <a:solidFill>
                  <a:srgbClr val="A61C00"/>
                </a:solidFill>
              </a:rPr>
              <a:t>Q</a:t>
            </a:r>
            <a:r>
              <a:rPr lang="fr" sz="1000">
                <a:solidFill>
                  <a:srgbClr val="0097A7"/>
                </a:solidFill>
              </a:rPr>
              <a:t>)</a:t>
            </a:r>
            <a:endParaRPr sz="1000">
              <a:solidFill>
                <a:srgbClr val="0097A7"/>
              </a:solidFill>
            </a:endParaRPr>
          </a:p>
        </p:txBody>
      </p:sp>
      <p:sp>
        <p:nvSpPr>
          <p:cNvPr id="1588" name="Google Shape;1588;p38"/>
          <p:cNvSpPr txBox="1"/>
          <p:nvPr/>
        </p:nvSpPr>
        <p:spPr>
          <a:xfrm>
            <a:off x="6740989" y="2771963"/>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13,</a:t>
            </a:r>
            <a:r>
              <a:rPr lang="fr" sz="1000" b="1">
                <a:solidFill>
                  <a:srgbClr val="A61C00"/>
                </a:solidFill>
              </a:rPr>
              <a:t>Q</a:t>
            </a:r>
            <a:r>
              <a:rPr lang="fr" sz="1000">
                <a:solidFill>
                  <a:srgbClr val="0097A7"/>
                </a:solidFill>
              </a:rPr>
              <a:t>)</a:t>
            </a:r>
            <a:endParaRPr sz="1000">
              <a:solidFill>
                <a:srgbClr val="0097A7"/>
              </a:solidFill>
            </a:endParaRPr>
          </a:p>
        </p:txBody>
      </p:sp>
      <p:sp>
        <p:nvSpPr>
          <p:cNvPr id="1589" name="Google Shape;1589;p38"/>
          <p:cNvSpPr txBox="1"/>
          <p:nvPr/>
        </p:nvSpPr>
        <p:spPr>
          <a:xfrm>
            <a:off x="6732402" y="21261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2,</a:t>
            </a:r>
            <a:r>
              <a:rPr lang="fr" sz="1000" b="1">
                <a:solidFill>
                  <a:srgbClr val="A61C00"/>
                </a:solidFill>
              </a:rPr>
              <a:t>Q</a:t>
            </a:r>
            <a:r>
              <a:rPr lang="fr" sz="1000">
                <a:solidFill>
                  <a:srgbClr val="0097A7"/>
                </a:solidFill>
              </a:rPr>
              <a:t>)</a:t>
            </a:r>
            <a:endParaRPr sz="1000">
              <a:solidFill>
                <a:srgbClr val="0097A7"/>
              </a:solidFill>
            </a:endParaRPr>
          </a:p>
        </p:txBody>
      </p:sp>
      <p:sp>
        <p:nvSpPr>
          <p:cNvPr id="1590" name="Google Shape;1590;p38"/>
          <p:cNvSpPr txBox="1"/>
          <p:nvPr/>
        </p:nvSpPr>
        <p:spPr>
          <a:xfrm>
            <a:off x="6732402" y="18058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19,</a:t>
            </a:r>
            <a:r>
              <a:rPr lang="fr" sz="1000" b="1">
                <a:solidFill>
                  <a:srgbClr val="A61C00"/>
                </a:solidFill>
              </a:rPr>
              <a:t>Q</a:t>
            </a:r>
            <a:r>
              <a:rPr lang="fr" sz="1000">
                <a:solidFill>
                  <a:srgbClr val="0097A7"/>
                </a:solidFill>
              </a:rPr>
              <a:t>)</a:t>
            </a:r>
            <a:endParaRPr sz="1000">
              <a:solidFill>
                <a:srgbClr val="0097A7"/>
              </a:solidFill>
            </a:endParaRPr>
          </a:p>
        </p:txBody>
      </p:sp>
      <p:sp>
        <p:nvSpPr>
          <p:cNvPr id="1591" name="Google Shape;1591;p38"/>
          <p:cNvSpPr txBox="1"/>
          <p:nvPr/>
        </p:nvSpPr>
        <p:spPr>
          <a:xfrm>
            <a:off x="6732402" y="1516550"/>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18,</a:t>
            </a:r>
            <a:r>
              <a:rPr lang="fr" sz="1000" b="1">
                <a:solidFill>
                  <a:srgbClr val="A61C00"/>
                </a:solidFill>
              </a:rPr>
              <a:t>Q</a:t>
            </a:r>
            <a:r>
              <a:rPr lang="fr" sz="1000">
                <a:solidFill>
                  <a:srgbClr val="0097A7"/>
                </a:solidFill>
              </a:rPr>
              <a:t>)</a:t>
            </a:r>
            <a:endParaRPr sz="1000">
              <a:solidFill>
                <a:srgbClr val="0097A7"/>
              </a:solidFill>
            </a:endParaRPr>
          </a:p>
        </p:txBody>
      </p:sp>
      <p:sp>
        <p:nvSpPr>
          <p:cNvPr id="1592" name="Google Shape;1592;p38"/>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741900" y="28860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5" name="Google Shape;1615;p38"/>
          <p:cNvCxnSpPr>
            <a:stCxn id="1610" idx="7"/>
            <a:endCxn id="1595"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616" name="Google Shape;1616;p38"/>
          <p:cNvCxnSpPr>
            <a:stCxn id="1610" idx="5"/>
            <a:endCxn id="1593"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617" name="Google Shape;1617;p38"/>
          <p:cNvCxnSpPr>
            <a:stCxn id="1601" idx="7"/>
            <a:endCxn id="1593"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618" name="Google Shape;1618;p38"/>
          <p:cNvCxnSpPr>
            <a:stCxn id="1593" idx="5"/>
            <a:endCxn id="1594"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619" name="Google Shape;1619;p38"/>
          <p:cNvCxnSpPr>
            <a:stCxn id="1601" idx="5"/>
            <a:endCxn id="1612"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620" name="Google Shape;1620;p38"/>
          <p:cNvCxnSpPr>
            <a:stCxn id="1612" idx="6"/>
            <a:endCxn id="1611"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621" name="Google Shape;1621;p38"/>
          <p:cNvCxnSpPr>
            <a:stCxn id="1595" idx="6"/>
            <a:endCxn id="1592"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622" name="Google Shape;1622;p38"/>
          <p:cNvCxnSpPr>
            <a:stCxn id="1592" idx="4"/>
            <a:endCxn id="1603"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623" name="Google Shape;1623;p38"/>
          <p:cNvCxnSpPr>
            <a:stCxn id="1594" idx="0"/>
            <a:endCxn id="1603"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624" name="Google Shape;1624;p38"/>
          <p:cNvCxnSpPr>
            <a:stCxn id="1594" idx="5"/>
            <a:endCxn id="1611"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625" name="Google Shape;1625;p38"/>
          <p:cNvCxnSpPr>
            <a:stCxn id="1603" idx="6"/>
            <a:endCxn id="1596"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626" name="Google Shape;1626;p38"/>
          <p:cNvCxnSpPr>
            <a:stCxn id="1596" idx="4"/>
            <a:endCxn id="1605"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627" name="Google Shape;1627;p38"/>
          <p:cNvCxnSpPr>
            <a:stCxn id="1611" idx="7"/>
            <a:endCxn id="1605"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628" name="Google Shape;1628;p38"/>
          <p:cNvCxnSpPr>
            <a:stCxn id="1605" idx="4"/>
            <a:endCxn id="1598"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629" name="Google Shape;1629;p38"/>
          <p:cNvCxnSpPr>
            <a:stCxn id="1596" idx="0"/>
            <a:endCxn id="1597"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630" name="Google Shape;1630;p38"/>
          <p:cNvCxnSpPr>
            <a:stCxn id="1592" idx="7"/>
            <a:endCxn id="1609"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631" name="Google Shape;1631;p38"/>
          <p:cNvCxnSpPr>
            <a:stCxn id="1609" idx="7"/>
            <a:endCxn id="1599"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632" name="Google Shape;1632;p38"/>
          <p:cNvCxnSpPr>
            <a:endCxn id="1604"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633" name="Google Shape;1633;p38"/>
          <p:cNvCxnSpPr>
            <a:stCxn id="1599" idx="4"/>
            <a:endCxn id="1604"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634" name="Google Shape;1634;p38"/>
          <p:cNvCxnSpPr>
            <a:stCxn id="1604" idx="6"/>
            <a:endCxn id="1613"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635" name="Google Shape;1635;p38"/>
          <p:cNvCxnSpPr>
            <a:stCxn id="1613" idx="5"/>
            <a:endCxn id="1614"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636" name="Google Shape;1636;p38"/>
          <p:cNvCxnSpPr>
            <a:endCxn id="1606"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637" name="Google Shape;1637;p38"/>
          <p:cNvCxnSpPr>
            <a:stCxn id="1608" idx="0"/>
            <a:endCxn id="1604"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638" name="Google Shape;1638;p38"/>
          <p:cNvCxnSpPr>
            <a:stCxn id="1602" idx="6"/>
            <a:endCxn id="1614"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639" name="Google Shape;1639;p38"/>
          <p:cNvCxnSpPr>
            <a:stCxn id="1602" idx="4"/>
            <a:endCxn id="1600"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640" name="Google Shape;1640;p38"/>
          <p:cNvCxnSpPr>
            <a:stCxn id="1605" idx="0"/>
            <a:endCxn id="1607"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641" name="Google Shape;1641;p38"/>
          <p:cNvCxnSpPr>
            <a:stCxn id="1607" idx="5"/>
            <a:endCxn id="1602"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642" name="Google Shape;1642;p38"/>
          <p:cNvCxnSpPr>
            <a:stCxn id="1606" idx="6"/>
            <a:endCxn id="1608"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643" name="Google Shape;1643;p38"/>
          <p:cNvCxnSpPr>
            <a:stCxn id="1606" idx="3"/>
            <a:endCxn id="1607"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644" name="Google Shape;1644;p38"/>
          <p:cNvCxnSpPr>
            <a:stCxn id="1598" idx="5"/>
            <a:endCxn id="1600"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645" name="Google Shape;1645;p38"/>
          <p:cNvCxnSpPr>
            <a:stCxn id="1614" idx="2"/>
            <a:endCxn id="1608"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646" name="Google Shape;1646;p38"/>
          <p:cNvCxnSpPr>
            <a:stCxn id="1592" idx="5"/>
            <a:endCxn id="1597"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647" name="Google Shape;1647;p38"/>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649" name="Google Shape;1649;p38"/>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650" name="Google Shape;1650;p38"/>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651" name="Google Shape;1651;p38"/>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652" name="Google Shape;1652;p38"/>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653" name="Google Shape;1653;p38"/>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654" name="Google Shape;1654;p38"/>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655" name="Google Shape;1655;p38"/>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656" name="Google Shape;1656;p38"/>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657" name="Google Shape;1657;p38"/>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658" name="Google Shape;1658;p38"/>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659" name="Google Shape;1659;p38"/>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660" name="Google Shape;1660;p38"/>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661" name="Google Shape;1661;p38"/>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662" name="Google Shape;1662;p38"/>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663" name="Google Shape;1663;p38"/>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664" name="Google Shape;1664;p38"/>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665" name="Google Shape;1665;p38"/>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666" name="Google Shape;1666;p38"/>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667" name="Google Shape;1667;p38"/>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668" name="Google Shape;1668;p38"/>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669" name="Google Shape;1669;p38"/>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670" name="Google Shape;1670;p38"/>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671" name="Google Shape;1671;p38"/>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672" name="Google Shape;1672;p38"/>
          <p:cNvSpPr txBox="1"/>
          <p:nvPr/>
        </p:nvSpPr>
        <p:spPr>
          <a:xfrm>
            <a:off x="2610800" y="1081475"/>
            <a:ext cx="28425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2.4 If |</a:t>
            </a:r>
            <a:r>
              <a:rPr lang="fr" sz="1200" b="1">
                <a:solidFill>
                  <a:schemeClr val="dk1"/>
                </a:solidFill>
              </a:rPr>
              <a:t>C_NN</a:t>
            </a:r>
            <a:r>
              <a:rPr lang="fr" sz="1200"/>
              <a:t>| &gt; L:</a:t>
            </a:r>
            <a:endParaRPr sz="1200"/>
          </a:p>
          <a:p>
            <a:pPr marL="450000" lvl="0" indent="0" algn="l" rtl="0">
              <a:spcBef>
                <a:spcPts val="0"/>
              </a:spcBef>
              <a:spcAft>
                <a:spcPts val="0"/>
              </a:spcAft>
              <a:buNone/>
            </a:pPr>
            <a:r>
              <a:rPr lang="fr" sz="1200"/>
              <a:t>	update </a:t>
            </a:r>
            <a:r>
              <a:rPr lang="fr" sz="1200" b="1">
                <a:solidFill>
                  <a:schemeClr val="dk1"/>
                </a:solidFill>
              </a:rPr>
              <a:t>C_NN</a:t>
            </a:r>
            <a:r>
              <a:rPr lang="fr" sz="1200"/>
              <a:t> to retain closest L            points to </a:t>
            </a:r>
            <a:r>
              <a:rPr lang="fr" sz="1200" b="1">
                <a:solidFill>
                  <a:srgbClr val="C00000"/>
                </a:solidFill>
              </a:rPr>
              <a:t>Q</a:t>
            </a:r>
            <a:endParaRPr sz="1200" b="1">
              <a:solidFill>
                <a:srgbClr val="C00000"/>
              </a:solidFill>
            </a:endParaRPr>
          </a:p>
        </p:txBody>
      </p:sp>
      <p:sp>
        <p:nvSpPr>
          <p:cNvPr id="1673" name="Google Shape;1673;p38"/>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674" name="Google Shape;1674;p38"/>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675" name="Google Shape;1675;p38"/>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676" name="Google Shape;1676;p38"/>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678" name="Google Shape;1678;p38"/>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679" name="Google Shape;1679;p38"/>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680" name="Google Shape;1680;p38"/>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pic>
        <p:nvPicPr>
          <p:cNvPr id="1685" name="Google Shape;1685;p39"/>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686" name="Google Shape;1686;p39"/>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26</a:t>
            </a:fld>
            <a:endParaRPr/>
          </a:p>
        </p:txBody>
      </p:sp>
      <p:sp>
        <p:nvSpPr>
          <p:cNvPr id="1688" name="Google Shape;1688;p39"/>
          <p:cNvSpPr txBox="1"/>
          <p:nvPr/>
        </p:nvSpPr>
        <p:spPr>
          <a:xfrm>
            <a:off x="6759050" y="4132575"/>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a:t>
            </a:r>
            <a:r>
              <a:rPr lang="fr" sz="1000" b="1">
                <a:solidFill>
                  <a:srgbClr val="A61C00"/>
                </a:solidFill>
              </a:rPr>
              <a:t>Q</a:t>
            </a:r>
            <a:r>
              <a:rPr lang="fr" sz="1000">
                <a:solidFill>
                  <a:srgbClr val="0097A7"/>
                </a:solidFill>
              </a:rPr>
              <a:t>)</a:t>
            </a:r>
            <a:endParaRPr sz="1000">
              <a:solidFill>
                <a:srgbClr val="0097A7"/>
              </a:solidFill>
            </a:endParaRPr>
          </a:p>
        </p:txBody>
      </p:sp>
      <p:sp>
        <p:nvSpPr>
          <p:cNvPr id="1689" name="Google Shape;1689;p39"/>
          <p:cNvSpPr txBox="1"/>
          <p:nvPr/>
        </p:nvSpPr>
        <p:spPr>
          <a:xfrm>
            <a:off x="6734552" y="3461725"/>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13,</a:t>
            </a:r>
            <a:r>
              <a:rPr lang="fr" sz="1000" b="1">
                <a:solidFill>
                  <a:srgbClr val="A61C00"/>
                </a:solidFill>
              </a:rPr>
              <a:t>Q</a:t>
            </a:r>
            <a:r>
              <a:rPr lang="fr" sz="1000">
                <a:solidFill>
                  <a:srgbClr val="0097A7"/>
                </a:solidFill>
              </a:rPr>
              <a:t>)</a:t>
            </a:r>
            <a:endParaRPr sz="1000">
              <a:solidFill>
                <a:srgbClr val="0097A7"/>
              </a:solidFill>
            </a:endParaRPr>
          </a:p>
        </p:txBody>
      </p:sp>
      <p:sp>
        <p:nvSpPr>
          <p:cNvPr id="1690" name="Google Shape;1690;p39"/>
          <p:cNvSpPr txBox="1"/>
          <p:nvPr/>
        </p:nvSpPr>
        <p:spPr>
          <a:xfrm>
            <a:off x="6743139" y="3818238"/>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16,</a:t>
            </a:r>
            <a:r>
              <a:rPr lang="fr" sz="1000" b="1">
                <a:solidFill>
                  <a:srgbClr val="A61C00"/>
                </a:solidFill>
              </a:rPr>
              <a:t>Q</a:t>
            </a:r>
            <a:r>
              <a:rPr lang="fr" sz="1000">
                <a:solidFill>
                  <a:srgbClr val="0097A7"/>
                </a:solidFill>
              </a:rPr>
              <a:t>)</a:t>
            </a:r>
            <a:endParaRPr sz="1000">
              <a:solidFill>
                <a:srgbClr val="0097A7"/>
              </a:solidFill>
            </a:endParaRPr>
          </a:p>
        </p:txBody>
      </p:sp>
      <p:sp>
        <p:nvSpPr>
          <p:cNvPr id="1691" name="Google Shape;1691;p39"/>
          <p:cNvSpPr txBox="1"/>
          <p:nvPr/>
        </p:nvSpPr>
        <p:spPr>
          <a:xfrm>
            <a:off x="6734552" y="3172425"/>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2,</a:t>
            </a:r>
            <a:r>
              <a:rPr lang="fr" sz="1000" b="1">
                <a:solidFill>
                  <a:srgbClr val="A61C00"/>
                </a:solidFill>
              </a:rPr>
              <a:t>Q</a:t>
            </a:r>
            <a:r>
              <a:rPr lang="fr" sz="1000">
                <a:solidFill>
                  <a:srgbClr val="0097A7"/>
                </a:solidFill>
              </a:rPr>
              <a:t>)</a:t>
            </a:r>
            <a:endParaRPr sz="1000">
              <a:solidFill>
                <a:srgbClr val="0097A7"/>
              </a:solidFill>
            </a:endParaRPr>
          </a:p>
        </p:txBody>
      </p:sp>
      <p:sp>
        <p:nvSpPr>
          <p:cNvPr id="1692" name="Google Shape;1692;p39"/>
          <p:cNvSpPr txBox="1"/>
          <p:nvPr/>
        </p:nvSpPr>
        <p:spPr>
          <a:xfrm>
            <a:off x="6734552" y="2852125"/>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19,</a:t>
            </a:r>
            <a:r>
              <a:rPr lang="fr" sz="1000" b="1">
                <a:solidFill>
                  <a:srgbClr val="A61C00"/>
                </a:solidFill>
              </a:rPr>
              <a:t>Q</a:t>
            </a:r>
            <a:r>
              <a:rPr lang="fr" sz="1000">
                <a:solidFill>
                  <a:srgbClr val="0097A7"/>
                </a:solidFill>
              </a:rPr>
              <a:t>)</a:t>
            </a:r>
            <a:endParaRPr sz="1000">
              <a:solidFill>
                <a:srgbClr val="0097A7"/>
              </a:solidFill>
            </a:endParaRPr>
          </a:p>
        </p:txBody>
      </p:sp>
      <p:sp>
        <p:nvSpPr>
          <p:cNvPr id="1693" name="Google Shape;1693;p39"/>
          <p:cNvSpPr txBox="1"/>
          <p:nvPr/>
        </p:nvSpPr>
        <p:spPr>
          <a:xfrm>
            <a:off x="6734552" y="2562825"/>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18,</a:t>
            </a:r>
            <a:r>
              <a:rPr lang="fr" sz="1000" b="1">
                <a:solidFill>
                  <a:srgbClr val="A61C00"/>
                </a:solidFill>
              </a:rPr>
              <a:t>Q</a:t>
            </a:r>
            <a:r>
              <a:rPr lang="fr" sz="1000">
                <a:solidFill>
                  <a:srgbClr val="0097A7"/>
                </a:solidFill>
              </a:rPr>
              <a:t>)</a:t>
            </a:r>
            <a:endParaRPr sz="1000">
              <a:solidFill>
                <a:srgbClr val="0097A7"/>
              </a:solidFill>
            </a:endParaRPr>
          </a:p>
        </p:txBody>
      </p:sp>
      <p:sp>
        <p:nvSpPr>
          <p:cNvPr id="1694" name="Google Shape;1694;p39"/>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2741900" y="28860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3655261" y="332271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3277850" y="24332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2815150" y="3200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3055028" y="2807894"/>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3110950" y="3191375"/>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3460750" y="2759709"/>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3858175" y="30278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7" name="Google Shape;1717;p39"/>
          <p:cNvCxnSpPr>
            <a:stCxn id="1712" idx="7"/>
            <a:endCxn id="1697"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718" name="Google Shape;1718;p39"/>
          <p:cNvCxnSpPr>
            <a:stCxn id="1712" idx="5"/>
            <a:endCxn id="1695"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719" name="Google Shape;1719;p39"/>
          <p:cNvCxnSpPr>
            <a:stCxn id="1703" idx="7"/>
            <a:endCxn id="1695"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720" name="Google Shape;1720;p39"/>
          <p:cNvCxnSpPr>
            <a:stCxn id="1695" idx="5"/>
            <a:endCxn id="1696"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721" name="Google Shape;1721;p39"/>
          <p:cNvCxnSpPr>
            <a:stCxn id="1703" idx="5"/>
            <a:endCxn id="1714"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722" name="Google Shape;1722;p39"/>
          <p:cNvCxnSpPr>
            <a:stCxn id="1714" idx="6"/>
            <a:endCxn id="1713"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723" name="Google Shape;1723;p39"/>
          <p:cNvCxnSpPr>
            <a:stCxn id="1697" idx="6"/>
            <a:endCxn id="1694"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724" name="Google Shape;1724;p39"/>
          <p:cNvCxnSpPr>
            <a:stCxn id="1694" idx="4"/>
            <a:endCxn id="1705"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725" name="Google Shape;1725;p39"/>
          <p:cNvCxnSpPr>
            <a:stCxn id="1696" idx="0"/>
            <a:endCxn id="1705"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726" name="Google Shape;1726;p39"/>
          <p:cNvCxnSpPr>
            <a:stCxn id="1696" idx="5"/>
            <a:endCxn id="1713"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727" name="Google Shape;1727;p39"/>
          <p:cNvCxnSpPr>
            <a:stCxn id="1705" idx="6"/>
            <a:endCxn id="1698"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728" name="Google Shape;1728;p39"/>
          <p:cNvCxnSpPr>
            <a:stCxn id="1698" idx="4"/>
            <a:endCxn id="1707"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729" name="Google Shape;1729;p39"/>
          <p:cNvCxnSpPr>
            <a:stCxn id="1713" idx="7"/>
            <a:endCxn id="1707"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730" name="Google Shape;1730;p39"/>
          <p:cNvCxnSpPr>
            <a:stCxn id="1707" idx="4"/>
            <a:endCxn id="1700"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731" name="Google Shape;1731;p39"/>
          <p:cNvCxnSpPr>
            <a:stCxn id="1698" idx="0"/>
            <a:endCxn id="1699"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732" name="Google Shape;1732;p39"/>
          <p:cNvCxnSpPr>
            <a:stCxn id="1694" idx="7"/>
            <a:endCxn id="1711"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733" name="Google Shape;1733;p39"/>
          <p:cNvCxnSpPr>
            <a:stCxn id="1711" idx="7"/>
            <a:endCxn id="1701"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734" name="Google Shape;1734;p39"/>
          <p:cNvCxnSpPr>
            <a:endCxn id="1706"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735" name="Google Shape;1735;p39"/>
          <p:cNvCxnSpPr>
            <a:stCxn id="1701" idx="4"/>
            <a:endCxn id="1706"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736" name="Google Shape;1736;p39"/>
          <p:cNvCxnSpPr>
            <a:stCxn id="1706" idx="6"/>
            <a:endCxn id="1715"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737" name="Google Shape;1737;p39"/>
          <p:cNvCxnSpPr>
            <a:stCxn id="1715" idx="5"/>
            <a:endCxn id="1716"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738" name="Google Shape;1738;p39"/>
          <p:cNvCxnSpPr>
            <a:endCxn id="1708"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739" name="Google Shape;1739;p39"/>
          <p:cNvCxnSpPr>
            <a:stCxn id="1710" idx="0"/>
            <a:endCxn id="1706"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740" name="Google Shape;1740;p39"/>
          <p:cNvCxnSpPr>
            <a:stCxn id="1704" idx="6"/>
            <a:endCxn id="1716"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741" name="Google Shape;1741;p39"/>
          <p:cNvCxnSpPr>
            <a:stCxn id="1704" idx="4"/>
            <a:endCxn id="1702"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742" name="Google Shape;1742;p39"/>
          <p:cNvCxnSpPr>
            <a:stCxn id="1707" idx="0"/>
            <a:endCxn id="1709"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743" name="Google Shape;1743;p39"/>
          <p:cNvCxnSpPr>
            <a:stCxn id="1709" idx="5"/>
            <a:endCxn id="1704"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744" name="Google Shape;1744;p39"/>
          <p:cNvCxnSpPr>
            <a:stCxn id="1708" idx="6"/>
            <a:endCxn id="1710"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745" name="Google Shape;1745;p39"/>
          <p:cNvCxnSpPr>
            <a:stCxn id="1708" idx="3"/>
            <a:endCxn id="1709"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746" name="Google Shape;1746;p39"/>
          <p:cNvCxnSpPr>
            <a:stCxn id="1700" idx="5"/>
            <a:endCxn id="1702"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747" name="Google Shape;1747;p39"/>
          <p:cNvCxnSpPr>
            <a:stCxn id="1716" idx="2"/>
            <a:endCxn id="1710"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748" name="Google Shape;1748;p39"/>
          <p:cNvCxnSpPr>
            <a:stCxn id="1694" idx="5"/>
            <a:endCxn id="1699"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749" name="Google Shape;1749;p39"/>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9"/>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751" name="Google Shape;1751;p39"/>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752" name="Google Shape;1752;p39"/>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753" name="Google Shape;1753;p39"/>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754" name="Google Shape;1754;p39"/>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755" name="Google Shape;1755;p39"/>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756" name="Google Shape;1756;p39"/>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757" name="Google Shape;1757;p39"/>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758" name="Google Shape;1758;p39"/>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759" name="Google Shape;1759;p39"/>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760" name="Google Shape;1760;p39"/>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761" name="Google Shape;1761;p39"/>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762" name="Google Shape;1762;p39"/>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763" name="Google Shape;1763;p39"/>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764" name="Google Shape;1764;p39"/>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765" name="Google Shape;1765;p39"/>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766" name="Google Shape;1766;p39"/>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767" name="Google Shape;1767;p39"/>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768" name="Google Shape;1768;p39"/>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769" name="Google Shape;1769;p39"/>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sp>
        <p:nvSpPr>
          <p:cNvPr id="1770" name="Google Shape;1770;p39"/>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771" name="Google Shape;1771;p39"/>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772" name="Google Shape;1772;p39"/>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773" name="Google Shape;1773;p39"/>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774" name="Google Shape;1774;p39"/>
          <p:cNvSpPr txBox="1"/>
          <p:nvPr/>
        </p:nvSpPr>
        <p:spPr>
          <a:xfrm>
            <a:off x="2610800" y="1081475"/>
            <a:ext cx="28425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2.4 If |</a:t>
            </a:r>
            <a:r>
              <a:rPr lang="fr" sz="1200" b="1">
                <a:solidFill>
                  <a:schemeClr val="dk1"/>
                </a:solidFill>
              </a:rPr>
              <a:t>C_NN</a:t>
            </a:r>
            <a:r>
              <a:rPr lang="fr" sz="1200"/>
              <a:t>| &gt; L:</a:t>
            </a:r>
            <a:endParaRPr sz="1200"/>
          </a:p>
          <a:p>
            <a:pPr marL="450000" lvl="0" indent="0" algn="l" rtl="0">
              <a:spcBef>
                <a:spcPts val="0"/>
              </a:spcBef>
              <a:spcAft>
                <a:spcPts val="0"/>
              </a:spcAft>
              <a:buNone/>
            </a:pPr>
            <a:r>
              <a:rPr lang="fr" sz="1200"/>
              <a:t>	update </a:t>
            </a:r>
            <a:r>
              <a:rPr lang="fr" sz="1200" b="1">
                <a:solidFill>
                  <a:schemeClr val="dk1"/>
                </a:solidFill>
              </a:rPr>
              <a:t>C_NN</a:t>
            </a:r>
            <a:r>
              <a:rPr lang="fr" sz="1200"/>
              <a:t> to retain closest L            points to </a:t>
            </a:r>
            <a:r>
              <a:rPr lang="fr" sz="1200" b="1">
                <a:solidFill>
                  <a:srgbClr val="C00000"/>
                </a:solidFill>
              </a:rPr>
              <a:t>Q</a:t>
            </a:r>
            <a:endParaRPr sz="1200" b="1">
              <a:solidFill>
                <a:srgbClr val="C00000"/>
              </a:solidFill>
            </a:endParaRPr>
          </a:p>
        </p:txBody>
      </p:sp>
      <p:sp>
        <p:nvSpPr>
          <p:cNvPr id="1775" name="Google Shape;1775;p39"/>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776" name="Google Shape;1776;p39"/>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777" name="Google Shape;1777;p39"/>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778" name="Google Shape;1778;p39"/>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780" name="Google Shape;1780;p39"/>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781" name="Google Shape;1781;p39"/>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782" name="Google Shape;1782;p39"/>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40"/>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788" name="Google Shape;1788;p40"/>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789" name="Google Shape;1789;p40"/>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790" name="Google Shape;1790;p40"/>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791" name="Google Shape;1791;p40"/>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792" name="Google Shape;1792;p40"/>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pic>
        <p:nvPicPr>
          <p:cNvPr id="1793" name="Google Shape;1793;p40"/>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794" name="Google Shape;1794;p40"/>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27</a:t>
            </a:fld>
            <a:endParaRPr/>
          </a:p>
        </p:txBody>
      </p:sp>
      <p:sp>
        <p:nvSpPr>
          <p:cNvPr id="1796" name="Google Shape;1796;p40"/>
          <p:cNvSpPr txBox="1"/>
          <p:nvPr/>
        </p:nvSpPr>
        <p:spPr>
          <a:xfrm>
            <a:off x="6734550" y="2830473"/>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14,</a:t>
            </a:r>
            <a:r>
              <a:rPr lang="fr" sz="1000" b="1">
                <a:solidFill>
                  <a:srgbClr val="A61C00"/>
                </a:solidFill>
              </a:rPr>
              <a:t>Q</a:t>
            </a:r>
            <a:r>
              <a:rPr lang="fr" sz="1000">
                <a:solidFill>
                  <a:srgbClr val="0097A7"/>
                </a:solidFill>
              </a:rPr>
              <a:t>)</a:t>
            </a:r>
            <a:endParaRPr sz="1000">
              <a:solidFill>
                <a:srgbClr val="0097A7"/>
              </a:solidFill>
            </a:endParaRPr>
          </a:p>
        </p:txBody>
      </p:sp>
      <p:sp>
        <p:nvSpPr>
          <p:cNvPr id="1797" name="Google Shape;1797;p40"/>
          <p:cNvSpPr txBox="1"/>
          <p:nvPr/>
        </p:nvSpPr>
        <p:spPr>
          <a:xfrm>
            <a:off x="6734552" y="2527748"/>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4,</a:t>
            </a:r>
            <a:r>
              <a:rPr lang="fr" sz="1000" b="1">
                <a:solidFill>
                  <a:srgbClr val="A61C00"/>
                </a:solidFill>
              </a:rPr>
              <a:t>Q</a:t>
            </a:r>
            <a:r>
              <a:rPr lang="fr" sz="1000">
                <a:solidFill>
                  <a:srgbClr val="0097A7"/>
                </a:solidFill>
              </a:rPr>
              <a:t>)</a:t>
            </a:r>
            <a:endParaRPr sz="1000">
              <a:solidFill>
                <a:srgbClr val="0097A7"/>
              </a:solidFill>
            </a:endParaRPr>
          </a:p>
        </p:txBody>
      </p:sp>
      <p:sp>
        <p:nvSpPr>
          <p:cNvPr id="1798" name="Google Shape;1798;p40"/>
          <p:cNvSpPr txBox="1"/>
          <p:nvPr/>
        </p:nvSpPr>
        <p:spPr>
          <a:xfrm>
            <a:off x="6746789" y="3133186"/>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8,</a:t>
            </a:r>
            <a:r>
              <a:rPr lang="fr" sz="1000" b="1">
                <a:solidFill>
                  <a:srgbClr val="A61C00"/>
                </a:solidFill>
              </a:rPr>
              <a:t>Q</a:t>
            </a:r>
            <a:r>
              <a:rPr lang="fr" sz="1000">
                <a:solidFill>
                  <a:srgbClr val="0097A7"/>
                </a:solidFill>
              </a:rPr>
              <a:t>)</a:t>
            </a:r>
            <a:endParaRPr sz="1000">
              <a:solidFill>
                <a:srgbClr val="0097A7"/>
              </a:solidFill>
            </a:endParaRPr>
          </a:p>
        </p:txBody>
      </p:sp>
      <p:sp>
        <p:nvSpPr>
          <p:cNvPr id="1799" name="Google Shape;1799;p40"/>
          <p:cNvSpPr txBox="1"/>
          <p:nvPr/>
        </p:nvSpPr>
        <p:spPr>
          <a:xfrm>
            <a:off x="6734552" y="343592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20,</a:t>
            </a:r>
            <a:r>
              <a:rPr lang="fr" sz="1000" b="1">
                <a:solidFill>
                  <a:srgbClr val="A61C00"/>
                </a:solidFill>
              </a:rPr>
              <a:t>Q</a:t>
            </a:r>
            <a:r>
              <a:rPr lang="fr" sz="1000">
                <a:solidFill>
                  <a:srgbClr val="0097A7"/>
                </a:solidFill>
              </a:rPr>
              <a:t>)</a:t>
            </a:r>
            <a:endParaRPr sz="1000">
              <a:solidFill>
                <a:srgbClr val="0097A7"/>
              </a:solidFill>
            </a:endParaRPr>
          </a:p>
        </p:txBody>
      </p:sp>
      <p:sp>
        <p:nvSpPr>
          <p:cNvPr id="1800" name="Google Shape;1800;p40"/>
          <p:cNvSpPr txBox="1"/>
          <p:nvPr/>
        </p:nvSpPr>
        <p:spPr>
          <a:xfrm>
            <a:off x="6734552" y="3793073"/>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19,</a:t>
            </a:r>
            <a:r>
              <a:rPr lang="fr" sz="1000" b="1">
                <a:solidFill>
                  <a:srgbClr val="A61C00"/>
                </a:solidFill>
              </a:rPr>
              <a:t>Q</a:t>
            </a:r>
            <a:r>
              <a:rPr lang="fr" sz="1000">
                <a:solidFill>
                  <a:srgbClr val="0097A7"/>
                </a:solidFill>
              </a:rPr>
              <a:t>)</a:t>
            </a:r>
            <a:endParaRPr sz="1000">
              <a:solidFill>
                <a:srgbClr val="0097A7"/>
              </a:solidFill>
            </a:endParaRPr>
          </a:p>
        </p:txBody>
      </p:sp>
      <p:sp>
        <p:nvSpPr>
          <p:cNvPr id="1801" name="Google Shape;1801;p40"/>
          <p:cNvSpPr txBox="1"/>
          <p:nvPr/>
        </p:nvSpPr>
        <p:spPr>
          <a:xfrm>
            <a:off x="6734552" y="4098898"/>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18,</a:t>
            </a:r>
            <a:r>
              <a:rPr lang="fr" sz="1000" b="1">
                <a:solidFill>
                  <a:srgbClr val="A61C00"/>
                </a:solidFill>
              </a:rPr>
              <a:t>Q</a:t>
            </a:r>
            <a:r>
              <a:rPr lang="fr" sz="1000">
                <a:solidFill>
                  <a:srgbClr val="0097A7"/>
                </a:solidFill>
              </a:rPr>
              <a:t>)</a:t>
            </a:r>
            <a:endParaRPr sz="1000">
              <a:solidFill>
                <a:srgbClr val="0097A7"/>
              </a:solidFill>
            </a:endParaRPr>
          </a:p>
        </p:txBody>
      </p:sp>
      <p:sp>
        <p:nvSpPr>
          <p:cNvPr id="1802" name="Google Shape;1802;p40"/>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2741900" y="28860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3655261" y="3322714"/>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3277850" y="2433225"/>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815150" y="32002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3055028" y="2807894"/>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3110950" y="3191375"/>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460750" y="2759709"/>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3858175" y="3027800"/>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5" name="Google Shape;1825;p40"/>
          <p:cNvCxnSpPr>
            <a:stCxn id="1820" idx="7"/>
            <a:endCxn id="1805"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826" name="Google Shape;1826;p40"/>
          <p:cNvCxnSpPr>
            <a:stCxn id="1820" idx="5"/>
            <a:endCxn id="1803"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827" name="Google Shape;1827;p40"/>
          <p:cNvCxnSpPr>
            <a:stCxn id="1811" idx="7"/>
            <a:endCxn id="1803"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828" name="Google Shape;1828;p40"/>
          <p:cNvCxnSpPr>
            <a:stCxn id="1803" idx="5"/>
            <a:endCxn id="1804"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829" name="Google Shape;1829;p40"/>
          <p:cNvCxnSpPr>
            <a:stCxn id="1811" idx="5"/>
            <a:endCxn id="1822"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830" name="Google Shape;1830;p40"/>
          <p:cNvCxnSpPr>
            <a:stCxn id="1822" idx="6"/>
            <a:endCxn id="1821"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831" name="Google Shape;1831;p40"/>
          <p:cNvCxnSpPr>
            <a:stCxn id="1805" idx="6"/>
            <a:endCxn id="1802"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832" name="Google Shape;1832;p40"/>
          <p:cNvCxnSpPr>
            <a:stCxn id="1802" idx="4"/>
            <a:endCxn id="1813"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833" name="Google Shape;1833;p40"/>
          <p:cNvCxnSpPr>
            <a:stCxn id="1804" idx="0"/>
            <a:endCxn id="1813"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834" name="Google Shape;1834;p40"/>
          <p:cNvCxnSpPr>
            <a:stCxn id="1804" idx="5"/>
            <a:endCxn id="1821"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835" name="Google Shape;1835;p40"/>
          <p:cNvCxnSpPr>
            <a:stCxn id="1813" idx="6"/>
            <a:endCxn id="1806"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836" name="Google Shape;1836;p40"/>
          <p:cNvCxnSpPr>
            <a:stCxn id="1806" idx="4"/>
            <a:endCxn id="1815"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837" name="Google Shape;1837;p40"/>
          <p:cNvCxnSpPr>
            <a:stCxn id="1821" idx="7"/>
            <a:endCxn id="1815"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838" name="Google Shape;1838;p40"/>
          <p:cNvCxnSpPr>
            <a:stCxn id="1815" idx="4"/>
            <a:endCxn id="1808"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839" name="Google Shape;1839;p40"/>
          <p:cNvCxnSpPr>
            <a:stCxn id="1806" idx="0"/>
            <a:endCxn id="1807"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840" name="Google Shape;1840;p40"/>
          <p:cNvCxnSpPr>
            <a:stCxn id="1802" idx="7"/>
            <a:endCxn id="1819"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841" name="Google Shape;1841;p40"/>
          <p:cNvCxnSpPr>
            <a:stCxn id="1819" idx="7"/>
            <a:endCxn id="1809"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842" name="Google Shape;1842;p40"/>
          <p:cNvCxnSpPr>
            <a:endCxn id="1814"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843" name="Google Shape;1843;p40"/>
          <p:cNvCxnSpPr>
            <a:stCxn id="1809" idx="4"/>
            <a:endCxn id="1814"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844" name="Google Shape;1844;p40"/>
          <p:cNvCxnSpPr>
            <a:stCxn id="1814" idx="6"/>
            <a:endCxn id="1823"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845" name="Google Shape;1845;p40"/>
          <p:cNvCxnSpPr>
            <a:stCxn id="1823" idx="5"/>
            <a:endCxn id="1824"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846" name="Google Shape;1846;p40"/>
          <p:cNvCxnSpPr>
            <a:endCxn id="1816"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847" name="Google Shape;1847;p40"/>
          <p:cNvCxnSpPr>
            <a:stCxn id="1818" idx="0"/>
            <a:endCxn id="1814"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848" name="Google Shape;1848;p40"/>
          <p:cNvCxnSpPr>
            <a:stCxn id="1812" idx="6"/>
            <a:endCxn id="1824"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849" name="Google Shape;1849;p40"/>
          <p:cNvCxnSpPr>
            <a:stCxn id="1812" idx="4"/>
            <a:endCxn id="1810"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850" name="Google Shape;1850;p40"/>
          <p:cNvCxnSpPr>
            <a:stCxn id="1815" idx="0"/>
            <a:endCxn id="1817"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851" name="Google Shape;1851;p40"/>
          <p:cNvCxnSpPr>
            <a:stCxn id="1817" idx="5"/>
            <a:endCxn id="1812"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852" name="Google Shape;1852;p40"/>
          <p:cNvCxnSpPr>
            <a:stCxn id="1816" idx="6"/>
            <a:endCxn id="1818"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853" name="Google Shape;1853;p40"/>
          <p:cNvCxnSpPr>
            <a:stCxn id="1816" idx="3"/>
            <a:endCxn id="1817"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854" name="Google Shape;1854;p40"/>
          <p:cNvCxnSpPr>
            <a:stCxn id="1808" idx="5"/>
            <a:endCxn id="1810"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855" name="Google Shape;1855;p40"/>
          <p:cNvCxnSpPr>
            <a:stCxn id="1824" idx="2"/>
            <a:endCxn id="1818"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856" name="Google Shape;1856;p40"/>
          <p:cNvCxnSpPr>
            <a:stCxn id="1802" idx="5"/>
            <a:endCxn id="1807"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857" name="Google Shape;1857;p40"/>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859" name="Google Shape;1859;p40"/>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860" name="Google Shape;1860;p40"/>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861" name="Google Shape;1861;p40"/>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862" name="Google Shape;1862;p40"/>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863" name="Google Shape;1863;p40"/>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864" name="Google Shape;1864;p40"/>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865" name="Google Shape;1865;p40"/>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866" name="Google Shape;1866;p40"/>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867" name="Google Shape;1867;p40"/>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868" name="Google Shape;1868;p40"/>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869" name="Google Shape;1869;p40"/>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870" name="Google Shape;1870;p40"/>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871" name="Google Shape;1871;p40"/>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872" name="Google Shape;1872;p40"/>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873" name="Google Shape;1873;p40"/>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874" name="Google Shape;1874;p40"/>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875" name="Google Shape;1875;p40"/>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876" name="Google Shape;1876;p40"/>
          <p:cNvSpPr txBox="1"/>
          <p:nvPr/>
        </p:nvSpPr>
        <p:spPr>
          <a:xfrm>
            <a:off x="4973725" y="2449050"/>
            <a:ext cx="1326900" cy="578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 sz="1200" b="1">
                <a:solidFill>
                  <a:schemeClr val="dk1"/>
                </a:solidFill>
              </a:rPr>
              <a:t>C_NN</a:t>
            </a:r>
            <a:r>
              <a:rPr lang="fr" sz="1200">
                <a:solidFill>
                  <a:schemeClr val="dk1"/>
                </a:solidFill>
              </a:rPr>
              <a:t>\𝑽==∅</a:t>
            </a:r>
            <a:endParaRPr sz="1200" b="1">
              <a:solidFill>
                <a:srgbClr val="C00000"/>
              </a:solidFill>
            </a:endParaRPr>
          </a:p>
        </p:txBody>
      </p:sp>
      <p:sp>
        <p:nvSpPr>
          <p:cNvPr id="1877" name="Google Shape;1877;p40"/>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878" name="Google Shape;1878;p40"/>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879" name="Google Shape;1879;p40"/>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880" name="Google Shape;1880;p40"/>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2</a:t>
            </a:r>
            <a:endParaRPr sz="1200"/>
          </a:p>
        </p:txBody>
      </p:sp>
      <p:sp>
        <p:nvSpPr>
          <p:cNvPr id="1882" name="Google Shape;1882;p40"/>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While(</a:t>
            </a:r>
            <a:r>
              <a:rPr lang="fr" sz="1200" b="1"/>
              <a:t>C_NN</a:t>
            </a:r>
            <a:r>
              <a:rPr lang="fr" sz="1200"/>
              <a:t>\</a:t>
            </a:r>
            <a:r>
              <a:rPr lang="fr" sz="1200">
                <a:solidFill>
                  <a:schemeClr val="dk1"/>
                </a:solidFill>
              </a:rPr>
              <a:t>𝑽</a:t>
            </a:r>
            <a:r>
              <a:rPr lang="fr" sz="1200"/>
              <a:t>≠∅) </a:t>
            </a:r>
            <a:endParaRPr sz="1200"/>
          </a:p>
          <a:p>
            <a:pPr marL="0" lvl="0" indent="0" algn="l" rtl="0">
              <a:spcBef>
                <a:spcPts val="0"/>
              </a:spcBef>
              <a:spcAft>
                <a:spcPts val="0"/>
              </a:spcAft>
              <a:buNone/>
            </a:pPr>
            <a:r>
              <a:rPr lang="fr" sz="1200"/>
              <a:t>	</a:t>
            </a:r>
            <a:endParaRPr sz="1200"/>
          </a:p>
        </p:txBody>
      </p:sp>
      <p:sp>
        <p:nvSpPr>
          <p:cNvPr id="1883" name="Google Shape;1883;p40"/>
          <p:cNvSpPr/>
          <p:nvPr/>
        </p:nvSpPr>
        <p:spPr>
          <a:xfrm>
            <a:off x="2726100" y="2434950"/>
            <a:ext cx="1251000" cy="1252800"/>
          </a:xfrm>
          <a:prstGeom prst="ellipse">
            <a:avLst/>
          </a:prstGeom>
          <a:noFill/>
          <a:ln w="19050" cap="flat" cmpd="sng">
            <a:solidFill>
              <a:srgbClr val="5959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885" name="Google Shape;1885;p40"/>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41"/>
          <p:cNvSpPr txBox="1"/>
          <p:nvPr/>
        </p:nvSpPr>
        <p:spPr>
          <a:xfrm>
            <a:off x="3349921" y="2832754"/>
            <a:ext cx="2421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b="1">
                <a:solidFill>
                  <a:srgbClr val="980000"/>
                </a:solidFill>
              </a:rPr>
              <a:t>Q</a:t>
            </a:r>
            <a:endParaRPr sz="1100" b="1">
              <a:solidFill>
                <a:srgbClr val="980000"/>
              </a:solidFill>
            </a:endParaRPr>
          </a:p>
        </p:txBody>
      </p:sp>
      <p:sp>
        <p:nvSpPr>
          <p:cNvPr id="1891" name="Google Shape;1891;p41"/>
          <p:cNvSpPr txBox="1"/>
          <p:nvPr/>
        </p:nvSpPr>
        <p:spPr>
          <a:xfrm>
            <a:off x="3310288" y="2213175"/>
            <a:ext cx="24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4</a:t>
            </a:r>
            <a:endParaRPr/>
          </a:p>
        </p:txBody>
      </p:sp>
      <p:sp>
        <p:nvSpPr>
          <p:cNvPr id="1892" name="Google Shape;1892;p41"/>
          <p:cNvSpPr txBox="1"/>
          <p:nvPr/>
        </p:nvSpPr>
        <p:spPr>
          <a:xfrm>
            <a:off x="3412075" y="335875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14</a:t>
            </a:r>
            <a:endParaRPr/>
          </a:p>
        </p:txBody>
      </p:sp>
      <p:sp>
        <p:nvSpPr>
          <p:cNvPr id="1893" name="Google Shape;1893;p41"/>
          <p:cNvSpPr/>
          <p:nvPr/>
        </p:nvSpPr>
        <p:spPr>
          <a:xfrm>
            <a:off x="3020000" y="2690775"/>
            <a:ext cx="676800" cy="676800"/>
          </a:xfrm>
          <a:prstGeom prst="ellipse">
            <a:avLst/>
          </a:prstGeom>
          <a:noFill/>
          <a:ln w="19050" cap="flat" cmpd="sng">
            <a:solidFill>
              <a:srgbClr val="5959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1"/>
          <p:cNvSpPr txBox="1"/>
          <p:nvPr/>
        </p:nvSpPr>
        <p:spPr>
          <a:xfrm>
            <a:off x="3703375" y="30317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6</a:t>
            </a:r>
            <a:endParaRPr/>
          </a:p>
        </p:txBody>
      </p:sp>
      <p:sp>
        <p:nvSpPr>
          <p:cNvPr id="1895" name="Google Shape;1895;p41"/>
          <p:cNvSpPr txBox="1"/>
          <p:nvPr/>
        </p:nvSpPr>
        <p:spPr>
          <a:xfrm>
            <a:off x="2670825" y="327990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18</a:t>
            </a:r>
            <a:endParaRPr/>
          </a:p>
        </p:txBody>
      </p:sp>
      <p:sp>
        <p:nvSpPr>
          <p:cNvPr id="1896" name="Google Shape;1896;p41"/>
          <p:cNvSpPr txBox="1"/>
          <p:nvPr/>
        </p:nvSpPr>
        <p:spPr>
          <a:xfrm>
            <a:off x="2965400" y="3194550"/>
            <a:ext cx="262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8</a:t>
            </a:r>
            <a:endParaRPr/>
          </a:p>
        </p:txBody>
      </p:sp>
      <p:sp>
        <p:nvSpPr>
          <p:cNvPr id="1897" name="Google Shape;1897;p41"/>
          <p:cNvSpPr txBox="1"/>
          <p:nvPr/>
        </p:nvSpPr>
        <p:spPr>
          <a:xfrm>
            <a:off x="3002863" y="2599138"/>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19</a:t>
            </a:r>
            <a:endParaRPr/>
          </a:p>
        </p:txBody>
      </p:sp>
      <p:pic>
        <p:nvPicPr>
          <p:cNvPr id="1898" name="Google Shape;1898;p41"/>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899" name="Google Shape;1899;p41"/>
          <p:cNvSpPr/>
          <p:nvPr/>
        </p:nvSpPr>
        <p:spPr>
          <a:xfrm>
            <a:off x="6728350" y="1221600"/>
            <a:ext cx="806700" cy="32274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28</a:t>
            </a:fld>
            <a:endParaRPr/>
          </a:p>
        </p:txBody>
      </p:sp>
      <p:sp>
        <p:nvSpPr>
          <p:cNvPr id="1901" name="Google Shape;1901;p41"/>
          <p:cNvSpPr txBox="1"/>
          <p:nvPr/>
        </p:nvSpPr>
        <p:spPr>
          <a:xfrm>
            <a:off x="6734550" y="2830473"/>
            <a:ext cx="769800" cy="252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14,</a:t>
            </a:r>
            <a:r>
              <a:rPr lang="fr" sz="1000" b="1">
                <a:solidFill>
                  <a:srgbClr val="A61C00"/>
                </a:solidFill>
              </a:rPr>
              <a:t>Q</a:t>
            </a:r>
            <a:r>
              <a:rPr lang="fr" sz="1000">
                <a:solidFill>
                  <a:srgbClr val="0097A7"/>
                </a:solidFill>
              </a:rPr>
              <a:t>)</a:t>
            </a:r>
            <a:endParaRPr sz="1000">
              <a:solidFill>
                <a:srgbClr val="0097A7"/>
              </a:solidFill>
            </a:endParaRPr>
          </a:p>
        </p:txBody>
      </p:sp>
      <p:sp>
        <p:nvSpPr>
          <p:cNvPr id="1902" name="Google Shape;1902;p41"/>
          <p:cNvSpPr txBox="1"/>
          <p:nvPr/>
        </p:nvSpPr>
        <p:spPr>
          <a:xfrm>
            <a:off x="6734552" y="2527748"/>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4,</a:t>
            </a:r>
            <a:r>
              <a:rPr lang="fr" sz="1000" b="1">
                <a:solidFill>
                  <a:srgbClr val="A61C00"/>
                </a:solidFill>
              </a:rPr>
              <a:t>Q</a:t>
            </a:r>
            <a:r>
              <a:rPr lang="fr" sz="1000">
                <a:solidFill>
                  <a:srgbClr val="0097A7"/>
                </a:solidFill>
              </a:rPr>
              <a:t>)</a:t>
            </a:r>
            <a:endParaRPr sz="1000">
              <a:solidFill>
                <a:srgbClr val="0097A7"/>
              </a:solidFill>
            </a:endParaRPr>
          </a:p>
        </p:txBody>
      </p:sp>
      <p:sp>
        <p:nvSpPr>
          <p:cNvPr id="1903" name="Google Shape;1903;p41"/>
          <p:cNvSpPr txBox="1"/>
          <p:nvPr/>
        </p:nvSpPr>
        <p:spPr>
          <a:xfrm>
            <a:off x="6746789" y="3133186"/>
            <a:ext cx="769800" cy="2529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8,</a:t>
            </a:r>
            <a:r>
              <a:rPr lang="fr" sz="1000" b="1">
                <a:solidFill>
                  <a:srgbClr val="A61C00"/>
                </a:solidFill>
              </a:rPr>
              <a:t>Q</a:t>
            </a:r>
            <a:r>
              <a:rPr lang="fr" sz="1000">
                <a:solidFill>
                  <a:srgbClr val="0097A7"/>
                </a:solidFill>
              </a:rPr>
              <a:t>)</a:t>
            </a:r>
            <a:endParaRPr sz="1000">
              <a:solidFill>
                <a:srgbClr val="0097A7"/>
              </a:solidFill>
            </a:endParaRPr>
          </a:p>
        </p:txBody>
      </p:sp>
      <p:sp>
        <p:nvSpPr>
          <p:cNvPr id="1904" name="Google Shape;1904;p41"/>
          <p:cNvSpPr txBox="1"/>
          <p:nvPr/>
        </p:nvSpPr>
        <p:spPr>
          <a:xfrm>
            <a:off x="6734552" y="3475318"/>
            <a:ext cx="769800" cy="2529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20,</a:t>
            </a:r>
            <a:r>
              <a:rPr lang="fr" sz="1000" b="1">
                <a:solidFill>
                  <a:srgbClr val="A61C00"/>
                </a:solidFill>
              </a:rPr>
              <a:t>Q</a:t>
            </a:r>
            <a:r>
              <a:rPr lang="fr" sz="1000">
                <a:solidFill>
                  <a:srgbClr val="0097A7"/>
                </a:solidFill>
              </a:rPr>
              <a:t>)</a:t>
            </a:r>
            <a:endParaRPr sz="1000">
              <a:solidFill>
                <a:srgbClr val="0097A7"/>
              </a:solidFill>
            </a:endParaRPr>
          </a:p>
        </p:txBody>
      </p:sp>
      <p:sp>
        <p:nvSpPr>
          <p:cNvPr id="1905" name="Google Shape;1905;p41"/>
          <p:cNvSpPr txBox="1"/>
          <p:nvPr/>
        </p:nvSpPr>
        <p:spPr>
          <a:xfrm>
            <a:off x="6734552" y="3793073"/>
            <a:ext cx="769800" cy="252900"/>
          </a:xfrm>
          <a:prstGeom prst="rect">
            <a:avLst/>
          </a:prstGeom>
          <a:solidFill>
            <a:srgbClr val="D9D9D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19,</a:t>
            </a:r>
            <a:r>
              <a:rPr lang="fr" sz="1000" b="1">
                <a:solidFill>
                  <a:srgbClr val="A61C00"/>
                </a:solidFill>
              </a:rPr>
              <a:t>Q</a:t>
            </a:r>
            <a:r>
              <a:rPr lang="fr" sz="1000">
                <a:solidFill>
                  <a:srgbClr val="0097A7"/>
                </a:solidFill>
              </a:rPr>
              <a:t>)</a:t>
            </a:r>
            <a:endParaRPr sz="1000">
              <a:solidFill>
                <a:srgbClr val="0097A7"/>
              </a:solidFill>
            </a:endParaRPr>
          </a:p>
        </p:txBody>
      </p:sp>
      <p:sp>
        <p:nvSpPr>
          <p:cNvPr id="1906" name="Google Shape;1906;p41"/>
          <p:cNvSpPr txBox="1"/>
          <p:nvPr/>
        </p:nvSpPr>
        <p:spPr>
          <a:xfrm>
            <a:off x="6734552" y="4098898"/>
            <a:ext cx="769800" cy="25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1000" b="1">
                <a:solidFill>
                  <a:srgbClr val="0097A7"/>
                </a:solidFill>
              </a:rPr>
              <a:t>dist(</a:t>
            </a:r>
            <a:r>
              <a:rPr lang="fr" sz="1000"/>
              <a:t>18,</a:t>
            </a:r>
            <a:r>
              <a:rPr lang="fr" sz="1000" b="1">
                <a:solidFill>
                  <a:srgbClr val="A61C00"/>
                </a:solidFill>
              </a:rPr>
              <a:t>Q</a:t>
            </a:r>
            <a:r>
              <a:rPr lang="fr" sz="1000">
                <a:solidFill>
                  <a:srgbClr val="0097A7"/>
                </a:solidFill>
              </a:rPr>
              <a:t>)</a:t>
            </a:r>
            <a:endParaRPr sz="1000">
              <a:solidFill>
                <a:srgbClr val="0097A7"/>
              </a:solidFill>
            </a:endParaRPr>
          </a:p>
        </p:txBody>
      </p:sp>
      <p:sp>
        <p:nvSpPr>
          <p:cNvPr id="1907" name="Google Shape;1907;p41"/>
          <p:cNvSpPr/>
          <p:nvPr/>
        </p:nvSpPr>
        <p:spPr>
          <a:xfrm>
            <a:off x="2406050" y="235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1"/>
          <p:cNvSpPr/>
          <p:nvPr/>
        </p:nvSpPr>
        <p:spPr>
          <a:xfrm>
            <a:off x="1859675" y="30040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1"/>
          <p:cNvSpPr/>
          <p:nvPr/>
        </p:nvSpPr>
        <p:spPr>
          <a:xfrm>
            <a:off x="2300250" y="31176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1"/>
          <p:cNvSpPr/>
          <p:nvPr/>
        </p:nvSpPr>
        <p:spPr>
          <a:xfrm>
            <a:off x="1852950" y="23556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1"/>
          <p:cNvSpPr/>
          <p:nvPr/>
        </p:nvSpPr>
        <p:spPr>
          <a:xfrm>
            <a:off x="2741900" y="28860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1"/>
          <p:cNvSpPr/>
          <p:nvPr/>
        </p:nvSpPr>
        <p:spPr>
          <a:xfrm>
            <a:off x="2791300" y="24950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1"/>
          <p:cNvSpPr/>
          <p:nvPr/>
        </p:nvSpPr>
        <p:spPr>
          <a:xfrm>
            <a:off x="3032300" y="357485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1"/>
          <p:cNvSpPr/>
          <p:nvPr/>
        </p:nvSpPr>
        <p:spPr>
          <a:xfrm>
            <a:off x="2982025" y="2040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1"/>
          <p:cNvSpPr/>
          <p:nvPr/>
        </p:nvSpPr>
        <p:spPr>
          <a:xfrm>
            <a:off x="3240550" y="374038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1"/>
          <p:cNvSpPr/>
          <p:nvPr/>
        </p:nvSpPr>
        <p:spPr>
          <a:xfrm>
            <a:off x="1708956" y="332273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1"/>
          <p:cNvSpPr/>
          <p:nvPr/>
        </p:nvSpPr>
        <p:spPr>
          <a:xfrm>
            <a:off x="3655261" y="3322714"/>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1"/>
          <p:cNvSpPr/>
          <p:nvPr/>
        </p:nvSpPr>
        <p:spPr>
          <a:xfrm>
            <a:off x="2355938" y="275970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1"/>
          <p:cNvSpPr/>
          <p:nvPr/>
        </p:nvSpPr>
        <p:spPr>
          <a:xfrm>
            <a:off x="3277850" y="2433225"/>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1"/>
          <p:cNvSpPr/>
          <p:nvPr/>
        </p:nvSpPr>
        <p:spPr>
          <a:xfrm>
            <a:off x="2815150" y="3200250"/>
            <a:ext cx="144000" cy="151200"/>
          </a:xfrm>
          <a:prstGeom prst="ellipse">
            <a:avLst/>
          </a:prstGeom>
          <a:solidFill>
            <a:schemeClr val="dk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1"/>
          <p:cNvSpPr/>
          <p:nvPr/>
        </p:nvSpPr>
        <p:spPr>
          <a:xfrm>
            <a:off x="3055028" y="2807894"/>
            <a:ext cx="144000" cy="151200"/>
          </a:xfrm>
          <a:prstGeom prst="ellipse">
            <a:avLst/>
          </a:prstGeom>
          <a:solidFill>
            <a:srgbClr val="E7E6E6"/>
          </a:solid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1"/>
          <p:cNvSpPr/>
          <p:nvPr/>
        </p:nvSpPr>
        <p:spPr>
          <a:xfrm>
            <a:off x="3110950" y="3191375"/>
            <a:ext cx="144000" cy="151200"/>
          </a:xfrm>
          <a:prstGeom prst="ellipse">
            <a:avLst/>
          </a:prstGeom>
          <a:solidFill>
            <a:srgbClr val="E7E6E6"/>
          </a:solid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1"/>
          <p:cNvSpPr/>
          <p:nvPr/>
        </p:nvSpPr>
        <p:spPr>
          <a:xfrm>
            <a:off x="3460750" y="2759709"/>
            <a:ext cx="144000" cy="151200"/>
          </a:xfrm>
          <a:prstGeom prst="ellipse">
            <a:avLst/>
          </a:prstGeom>
          <a:solidFill>
            <a:srgbClr val="E7E6E6"/>
          </a:solid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1"/>
          <p:cNvSpPr/>
          <p:nvPr/>
        </p:nvSpPr>
        <p:spPr>
          <a:xfrm>
            <a:off x="2647300" y="21040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1"/>
          <p:cNvSpPr/>
          <p:nvPr/>
        </p:nvSpPr>
        <p:spPr>
          <a:xfrm>
            <a:off x="1603875" y="2807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1"/>
          <p:cNvSpPr/>
          <p:nvPr/>
        </p:nvSpPr>
        <p:spPr>
          <a:xfrm>
            <a:off x="2444250" y="34739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1969975" y="35409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a:off x="3858175" y="2407600"/>
            <a:ext cx="144000" cy="151200"/>
          </a:xfrm>
          <a:prstGeom prst="ellipse">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a:off x="3858175" y="3027800"/>
            <a:ext cx="144000" cy="151200"/>
          </a:xfrm>
          <a:prstGeom prst="ellipse">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0" name="Google Shape;1930;p41"/>
          <p:cNvCxnSpPr>
            <a:stCxn id="1925" idx="7"/>
            <a:endCxn id="1910" idx="3"/>
          </p:cNvCxnSpPr>
          <p:nvPr/>
        </p:nvCxnSpPr>
        <p:spPr>
          <a:xfrm rot="10800000" flipH="1">
            <a:off x="1726787" y="248474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1931" name="Google Shape;1931;p41"/>
          <p:cNvCxnSpPr>
            <a:stCxn id="1925" idx="5"/>
            <a:endCxn id="1908" idx="2"/>
          </p:cNvCxnSpPr>
          <p:nvPr/>
        </p:nvCxnSpPr>
        <p:spPr>
          <a:xfrm>
            <a:off x="1726787" y="293695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1932" name="Google Shape;1932;p41"/>
          <p:cNvCxnSpPr>
            <a:stCxn id="1916" idx="7"/>
            <a:endCxn id="1908" idx="4"/>
          </p:cNvCxnSpPr>
          <p:nvPr/>
        </p:nvCxnSpPr>
        <p:spPr>
          <a:xfrm rot="10800000" flipH="1">
            <a:off x="1831868" y="315527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1933" name="Google Shape;1933;p41"/>
          <p:cNvCxnSpPr>
            <a:stCxn id="1908" idx="5"/>
            <a:endCxn id="1909" idx="1"/>
          </p:cNvCxnSpPr>
          <p:nvPr/>
        </p:nvCxnSpPr>
        <p:spPr>
          <a:xfrm>
            <a:off x="1982587" y="313308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1934" name="Google Shape;1934;p41"/>
          <p:cNvCxnSpPr>
            <a:stCxn id="1916" idx="5"/>
            <a:endCxn id="1927" idx="2"/>
          </p:cNvCxnSpPr>
          <p:nvPr/>
        </p:nvCxnSpPr>
        <p:spPr>
          <a:xfrm>
            <a:off x="1831868" y="345179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1935" name="Google Shape;1935;p41"/>
          <p:cNvCxnSpPr>
            <a:stCxn id="1927" idx="6"/>
            <a:endCxn id="1926" idx="2"/>
          </p:cNvCxnSpPr>
          <p:nvPr/>
        </p:nvCxnSpPr>
        <p:spPr>
          <a:xfrm rot="10800000" flipH="1">
            <a:off x="2113975" y="354960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1936" name="Google Shape;1936;p41"/>
          <p:cNvCxnSpPr>
            <a:stCxn id="1910" idx="6"/>
            <a:endCxn id="1907" idx="2"/>
          </p:cNvCxnSpPr>
          <p:nvPr/>
        </p:nvCxnSpPr>
        <p:spPr>
          <a:xfrm>
            <a:off x="1996950" y="243125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1937" name="Google Shape;1937;p41"/>
          <p:cNvCxnSpPr>
            <a:stCxn id="1907" idx="4"/>
            <a:endCxn id="1918" idx="0"/>
          </p:cNvCxnSpPr>
          <p:nvPr/>
        </p:nvCxnSpPr>
        <p:spPr>
          <a:xfrm flipH="1">
            <a:off x="2427950" y="250685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1938" name="Google Shape;1938;p41"/>
          <p:cNvCxnSpPr>
            <a:stCxn id="1909" idx="0"/>
            <a:endCxn id="1918" idx="4"/>
          </p:cNvCxnSpPr>
          <p:nvPr/>
        </p:nvCxnSpPr>
        <p:spPr>
          <a:xfrm rot="10800000" flipH="1">
            <a:off x="2372250" y="291095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1939" name="Google Shape;1939;p41"/>
          <p:cNvCxnSpPr>
            <a:stCxn id="1909" idx="5"/>
            <a:endCxn id="1926" idx="0"/>
          </p:cNvCxnSpPr>
          <p:nvPr/>
        </p:nvCxnSpPr>
        <p:spPr>
          <a:xfrm>
            <a:off x="2423162" y="324670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1940" name="Google Shape;1940;p41"/>
          <p:cNvCxnSpPr>
            <a:stCxn id="1918" idx="6"/>
            <a:endCxn id="1911" idx="2"/>
          </p:cNvCxnSpPr>
          <p:nvPr/>
        </p:nvCxnSpPr>
        <p:spPr>
          <a:xfrm>
            <a:off x="2499938" y="283530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1941" name="Google Shape;1941;p41"/>
          <p:cNvCxnSpPr>
            <a:stCxn id="1911" idx="4"/>
            <a:endCxn id="1920" idx="1"/>
          </p:cNvCxnSpPr>
          <p:nvPr/>
        </p:nvCxnSpPr>
        <p:spPr>
          <a:xfrm>
            <a:off x="2813900" y="303720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1942" name="Google Shape;1942;p41"/>
          <p:cNvCxnSpPr>
            <a:stCxn id="1926" idx="7"/>
            <a:endCxn id="1920" idx="3"/>
          </p:cNvCxnSpPr>
          <p:nvPr/>
        </p:nvCxnSpPr>
        <p:spPr>
          <a:xfrm rot="10800000" flipH="1">
            <a:off x="2567162" y="332926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1943" name="Google Shape;1943;p41"/>
          <p:cNvCxnSpPr>
            <a:stCxn id="1920" idx="4"/>
            <a:endCxn id="1913" idx="1"/>
          </p:cNvCxnSpPr>
          <p:nvPr/>
        </p:nvCxnSpPr>
        <p:spPr>
          <a:xfrm>
            <a:off x="2887150" y="335145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1944" name="Google Shape;1944;p41"/>
          <p:cNvCxnSpPr>
            <a:stCxn id="1911" idx="0"/>
            <a:endCxn id="1912" idx="4"/>
          </p:cNvCxnSpPr>
          <p:nvPr/>
        </p:nvCxnSpPr>
        <p:spPr>
          <a:xfrm rot="10800000" flipH="1">
            <a:off x="2813900" y="264630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1945" name="Google Shape;1945;p41"/>
          <p:cNvCxnSpPr>
            <a:stCxn id="1907" idx="7"/>
            <a:endCxn id="1924" idx="3"/>
          </p:cNvCxnSpPr>
          <p:nvPr/>
        </p:nvCxnSpPr>
        <p:spPr>
          <a:xfrm rot="10800000" flipH="1">
            <a:off x="2528962" y="223319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1946" name="Google Shape;1946;p41"/>
          <p:cNvCxnSpPr>
            <a:stCxn id="1924" idx="7"/>
            <a:endCxn id="1914" idx="2"/>
          </p:cNvCxnSpPr>
          <p:nvPr/>
        </p:nvCxnSpPr>
        <p:spPr>
          <a:xfrm rot="10800000" flipH="1">
            <a:off x="2770212" y="211654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1947" name="Google Shape;1947;p41"/>
          <p:cNvCxnSpPr>
            <a:endCxn id="1919" idx="2"/>
          </p:cNvCxnSpPr>
          <p:nvPr/>
        </p:nvCxnSpPr>
        <p:spPr>
          <a:xfrm rot="10800000" flipH="1">
            <a:off x="2935250" y="250882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1948" name="Google Shape;1948;p41"/>
          <p:cNvCxnSpPr>
            <a:stCxn id="1914" idx="4"/>
            <a:endCxn id="1919" idx="1"/>
          </p:cNvCxnSpPr>
          <p:nvPr/>
        </p:nvCxnSpPr>
        <p:spPr>
          <a:xfrm>
            <a:off x="3054025" y="219215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1949" name="Google Shape;1949;p41"/>
          <p:cNvCxnSpPr>
            <a:stCxn id="1919" idx="6"/>
            <a:endCxn id="1928" idx="3"/>
          </p:cNvCxnSpPr>
          <p:nvPr/>
        </p:nvCxnSpPr>
        <p:spPr>
          <a:xfrm>
            <a:off x="3421850" y="250882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1950" name="Google Shape;1950;p41"/>
          <p:cNvCxnSpPr>
            <a:stCxn id="1928" idx="5"/>
            <a:endCxn id="1929" idx="0"/>
          </p:cNvCxnSpPr>
          <p:nvPr/>
        </p:nvCxnSpPr>
        <p:spPr>
          <a:xfrm flipH="1">
            <a:off x="3930087" y="253665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1951" name="Google Shape;1951;p41"/>
          <p:cNvCxnSpPr>
            <a:endCxn id="1921" idx="2"/>
          </p:cNvCxnSpPr>
          <p:nvPr/>
        </p:nvCxnSpPr>
        <p:spPr>
          <a:xfrm rot="10800000" flipH="1">
            <a:off x="2885828" y="288349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1952" name="Google Shape;1952;p41"/>
          <p:cNvCxnSpPr>
            <a:stCxn id="1923" idx="0"/>
            <a:endCxn id="1919" idx="5"/>
          </p:cNvCxnSpPr>
          <p:nvPr/>
        </p:nvCxnSpPr>
        <p:spPr>
          <a:xfrm rot="10800000">
            <a:off x="3400750" y="256230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1953" name="Google Shape;1953;p41"/>
          <p:cNvCxnSpPr>
            <a:stCxn id="1917" idx="6"/>
            <a:endCxn id="1929" idx="3"/>
          </p:cNvCxnSpPr>
          <p:nvPr/>
        </p:nvCxnSpPr>
        <p:spPr>
          <a:xfrm rot="10800000" flipH="1">
            <a:off x="3799261" y="315681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1954" name="Google Shape;1954;p41"/>
          <p:cNvCxnSpPr>
            <a:stCxn id="1917" idx="4"/>
            <a:endCxn id="1915" idx="7"/>
          </p:cNvCxnSpPr>
          <p:nvPr/>
        </p:nvCxnSpPr>
        <p:spPr>
          <a:xfrm flipH="1">
            <a:off x="3363361" y="347391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1955" name="Google Shape;1955;p41"/>
          <p:cNvCxnSpPr>
            <a:stCxn id="1920" idx="0"/>
            <a:endCxn id="1922" idx="2"/>
          </p:cNvCxnSpPr>
          <p:nvPr/>
        </p:nvCxnSpPr>
        <p:spPr>
          <a:xfrm>
            <a:off x="2887150" y="320025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1956" name="Google Shape;1956;p41"/>
          <p:cNvCxnSpPr>
            <a:stCxn id="1922" idx="5"/>
            <a:endCxn id="1917" idx="2"/>
          </p:cNvCxnSpPr>
          <p:nvPr/>
        </p:nvCxnSpPr>
        <p:spPr>
          <a:xfrm>
            <a:off x="3233862" y="332043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1957" name="Google Shape;1957;p41"/>
          <p:cNvCxnSpPr>
            <a:stCxn id="1921" idx="6"/>
            <a:endCxn id="1923" idx="4"/>
          </p:cNvCxnSpPr>
          <p:nvPr/>
        </p:nvCxnSpPr>
        <p:spPr>
          <a:xfrm>
            <a:off x="3199028" y="288349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1958" name="Google Shape;1958;p41"/>
          <p:cNvCxnSpPr>
            <a:stCxn id="1921" idx="3"/>
            <a:endCxn id="1922" idx="0"/>
          </p:cNvCxnSpPr>
          <p:nvPr/>
        </p:nvCxnSpPr>
        <p:spPr>
          <a:xfrm>
            <a:off x="3076116" y="293695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1959" name="Google Shape;1959;p41"/>
          <p:cNvCxnSpPr>
            <a:stCxn id="1913" idx="5"/>
            <a:endCxn id="1915" idx="2"/>
          </p:cNvCxnSpPr>
          <p:nvPr/>
        </p:nvCxnSpPr>
        <p:spPr>
          <a:xfrm>
            <a:off x="3155212" y="370390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1960" name="Google Shape;1960;p41"/>
          <p:cNvCxnSpPr>
            <a:stCxn id="1929" idx="2"/>
            <a:endCxn id="1923" idx="5"/>
          </p:cNvCxnSpPr>
          <p:nvPr/>
        </p:nvCxnSpPr>
        <p:spPr>
          <a:xfrm rot="10800000">
            <a:off x="3583675" y="288890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1961" name="Google Shape;1961;p41"/>
          <p:cNvCxnSpPr>
            <a:stCxn id="1907" idx="5"/>
            <a:endCxn id="1912" idx="2"/>
          </p:cNvCxnSpPr>
          <p:nvPr/>
        </p:nvCxnSpPr>
        <p:spPr>
          <a:xfrm>
            <a:off x="2528962" y="2484707"/>
            <a:ext cx="262200" cy="85800"/>
          </a:xfrm>
          <a:prstGeom prst="straightConnector1">
            <a:avLst/>
          </a:prstGeom>
          <a:noFill/>
          <a:ln w="9525" cap="flat" cmpd="sng">
            <a:solidFill>
              <a:srgbClr val="595959"/>
            </a:solidFill>
            <a:prstDash val="solid"/>
            <a:round/>
            <a:headEnd type="none" w="med" len="med"/>
            <a:tailEnd type="none" w="med" len="med"/>
          </a:ln>
        </p:spPr>
      </p:cxnSp>
      <p:sp>
        <p:nvSpPr>
          <p:cNvPr id="1962" name="Google Shape;1962;p41"/>
          <p:cNvSpPr/>
          <p:nvPr/>
        </p:nvSpPr>
        <p:spPr>
          <a:xfrm>
            <a:off x="3277850" y="298512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1"/>
          <p:cNvSpPr txBox="1"/>
          <p:nvPr/>
        </p:nvSpPr>
        <p:spPr>
          <a:xfrm>
            <a:off x="2208813" y="2355550"/>
            <a:ext cx="242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5</a:t>
            </a:r>
            <a:endParaRPr sz="900"/>
          </a:p>
        </p:txBody>
      </p:sp>
      <p:sp>
        <p:nvSpPr>
          <p:cNvPr id="1964" name="Google Shape;1964;p41"/>
          <p:cNvSpPr txBox="1"/>
          <p:nvPr/>
        </p:nvSpPr>
        <p:spPr>
          <a:xfrm>
            <a:off x="2636738" y="2474200"/>
            <a:ext cx="2118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2</a:t>
            </a:r>
            <a:endParaRPr sz="900"/>
          </a:p>
        </p:txBody>
      </p:sp>
      <p:sp>
        <p:nvSpPr>
          <p:cNvPr id="1965" name="Google Shape;1965;p41"/>
          <p:cNvSpPr txBox="1"/>
          <p:nvPr/>
        </p:nvSpPr>
        <p:spPr>
          <a:xfrm flipH="1">
            <a:off x="1535550" y="2595300"/>
            <a:ext cx="211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3</a:t>
            </a:r>
            <a:endParaRPr sz="900"/>
          </a:p>
        </p:txBody>
      </p:sp>
      <p:sp>
        <p:nvSpPr>
          <p:cNvPr id="1966" name="Google Shape;1966;p41"/>
          <p:cNvSpPr txBox="1"/>
          <p:nvPr/>
        </p:nvSpPr>
        <p:spPr>
          <a:xfrm>
            <a:off x="2160013" y="3134850"/>
            <a:ext cx="1068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a:t>1</a:t>
            </a:r>
            <a:endParaRPr sz="900"/>
          </a:p>
        </p:txBody>
      </p:sp>
      <p:sp>
        <p:nvSpPr>
          <p:cNvPr id="1967" name="Google Shape;1967;p41"/>
          <p:cNvSpPr txBox="1"/>
          <p:nvPr/>
        </p:nvSpPr>
        <p:spPr>
          <a:xfrm>
            <a:off x="2473313" y="201805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7</a:t>
            </a:r>
            <a:endParaRPr/>
          </a:p>
        </p:txBody>
      </p:sp>
      <p:sp>
        <p:nvSpPr>
          <p:cNvPr id="1968" name="Google Shape;1968;p41"/>
          <p:cNvSpPr txBox="1"/>
          <p:nvPr/>
        </p:nvSpPr>
        <p:spPr>
          <a:xfrm>
            <a:off x="3045700" y="1998100"/>
            <a:ext cx="274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9</a:t>
            </a:r>
            <a:endParaRPr/>
          </a:p>
        </p:txBody>
      </p:sp>
      <p:sp>
        <p:nvSpPr>
          <p:cNvPr id="1969" name="Google Shape;1969;p41"/>
          <p:cNvSpPr txBox="1"/>
          <p:nvPr/>
        </p:nvSpPr>
        <p:spPr>
          <a:xfrm>
            <a:off x="1592613" y="29743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10</a:t>
            </a:r>
            <a:endParaRPr/>
          </a:p>
        </p:txBody>
      </p:sp>
      <p:sp>
        <p:nvSpPr>
          <p:cNvPr id="1970" name="Google Shape;1970;p41"/>
          <p:cNvSpPr txBox="1"/>
          <p:nvPr/>
        </p:nvSpPr>
        <p:spPr>
          <a:xfrm>
            <a:off x="176125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11</a:t>
            </a:r>
            <a:endParaRPr/>
          </a:p>
        </p:txBody>
      </p:sp>
      <p:sp>
        <p:nvSpPr>
          <p:cNvPr id="1971" name="Google Shape;1971;p41"/>
          <p:cNvSpPr txBox="1"/>
          <p:nvPr/>
        </p:nvSpPr>
        <p:spPr>
          <a:xfrm>
            <a:off x="2227250" y="35145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15</a:t>
            </a:r>
            <a:endParaRPr/>
          </a:p>
        </p:txBody>
      </p:sp>
      <p:sp>
        <p:nvSpPr>
          <p:cNvPr id="1972" name="Google Shape;1972;p41"/>
          <p:cNvSpPr txBox="1"/>
          <p:nvPr/>
        </p:nvSpPr>
        <p:spPr>
          <a:xfrm>
            <a:off x="2477675" y="2859225"/>
            <a:ext cx="333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13</a:t>
            </a:r>
            <a:endParaRPr/>
          </a:p>
        </p:txBody>
      </p:sp>
      <p:sp>
        <p:nvSpPr>
          <p:cNvPr id="1973" name="Google Shape;1973;p41"/>
          <p:cNvSpPr txBox="1"/>
          <p:nvPr/>
        </p:nvSpPr>
        <p:spPr>
          <a:xfrm>
            <a:off x="2084389" y="272037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16</a:t>
            </a:r>
            <a:endParaRPr/>
          </a:p>
        </p:txBody>
      </p:sp>
      <p:sp>
        <p:nvSpPr>
          <p:cNvPr id="1974" name="Google Shape;1974;p41"/>
          <p:cNvSpPr txBox="1"/>
          <p:nvPr/>
        </p:nvSpPr>
        <p:spPr>
          <a:xfrm>
            <a:off x="2797000" y="3582525"/>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12</a:t>
            </a:r>
            <a:endParaRPr/>
          </a:p>
        </p:txBody>
      </p:sp>
      <p:sp>
        <p:nvSpPr>
          <p:cNvPr id="1975" name="Google Shape;1975;p41"/>
          <p:cNvSpPr txBox="1"/>
          <p:nvPr/>
        </p:nvSpPr>
        <p:spPr>
          <a:xfrm>
            <a:off x="3032300" y="3800300"/>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17</a:t>
            </a:r>
            <a:endParaRPr/>
          </a:p>
        </p:txBody>
      </p:sp>
      <p:sp>
        <p:nvSpPr>
          <p:cNvPr id="1976" name="Google Shape;1976;p41"/>
          <p:cNvSpPr txBox="1"/>
          <p:nvPr/>
        </p:nvSpPr>
        <p:spPr>
          <a:xfrm>
            <a:off x="3566200" y="2696263"/>
            <a:ext cx="330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20</a:t>
            </a:r>
            <a:endParaRPr/>
          </a:p>
        </p:txBody>
      </p:sp>
      <p:sp>
        <p:nvSpPr>
          <p:cNvPr id="1977" name="Google Shape;1977;p41"/>
          <p:cNvSpPr txBox="1"/>
          <p:nvPr/>
        </p:nvSpPr>
        <p:spPr>
          <a:xfrm>
            <a:off x="1455500" y="33126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21</a:t>
            </a:r>
            <a:endParaRPr/>
          </a:p>
        </p:txBody>
      </p:sp>
      <p:sp>
        <p:nvSpPr>
          <p:cNvPr id="1978" name="Google Shape;1978;p41"/>
          <p:cNvSpPr txBox="1"/>
          <p:nvPr/>
        </p:nvSpPr>
        <p:spPr>
          <a:xfrm>
            <a:off x="1628150" y="2295250"/>
            <a:ext cx="342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22</a:t>
            </a:r>
            <a:endParaRPr/>
          </a:p>
        </p:txBody>
      </p:sp>
      <p:sp>
        <p:nvSpPr>
          <p:cNvPr id="1979" name="Google Shape;1979;p41"/>
          <p:cNvSpPr txBox="1"/>
          <p:nvPr/>
        </p:nvSpPr>
        <p:spPr>
          <a:xfrm>
            <a:off x="3929950" y="2403000"/>
            <a:ext cx="363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900">
                <a:solidFill>
                  <a:srgbClr val="000000"/>
                </a:solidFill>
              </a:rPr>
              <a:t>23</a:t>
            </a:r>
            <a:endParaRPr/>
          </a:p>
        </p:txBody>
      </p:sp>
      <p:sp>
        <p:nvSpPr>
          <p:cNvPr id="1980" name="Google Shape;1980;p41"/>
          <p:cNvSpPr/>
          <p:nvPr/>
        </p:nvSpPr>
        <p:spPr>
          <a:xfrm>
            <a:off x="307051" y="1226303"/>
            <a:ext cx="185700" cy="20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1"/>
          <p:cNvSpPr txBox="1"/>
          <p:nvPr/>
        </p:nvSpPr>
        <p:spPr>
          <a:xfrm>
            <a:off x="267001" y="1142404"/>
            <a:ext cx="203100" cy="1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3</a:t>
            </a:r>
            <a:endParaRPr sz="1200"/>
          </a:p>
        </p:txBody>
      </p:sp>
      <p:sp>
        <p:nvSpPr>
          <p:cNvPr id="1982" name="Google Shape;1982;p41"/>
          <p:cNvSpPr txBox="1"/>
          <p:nvPr/>
        </p:nvSpPr>
        <p:spPr>
          <a:xfrm>
            <a:off x="481634" y="1128453"/>
            <a:ext cx="3294600" cy="5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t>Return K closest neighbors from </a:t>
            </a:r>
            <a:r>
              <a:rPr lang="fr" sz="1200" b="1"/>
              <a:t>C_NN</a:t>
            </a:r>
            <a:endParaRPr sz="1200" b="1"/>
          </a:p>
          <a:p>
            <a:pPr marL="0" lvl="0" indent="0" algn="l" rtl="0">
              <a:spcBef>
                <a:spcPts val="0"/>
              </a:spcBef>
              <a:spcAft>
                <a:spcPts val="0"/>
              </a:spcAft>
              <a:buNone/>
            </a:pPr>
            <a:r>
              <a:rPr lang="fr" sz="1200"/>
              <a:t>	</a:t>
            </a:r>
            <a:endParaRPr sz="1200"/>
          </a:p>
        </p:txBody>
      </p:sp>
      <p:sp>
        <p:nvSpPr>
          <p:cNvPr id="1983" name="Google Shape;1983;p41"/>
          <p:cNvSpPr txBox="1"/>
          <p:nvPr/>
        </p:nvSpPr>
        <p:spPr>
          <a:xfrm>
            <a:off x="6587800" y="4455250"/>
            <a:ext cx="1087800" cy="28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300" b="1"/>
              <a:t>C_NN</a:t>
            </a:r>
            <a:endParaRPr sz="1300" b="1"/>
          </a:p>
        </p:txBody>
      </p:sp>
      <p:cxnSp>
        <p:nvCxnSpPr>
          <p:cNvPr id="1984" name="Google Shape;1984;p41"/>
          <p:cNvCxnSpPr/>
          <p:nvPr/>
        </p:nvCxnSpPr>
        <p:spPr>
          <a:xfrm>
            <a:off x="7722450" y="2571750"/>
            <a:ext cx="0" cy="1883400"/>
          </a:xfrm>
          <a:prstGeom prst="straightConnector1">
            <a:avLst/>
          </a:prstGeom>
          <a:noFill/>
          <a:ln w="19050" cap="flat" cmpd="sng">
            <a:solidFill>
              <a:srgbClr val="595959"/>
            </a:solidFill>
            <a:prstDash val="solid"/>
            <a:round/>
            <a:headEnd type="triangle" w="med" len="med"/>
            <a:tailEnd type="triangle" w="med" len="med"/>
          </a:ln>
        </p:spPr>
      </p:cxnSp>
      <p:sp>
        <p:nvSpPr>
          <p:cNvPr id="1985" name="Google Shape;1985;p41"/>
          <p:cNvSpPr txBox="1"/>
          <p:nvPr/>
        </p:nvSpPr>
        <p:spPr>
          <a:xfrm rot="-5400000">
            <a:off x="6846600" y="3310751"/>
            <a:ext cx="2019000" cy="25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a:t> L (Beam width) = 6</a:t>
            </a:r>
            <a:endParaRPr/>
          </a:p>
        </p:txBody>
      </p:sp>
      <p:sp>
        <p:nvSpPr>
          <p:cNvPr id="1986" name="Google Shape;1986;p41"/>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Beam Search</a:t>
            </a:r>
            <a:endParaRPr sz="2800">
              <a:solidFill>
                <a:srgbClr val="0B5394"/>
              </a:solidFill>
            </a:endParaRPr>
          </a:p>
        </p:txBody>
      </p:sp>
      <p:sp>
        <p:nvSpPr>
          <p:cNvPr id="1987" name="Google Shape;1987;p41"/>
          <p:cNvSpPr txBox="1"/>
          <p:nvPr/>
        </p:nvSpPr>
        <p:spPr>
          <a:xfrm>
            <a:off x="-10650" y="921100"/>
            <a:ext cx="4821600" cy="20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500">
                <a:solidFill>
                  <a:schemeClr val="dk1"/>
                </a:solidFill>
              </a:rPr>
              <a:t>BeamSearch(</a:t>
            </a:r>
            <a:r>
              <a:rPr lang="fr" sz="1500" b="1">
                <a:solidFill>
                  <a:schemeClr val="accent1"/>
                </a:solidFill>
              </a:rPr>
              <a:t>G</a:t>
            </a:r>
            <a:r>
              <a:rPr lang="fr" sz="1500">
                <a:solidFill>
                  <a:schemeClr val="dk1"/>
                </a:solidFill>
              </a:rPr>
              <a:t>,</a:t>
            </a:r>
            <a:r>
              <a:rPr lang="fr" sz="1500" b="1">
                <a:solidFill>
                  <a:schemeClr val="dk1"/>
                </a:solidFill>
              </a:rPr>
              <a:t> </a:t>
            </a:r>
            <a:r>
              <a:rPr lang="fr" sz="1500" b="1">
                <a:solidFill>
                  <a:srgbClr val="C00000"/>
                </a:solidFill>
              </a:rPr>
              <a:t>Q</a:t>
            </a:r>
            <a:r>
              <a:rPr lang="fr" sz="1500">
                <a:solidFill>
                  <a:schemeClr val="dk1"/>
                </a:solidFill>
              </a:rPr>
              <a:t>, </a:t>
            </a:r>
            <a:r>
              <a:rPr lang="fr" sz="1500" b="1">
                <a:solidFill>
                  <a:srgbClr val="A8D08C"/>
                </a:solidFill>
              </a:rPr>
              <a:t>entry_node </a:t>
            </a:r>
            <a:r>
              <a:rPr lang="fr" sz="1500">
                <a:solidFill>
                  <a:schemeClr val="dk1"/>
                </a:solidFill>
              </a:rPr>
              <a:t>= 1, K, </a:t>
            </a:r>
            <a:r>
              <a:rPr lang="fr" sz="1500" b="1">
                <a:solidFill>
                  <a:srgbClr val="F1C232"/>
                </a:solidFill>
              </a:rPr>
              <a:t>L </a:t>
            </a:r>
            <a:r>
              <a:rPr lang="fr" sz="1500">
                <a:solidFill>
                  <a:schemeClr val="dk1"/>
                </a:solidFill>
              </a:rPr>
              <a:t>= 6) </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pic>
        <p:nvPicPr>
          <p:cNvPr id="1992" name="Google Shape;1992;p42"/>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993" name="Google Shape;199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29</a:t>
            </a:fld>
            <a:endParaRPr/>
          </a:p>
        </p:txBody>
      </p:sp>
      <p:sp>
        <p:nvSpPr>
          <p:cNvPr id="1994" name="Google Shape;1994;p42"/>
          <p:cNvSpPr/>
          <p:nvPr/>
        </p:nvSpPr>
        <p:spPr>
          <a:xfrm>
            <a:off x="3548500" y="841425"/>
            <a:ext cx="1215600" cy="3926100"/>
          </a:xfrm>
          <a:prstGeom prst="rect">
            <a:avLst/>
          </a:prstGeom>
          <a:solidFill>
            <a:srgbClr val="93C47D"/>
          </a:solidFill>
          <a:ln w="28575"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95" name="Google Shape;1995;p42"/>
          <p:cNvSpPr/>
          <p:nvPr/>
        </p:nvSpPr>
        <p:spPr>
          <a:xfrm>
            <a:off x="5692675" y="841425"/>
            <a:ext cx="2149200" cy="3367500"/>
          </a:xfrm>
          <a:prstGeom prst="rect">
            <a:avLst/>
          </a:prstGeom>
          <a:solidFill>
            <a:srgbClr val="A1F7FF">
              <a:alpha val="45100"/>
            </a:srgbClr>
          </a:solidFill>
          <a:ln w="28575" cap="flat" cmpd="sng">
            <a:solidFill>
              <a:srgbClr val="2F528F">
                <a:alpha val="20000"/>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96" name="Google Shape;1996;p42"/>
          <p:cNvSpPr/>
          <p:nvPr/>
        </p:nvSpPr>
        <p:spPr>
          <a:xfrm>
            <a:off x="2612000" y="1996125"/>
            <a:ext cx="4192500" cy="2771400"/>
          </a:xfrm>
          <a:prstGeom prst="rect">
            <a:avLst/>
          </a:prstGeom>
          <a:solidFill>
            <a:srgbClr val="FFA1A1">
              <a:alpha val="45100"/>
            </a:srgbClr>
          </a:solidFill>
          <a:ln w="28575" cap="flat" cmpd="sng">
            <a:solidFill>
              <a:srgbClr val="2F528F">
                <a:alpha val="20000"/>
              </a:srgb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97" name="Google Shape;1997;p42"/>
          <p:cNvSpPr/>
          <p:nvPr/>
        </p:nvSpPr>
        <p:spPr>
          <a:xfrm>
            <a:off x="1641000" y="2874125"/>
            <a:ext cx="3132000" cy="1914300"/>
          </a:xfrm>
          <a:prstGeom prst="rect">
            <a:avLst/>
          </a:prstGeom>
          <a:solidFill>
            <a:srgbClr val="7030A0">
              <a:alpha val="55290"/>
            </a:srgbClr>
          </a:solidFill>
          <a:ln w="28575" cap="flat" cmpd="sng">
            <a:solidFill>
              <a:schemeClr val="dk1">
                <a:alpha val="20000"/>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998" name="Google Shape;1998;p42"/>
          <p:cNvSpPr/>
          <p:nvPr/>
        </p:nvSpPr>
        <p:spPr>
          <a:xfrm>
            <a:off x="3743629" y="977337"/>
            <a:ext cx="796800" cy="523200"/>
          </a:xfrm>
          <a:prstGeom prst="roundRect">
            <a:avLst>
              <a:gd name="adj" fmla="val 16667"/>
            </a:avLst>
          </a:prstGeom>
          <a:solidFill>
            <a:srgbClr val="31538F"/>
          </a:solidFill>
          <a:ln w="12700" cap="flat" cmpd="sng">
            <a:solidFill>
              <a:srgbClr val="000000"/>
            </a:solidFill>
            <a:prstDash val="solid"/>
            <a:miter lim="800000"/>
            <a:headEnd type="none" w="sm" len="sm"/>
            <a:tailEnd type="none" w="sm" len="sm"/>
          </a:ln>
        </p:spPr>
        <p:txBody>
          <a:bodyPr spcFirstLastPara="1" wrap="square" lIns="68575" tIns="34275" rIns="81100"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NSW</a:t>
            </a:r>
            <a:r>
              <a:rPr lang="fr" sz="1000" b="1" i="0" u="none" strike="noStrike" cap="none">
                <a:solidFill>
                  <a:srgbClr val="FFFFFF"/>
                </a:solidFill>
              </a:rPr>
              <a:t> </a:t>
            </a:r>
            <a:endParaRPr sz="1000" b="1" i="0" u="none" strike="noStrike" cap="none">
              <a:solidFill>
                <a:srgbClr val="FFFFFF"/>
              </a:solidFill>
            </a:endParaRPr>
          </a:p>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rgbClr val="FFFFFF"/>
                </a:solidFill>
              </a:rPr>
              <a:t>(Y.Malkov et al.)</a:t>
            </a:r>
            <a:r>
              <a:rPr lang="fr" sz="700" b="1" i="0" u="none" strike="noStrike" cap="none">
                <a:solidFill>
                  <a:srgbClr val="FFFFFF"/>
                </a:solidFill>
              </a:rPr>
              <a:t> </a:t>
            </a:r>
            <a:endParaRPr sz="700" b="1" i="0" u="none" strike="noStrike" cap="none">
              <a:solidFill>
                <a:srgbClr val="FFFFFF"/>
              </a:solidFill>
            </a:endParaRPr>
          </a:p>
          <a:p>
            <a:pPr marL="0" marR="0" lvl="0" indent="0" algn="ctr" rtl="0">
              <a:lnSpc>
                <a:spcPct val="100000"/>
              </a:lnSpc>
              <a:spcBef>
                <a:spcPts val="0"/>
              </a:spcBef>
              <a:spcAft>
                <a:spcPts val="0"/>
              </a:spcAft>
              <a:buClr>
                <a:srgbClr val="000000"/>
              </a:buClr>
              <a:buSzPts val="900"/>
              <a:buFont typeface="Arial"/>
              <a:buNone/>
            </a:pPr>
            <a:r>
              <a:rPr lang="fr" sz="800" b="1" i="0" u="none" strike="noStrike" cap="none">
                <a:solidFill>
                  <a:srgbClr val="FFFFFF"/>
                </a:solidFill>
              </a:rPr>
              <a:t>2011</a:t>
            </a:r>
            <a:endParaRPr sz="800" b="1" i="0" u="none" strike="noStrike" cap="none">
              <a:solidFill>
                <a:srgbClr val="FFFFFF"/>
              </a:solidFill>
            </a:endParaRPr>
          </a:p>
        </p:txBody>
      </p:sp>
      <p:cxnSp>
        <p:nvCxnSpPr>
          <p:cNvPr id="1999" name="Google Shape;1999;p42"/>
          <p:cNvCxnSpPr/>
          <p:nvPr/>
        </p:nvCxnSpPr>
        <p:spPr>
          <a:xfrm>
            <a:off x="8060154" y="808650"/>
            <a:ext cx="9000" cy="3965700"/>
          </a:xfrm>
          <a:prstGeom prst="straightConnector1">
            <a:avLst/>
          </a:prstGeom>
          <a:noFill/>
          <a:ln w="19050" cap="flat" cmpd="sng">
            <a:solidFill>
              <a:srgbClr val="000000"/>
            </a:solidFill>
            <a:prstDash val="solid"/>
            <a:miter lim="800000"/>
            <a:headEnd type="none" w="sm" len="sm"/>
            <a:tailEnd type="triangle" w="med" len="med"/>
          </a:ln>
        </p:spPr>
      </p:cxnSp>
      <p:sp>
        <p:nvSpPr>
          <p:cNvPr id="2000" name="Google Shape;2000;p42"/>
          <p:cNvSpPr txBox="1"/>
          <p:nvPr/>
        </p:nvSpPr>
        <p:spPr>
          <a:xfrm rot="-5400000">
            <a:off x="7746643" y="2579848"/>
            <a:ext cx="1050300" cy="423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fr" sz="2300" i="0" u="none" strike="noStrike" cap="none">
                <a:solidFill>
                  <a:srgbClr val="000000"/>
                </a:solidFill>
              </a:rPr>
              <a:t>Time</a:t>
            </a:r>
            <a:endParaRPr sz="2300" i="0" u="none" strike="noStrike" cap="none">
              <a:solidFill>
                <a:srgbClr val="000000"/>
              </a:solidFill>
            </a:endParaRPr>
          </a:p>
        </p:txBody>
      </p:sp>
      <p:sp>
        <p:nvSpPr>
          <p:cNvPr id="2001" name="Google Shape;2001;p42"/>
          <p:cNvSpPr/>
          <p:nvPr/>
        </p:nvSpPr>
        <p:spPr>
          <a:xfrm>
            <a:off x="3743636" y="2216280"/>
            <a:ext cx="796800" cy="523200"/>
          </a:xfrm>
          <a:prstGeom prst="roundRect">
            <a:avLst>
              <a:gd name="adj" fmla="val 16667"/>
            </a:avLst>
          </a:prstGeom>
          <a:solidFill>
            <a:srgbClr val="31538F"/>
          </a:solidFill>
          <a:ln w="12700" cap="flat" cmpd="sng">
            <a:solidFill>
              <a:srgbClr val="000000"/>
            </a:solidFill>
            <a:prstDash val="solid"/>
            <a:miter lim="800000"/>
            <a:headEnd type="none" w="sm" len="sm"/>
            <a:tailEnd type="none" w="sm" len="sm"/>
          </a:ln>
        </p:spPr>
        <p:txBody>
          <a:bodyPr spcFirstLastPara="1" wrap="square" lIns="68575" tIns="34275" rIns="81100"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HNSW</a:t>
            </a:r>
            <a:r>
              <a:rPr lang="fr" sz="1000" b="1" i="0" u="none" strike="noStrike" cap="none">
                <a:solidFill>
                  <a:srgbClr val="FFFFFF"/>
                </a:solidFill>
              </a:rPr>
              <a:t> </a:t>
            </a:r>
            <a:endParaRPr sz="1000" b="1" i="0" u="none" strike="noStrike" cap="none">
              <a:solidFill>
                <a:srgbClr val="FFFFFF"/>
              </a:solidFill>
            </a:endParaRPr>
          </a:p>
          <a:p>
            <a:pPr marL="0" marR="0" lvl="0" indent="0" algn="ctr" rtl="0">
              <a:lnSpc>
                <a:spcPct val="100000"/>
              </a:lnSpc>
              <a:spcBef>
                <a:spcPts val="0"/>
              </a:spcBef>
              <a:spcAft>
                <a:spcPts val="0"/>
              </a:spcAft>
              <a:buClr>
                <a:srgbClr val="000000"/>
              </a:buClr>
              <a:buSzPts val="900"/>
              <a:buFont typeface="Arial"/>
              <a:buNone/>
            </a:pPr>
            <a:r>
              <a:rPr lang="fr" sz="600" b="1" i="0" u="none" strike="noStrike" cap="none">
                <a:solidFill>
                  <a:srgbClr val="FFFFFF"/>
                </a:solidFill>
              </a:rPr>
              <a:t>(Y.Malkov et al.) </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900"/>
              <a:buFont typeface="Arial"/>
              <a:buNone/>
            </a:pPr>
            <a:r>
              <a:rPr lang="fr" sz="800" b="1" i="0" u="none" strike="noStrike" cap="none">
                <a:solidFill>
                  <a:srgbClr val="FFFFFF"/>
                </a:solidFill>
              </a:rPr>
              <a:t>2016</a:t>
            </a:r>
            <a:endParaRPr sz="800" b="1" i="0" u="none" strike="noStrike" cap="none">
              <a:solidFill>
                <a:srgbClr val="FFFFFF"/>
              </a:solidFill>
            </a:endParaRPr>
          </a:p>
        </p:txBody>
      </p:sp>
      <p:sp>
        <p:nvSpPr>
          <p:cNvPr id="2002" name="Google Shape;2002;p42"/>
          <p:cNvSpPr/>
          <p:nvPr/>
        </p:nvSpPr>
        <p:spPr>
          <a:xfrm>
            <a:off x="5860585" y="2230982"/>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DPG</a:t>
            </a:r>
            <a:endParaRPr sz="1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(W. Li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2016</a:t>
            </a:r>
            <a:endParaRPr sz="800" b="1" i="0" u="none" strike="noStrike" cap="none">
              <a:solidFill>
                <a:srgbClr val="FFFFFF"/>
              </a:solidFill>
            </a:endParaRPr>
          </a:p>
        </p:txBody>
      </p:sp>
      <p:sp>
        <p:nvSpPr>
          <p:cNvPr id="2003" name="Google Shape;2003;p42"/>
          <p:cNvSpPr/>
          <p:nvPr/>
        </p:nvSpPr>
        <p:spPr>
          <a:xfrm>
            <a:off x="5860585" y="2874114"/>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NSG</a:t>
            </a:r>
            <a:endParaRPr sz="1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(C.Fu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2018</a:t>
            </a:r>
            <a:endParaRPr sz="800" b="1" i="0" u="none" strike="noStrike" cap="none">
              <a:solidFill>
                <a:srgbClr val="FFFFFF"/>
              </a:solidFill>
            </a:endParaRPr>
          </a:p>
        </p:txBody>
      </p:sp>
      <p:sp>
        <p:nvSpPr>
          <p:cNvPr id="2004" name="Google Shape;2004;p42"/>
          <p:cNvSpPr/>
          <p:nvPr/>
        </p:nvSpPr>
        <p:spPr>
          <a:xfrm>
            <a:off x="5860585" y="3517278"/>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NSSG</a:t>
            </a:r>
            <a:endParaRPr sz="1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(C.Fu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2019</a:t>
            </a:r>
            <a:endParaRPr sz="800" b="1" i="0" u="none" strike="noStrike" cap="none">
              <a:solidFill>
                <a:srgbClr val="FFFFFF"/>
              </a:solidFill>
            </a:endParaRPr>
          </a:p>
        </p:txBody>
      </p:sp>
      <p:sp>
        <p:nvSpPr>
          <p:cNvPr id="2005" name="Google Shape;2005;p42"/>
          <p:cNvSpPr/>
          <p:nvPr/>
        </p:nvSpPr>
        <p:spPr>
          <a:xfrm>
            <a:off x="4830074" y="3517226"/>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VAMANA</a:t>
            </a:r>
            <a:endParaRPr sz="1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(Suhas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2019</a:t>
            </a:r>
            <a:endParaRPr sz="800" b="1" i="0" u="none" strike="noStrike" cap="none">
              <a:solidFill>
                <a:srgbClr val="FFFFFF"/>
              </a:solidFill>
            </a:endParaRPr>
          </a:p>
        </p:txBody>
      </p:sp>
      <p:sp>
        <p:nvSpPr>
          <p:cNvPr id="2006" name="Google Shape;2006;p42"/>
          <p:cNvSpPr/>
          <p:nvPr/>
        </p:nvSpPr>
        <p:spPr>
          <a:xfrm>
            <a:off x="6907481" y="934481"/>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Kgraph</a:t>
            </a:r>
            <a:endParaRPr sz="11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(W.Dong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2011</a:t>
            </a:r>
            <a:endParaRPr sz="800" b="1" i="0" u="none" strike="noStrike" cap="none">
              <a:solidFill>
                <a:srgbClr val="FFFFFF"/>
              </a:solidFill>
            </a:endParaRPr>
          </a:p>
        </p:txBody>
      </p:sp>
      <p:sp>
        <p:nvSpPr>
          <p:cNvPr id="2007" name="Google Shape;2007;p42"/>
          <p:cNvSpPr/>
          <p:nvPr/>
        </p:nvSpPr>
        <p:spPr>
          <a:xfrm>
            <a:off x="6907480" y="1595381"/>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IEH</a:t>
            </a:r>
            <a:endParaRPr sz="11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(Z.Jin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2014</a:t>
            </a:r>
            <a:endParaRPr sz="800" b="1" i="0" u="none" strike="noStrike" cap="none">
              <a:solidFill>
                <a:srgbClr val="FFFFFF"/>
              </a:solidFill>
            </a:endParaRPr>
          </a:p>
        </p:txBody>
      </p:sp>
      <p:sp>
        <p:nvSpPr>
          <p:cNvPr id="2008" name="Google Shape;2008;p42"/>
          <p:cNvSpPr/>
          <p:nvPr/>
        </p:nvSpPr>
        <p:spPr>
          <a:xfrm>
            <a:off x="6907481" y="2263569"/>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EFANNA</a:t>
            </a:r>
            <a:endParaRPr sz="11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(C.Fu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2016</a:t>
            </a:r>
            <a:endParaRPr sz="800" b="1" i="0" u="none" strike="noStrike" cap="none">
              <a:solidFill>
                <a:srgbClr val="FFFFFF"/>
              </a:solidFill>
            </a:endParaRPr>
          </a:p>
        </p:txBody>
      </p:sp>
      <p:sp>
        <p:nvSpPr>
          <p:cNvPr id="2009" name="Google Shape;2009;p42"/>
          <p:cNvSpPr/>
          <p:nvPr/>
        </p:nvSpPr>
        <p:spPr>
          <a:xfrm>
            <a:off x="2683342" y="2874115"/>
            <a:ext cx="796800" cy="523200"/>
          </a:xfrm>
          <a:prstGeom prst="roundRect">
            <a:avLst>
              <a:gd name="adj" fmla="val 16667"/>
            </a:avLst>
          </a:prstGeom>
          <a:solidFill>
            <a:srgbClr val="31538F"/>
          </a:solidFill>
          <a:ln w="12700" cap="flat" cmpd="sng">
            <a:solidFill>
              <a:srgbClr val="31538F"/>
            </a:solidFill>
            <a:prstDash val="solid"/>
            <a:miter lim="800000"/>
            <a:headEnd type="none" w="sm" len="sm"/>
            <a:tailEnd type="none" w="sm" len="sm"/>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SPTAG</a:t>
            </a:r>
            <a:endParaRPr sz="13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(H. Wang et al.) </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2018</a:t>
            </a:r>
            <a:endParaRPr sz="800" b="1" i="0" u="none" strike="noStrike" cap="none">
              <a:solidFill>
                <a:srgbClr val="FFFFFF"/>
              </a:solidFill>
            </a:endParaRPr>
          </a:p>
        </p:txBody>
      </p:sp>
      <p:sp>
        <p:nvSpPr>
          <p:cNvPr id="2010" name="Google Shape;2010;p42"/>
          <p:cNvSpPr/>
          <p:nvPr/>
        </p:nvSpPr>
        <p:spPr>
          <a:xfrm>
            <a:off x="1736512" y="3517269"/>
            <a:ext cx="796800" cy="523200"/>
          </a:xfrm>
          <a:prstGeom prst="roundRect">
            <a:avLst>
              <a:gd name="adj" fmla="val 16667"/>
            </a:avLst>
          </a:prstGeom>
          <a:solidFill>
            <a:srgbClr val="31538F"/>
          </a:solidFill>
          <a:ln w="12700" cap="flat" cmpd="sng">
            <a:solidFill>
              <a:srgbClr val="000000"/>
            </a:solidFill>
            <a:prstDash val="solid"/>
            <a:miter lim="800000"/>
            <a:headEnd type="none" w="sm" len="sm"/>
            <a:tailEnd type="none" w="sm" len="sm"/>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i="0" u="none" strike="noStrike" cap="none">
                <a:solidFill>
                  <a:srgbClr val="FFFFFF"/>
                </a:solidFill>
              </a:rPr>
              <a:t>HCNNG</a:t>
            </a:r>
            <a:endParaRPr sz="13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600" b="1" i="0" u="none" strike="noStrike" cap="none">
                <a:solidFill>
                  <a:srgbClr val="FFFFFF"/>
                </a:solidFill>
              </a:rPr>
              <a:t>(J. Munoz et al.)</a:t>
            </a:r>
            <a:endParaRPr sz="600" b="1" i="0" u="none" strike="noStrike" cap="none">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2019</a:t>
            </a:r>
            <a:endParaRPr sz="800" b="1" i="0" u="none" strike="noStrike" cap="none">
              <a:solidFill>
                <a:srgbClr val="FFFFFF"/>
              </a:solidFill>
            </a:endParaRPr>
          </a:p>
        </p:txBody>
      </p:sp>
      <p:sp>
        <p:nvSpPr>
          <p:cNvPr id="2011" name="Google Shape;2011;p42"/>
          <p:cNvSpPr/>
          <p:nvPr/>
        </p:nvSpPr>
        <p:spPr>
          <a:xfrm>
            <a:off x="360343" y="1118577"/>
            <a:ext cx="213900" cy="227700"/>
          </a:xfrm>
          <a:prstGeom prst="rect">
            <a:avLst/>
          </a:prstGeom>
          <a:solidFill>
            <a:srgbClr val="93C47D"/>
          </a:solidFill>
          <a:ln w="1270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12" name="Google Shape;2012;p42"/>
          <p:cNvSpPr/>
          <p:nvPr/>
        </p:nvSpPr>
        <p:spPr>
          <a:xfrm>
            <a:off x="366452" y="1427647"/>
            <a:ext cx="213900" cy="227700"/>
          </a:xfrm>
          <a:prstGeom prst="rect">
            <a:avLst/>
          </a:prstGeom>
          <a:solidFill>
            <a:srgbClr val="A1F7FF"/>
          </a:solidFill>
          <a:ln w="1270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13" name="Google Shape;2013;p42"/>
          <p:cNvSpPr/>
          <p:nvPr/>
        </p:nvSpPr>
        <p:spPr>
          <a:xfrm>
            <a:off x="366452" y="1736716"/>
            <a:ext cx="213900" cy="227700"/>
          </a:xfrm>
          <a:prstGeom prst="rect">
            <a:avLst/>
          </a:prstGeom>
          <a:solidFill>
            <a:srgbClr val="FFA1A1"/>
          </a:solidFill>
          <a:ln w="1270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14" name="Google Shape;2014;p42"/>
          <p:cNvSpPr/>
          <p:nvPr/>
        </p:nvSpPr>
        <p:spPr>
          <a:xfrm>
            <a:off x="366452" y="2045786"/>
            <a:ext cx="213900" cy="227700"/>
          </a:xfrm>
          <a:prstGeom prst="rect">
            <a:avLst/>
          </a:prstGeom>
          <a:solidFill>
            <a:srgbClr val="7030A0"/>
          </a:solidFill>
          <a:ln w="12700" cap="flat" cmpd="sng">
            <a:solidFill>
              <a:srgbClr val="E7E6E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015" name="Google Shape;2015;p42"/>
          <p:cNvSpPr/>
          <p:nvPr/>
        </p:nvSpPr>
        <p:spPr>
          <a:xfrm>
            <a:off x="3757900" y="4101794"/>
            <a:ext cx="796800" cy="523200"/>
          </a:xfrm>
          <a:prstGeom prst="roundRect">
            <a:avLst>
              <a:gd name="adj" fmla="val 16667"/>
            </a:avLst>
          </a:prstGeom>
          <a:solidFill>
            <a:srgbClr val="31538F"/>
          </a:solidFill>
          <a:ln w="12700" cap="flat" cmpd="sng">
            <a:solidFill>
              <a:srgbClr val="000000"/>
            </a:solidFill>
            <a:prstDash val="solid"/>
            <a:miter lim="800000"/>
            <a:headEnd type="none" w="sm" len="sm"/>
            <a:tailEnd type="none" w="sm" len="sm"/>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a:solidFill>
                  <a:srgbClr val="FFFFFF"/>
                </a:solidFill>
              </a:rPr>
              <a:t>ELPIS</a:t>
            </a:r>
            <a:endParaRPr sz="1100" b="1">
              <a:solidFill>
                <a:srgbClr val="FFFFFF"/>
              </a:solidFill>
            </a:endParaRPr>
          </a:p>
          <a:p>
            <a:pPr marL="0" marR="0" lvl="0" indent="0" algn="ctr" rtl="0">
              <a:lnSpc>
                <a:spcPct val="100000"/>
              </a:lnSpc>
              <a:spcBef>
                <a:spcPts val="0"/>
              </a:spcBef>
              <a:spcAft>
                <a:spcPts val="0"/>
              </a:spcAft>
              <a:buClr>
                <a:srgbClr val="000000"/>
              </a:buClr>
              <a:buSzPts val="1200"/>
              <a:buFont typeface="Arial"/>
              <a:buNone/>
            </a:pPr>
            <a:r>
              <a:rPr lang="fr" sz="600" b="1">
                <a:solidFill>
                  <a:srgbClr val="FFFFFF"/>
                </a:solidFill>
              </a:rPr>
              <a:t>(I. Azizi et al.)</a:t>
            </a:r>
            <a:endParaRPr sz="600" b="1">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FFFFFF"/>
                </a:solidFill>
              </a:rPr>
              <a:t>20</a:t>
            </a:r>
            <a:r>
              <a:rPr lang="fr" sz="800" b="1">
                <a:solidFill>
                  <a:srgbClr val="FFFFFF"/>
                </a:solidFill>
              </a:rPr>
              <a:t>23</a:t>
            </a:r>
            <a:endParaRPr sz="800" b="1" i="0" u="none" strike="noStrike" cap="none">
              <a:solidFill>
                <a:srgbClr val="FFFFFF"/>
              </a:solidFill>
            </a:endParaRPr>
          </a:p>
        </p:txBody>
      </p:sp>
      <p:cxnSp>
        <p:nvCxnSpPr>
          <p:cNvPr id="2016" name="Google Shape;2016;p42"/>
          <p:cNvCxnSpPr>
            <a:stCxn id="1998" idx="2"/>
            <a:endCxn id="2001" idx="0"/>
          </p:cNvCxnSpPr>
          <p:nvPr/>
        </p:nvCxnSpPr>
        <p:spPr>
          <a:xfrm>
            <a:off x="4142029" y="1500537"/>
            <a:ext cx="0" cy="715800"/>
          </a:xfrm>
          <a:prstGeom prst="straightConnector1">
            <a:avLst/>
          </a:prstGeom>
          <a:noFill/>
          <a:ln w="9525" cap="flat" cmpd="sng">
            <a:solidFill>
              <a:schemeClr val="dk2"/>
            </a:solidFill>
            <a:prstDash val="solid"/>
            <a:round/>
            <a:headEnd type="none" w="med" len="med"/>
            <a:tailEnd type="triangle" w="med" len="med"/>
          </a:ln>
        </p:spPr>
      </p:cxnSp>
      <p:cxnSp>
        <p:nvCxnSpPr>
          <p:cNvPr id="2017" name="Google Shape;2017;p42"/>
          <p:cNvCxnSpPr>
            <a:stCxn id="2001" idx="2"/>
            <a:endCxn id="2015" idx="0"/>
          </p:cNvCxnSpPr>
          <p:nvPr/>
        </p:nvCxnSpPr>
        <p:spPr>
          <a:xfrm>
            <a:off x="4142036" y="2739480"/>
            <a:ext cx="14400" cy="1362300"/>
          </a:xfrm>
          <a:prstGeom prst="straightConnector1">
            <a:avLst/>
          </a:prstGeom>
          <a:noFill/>
          <a:ln w="9525" cap="flat" cmpd="sng">
            <a:solidFill>
              <a:schemeClr val="dk2"/>
            </a:solidFill>
            <a:prstDash val="solid"/>
            <a:round/>
            <a:headEnd type="none" w="med" len="med"/>
            <a:tailEnd type="triangle" w="med" len="med"/>
          </a:ln>
        </p:spPr>
      </p:cxnSp>
      <p:cxnSp>
        <p:nvCxnSpPr>
          <p:cNvPr id="2018" name="Google Shape;2018;p42"/>
          <p:cNvCxnSpPr>
            <a:stCxn id="2006" idx="2"/>
            <a:endCxn id="2007" idx="0"/>
          </p:cNvCxnSpPr>
          <p:nvPr/>
        </p:nvCxnSpPr>
        <p:spPr>
          <a:xfrm>
            <a:off x="7305881" y="1457681"/>
            <a:ext cx="0" cy="137700"/>
          </a:xfrm>
          <a:prstGeom prst="straightConnector1">
            <a:avLst/>
          </a:prstGeom>
          <a:noFill/>
          <a:ln w="9525" cap="flat" cmpd="sng">
            <a:solidFill>
              <a:schemeClr val="dk2"/>
            </a:solidFill>
            <a:prstDash val="solid"/>
            <a:round/>
            <a:headEnd type="none" w="med" len="med"/>
            <a:tailEnd type="triangle" w="med" len="med"/>
          </a:ln>
        </p:spPr>
      </p:cxnSp>
      <p:cxnSp>
        <p:nvCxnSpPr>
          <p:cNvPr id="2019" name="Google Shape;2019;p42"/>
          <p:cNvCxnSpPr>
            <a:stCxn id="2007" idx="2"/>
            <a:endCxn id="2008" idx="0"/>
          </p:cNvCxnSpPr>
          <p:nvPr/>
        </p:nvCxnSpPr>
        <p:spPr>
          <a:xfrm>
            <a:off x="7305880" y="2118581"/>
            <a:ext cx="0" cy="144900"/>
          </a:xfrm>
          <a:prstGeom prst="straightConnector1">
            <a:avLst/>
          </a:prstGeom>
          <a:noFill/>
          <a:ln w="9525" cap="flat" cmpd="sng">
            <a:solidFill>
              <a:schemeClr val="dk2"/>
            </a:solidFill>
            <a:prstDash val="solid"/>
            <a:round/>
            <a:headEnd type="none" w="med" len="med"/>
            <a:tailEnd type="triangle" w="med" len="med"/>
          </a:ln>
        </p:spPr>
      </p:cxnSp>
      <p:cxnSp>
        <p:nvCxnSpPr>
          <p:cNvPr id="2020" name="Google Shape;2020;p42"/>
          <p:cNvCxnSpPr>
            <a:stCxn id="2001" idx="3"/>
            <a:endCxn id="2002" idx="1"/>
          </p:cNvCxnSpPr>
          <p:nvPr/>
        </p:nvCxnSpPr>
        <p:spPr>
          <a:xfrm>
            <a:off x="4540436" y="2477880"/>
            <a:ext cx="1320000" cy="14700"/>
          </a:xfrm>
          <a:prstGeom prst="straightConnector1">
            <a:avLst/>
          </a:prstGeom>
          <a:noFill/>
          <a:ln w="9525" cap="flat" cmpd="sng">
            <a:solidFill>
              <a:schemeClr val="dk2"/>
            </a:solidFill>
            <a:prstDash val="solid"/>
            <a:round/>
            <a:headEnd type="none" w="med" len="med"/>
            <a:tailEnd type="triangle" w="med" len="med"/>
          </a:ln>
        </p:spPr>
      </p:cxnSp>
      <p:cxnSp>
        <p:nvCxnSpPr>
          <p:cNvPr id="2021" name="Google Shape;2021;p42"/>
          <p:cNvCxnSpPr>
            <a:endCxn id="2003" idx="0"/>
          </p:cNvCxnSpPr>
          <p:nvPr/>
        </p:nvCxnSpPr>
        <p:spPr>
          <a:xfrm>
            <a:off x="6258985" y="2754114"/>
            <a:ext cx="0" cy="120000"/>
          </a:xfrm>
          <a:prstGeom prst="straightConnector1">
            <a:avLst/>
          </a:prstGeom>
          <a:noFill/>
          <a:ln w="9525" cap="flat" cmpd="sng">
            <a:solidFill>
              <a:schemeClr val="dk2"/>
            </a:solidFill>
            <a:prstDash val="solid"/>
            <a:round/>
            <a:headEnd type="none" w="med" len="med"/>
            <a:tailEnd type="triangle" w="med" len="med"/>
          </a:ln>
        </p:spPr>
      </p:cxnSp>
      <p:cxnSp>
        <p:nvCxnSpPr>
          <p:cNvPr id="2022" name="Google Shape;2022;p42"/>
          <p:cNvCxnSpPr>
            <a:endCxn id="2004" idx="0"/>
          </p:cNvCxnSpPr>
          <p:nvPr/>
        </p:nvCxnSpPr>
        <p:spPr>
          <a:xfrm>
            <a:off x="6258985" y="3397278"/>
            <a:ext cx="0" cy="120000"/>
          </a:xfrm>
          <a:prstGeom prst="straightConnector1">
            <a:avLst/>
          </a:prstGeom>
          <a:noFill/>
          <a:ln w="9525" cap="flat" cmpd="sng">
            <a:solidFill>
              <a:schemeClr val="dk2"/>
            </a:solidFill>
            <a:prstDash val="solid"/>
            <a:round/>
            <a:headEnd type="none" w="med" len="med"/>
            <a:tailEnd type="triangle" w="med" len="med"/>
          </a:ln>
        </p:spPr>
      </p:cxnSp>
      <p:cxnSp>
        <p:nvCxnSpPr>
          <p:cNvPr id="2023" name="Google Shape;2023;p42"/>
          <p:cNvCxnSpPr>
            <a:endCxn id="2005" idx="0"/>
          </p:cNvCxnSpPr>
          <p:nvPr/>
        </p:nvCxnSpPr>
        <p:spPr>
          <a:xfrm flipH="1">
            <a:off x="5228474" y="3135626"/>
            <a:ext cx="632100" cy="381600"/>
          </a:xfrm>
          <a:prstGeom prst="bentConnector2">
            <a:avLst/>
          </a:prstGeom>
          <a:noFill/>
          <a:ln w="9525" cap="flat" cmpd="sng">
            <a:solidFill>
              <a:schemeClr val="dk2"/>
            </a:solidFill>
            <a:prstDash val="solid"/>
            <a:round/>
            <a:headEnd type="none" w="med" len="med"/>
            <a:tailEnd type="triangle" w="med" len="med"/>
          </a:ln>
        </p:spPr>
      </p:cxnSp>
      <p:cxnSp>
        <p:nvCxnSpPr>
          <p:cNvPr id="2024" name="Google Shape;2024;p42"/>
          <p:cNvCxnSpPr>
            <a:stCxn id="2008" idx="2"/>
            <a:endCxn id="2003" idx="3"/>
          </p:cNvCxnSpPr>
          <p:nvPr/>
        </p:nvCxnSpPr>
        <p:spPr>
          <a:xfrm rot="5400000">
            <a:off x="6807131" y="2636919"/>
            <a:ext cx="348900" cy="648600"/>
          </a:xfrm>
          <a:prstGeom prst="bentConnector2">
            <a:avLst/>
          </a:prstGeom>
          <a:noFill/>
          <a:ln w="9525" cap="flat" cmpd="sng">
            <a:solidFill>
              <a:schemeClr val="dk2"/>
            </a:solidFill>
            <a:prstDash val="solid"/>
            <a:round/>
            <a:headEnd type="none" w="med" len="med"/>
            <a:tailEnd type="triangle" w="med" len="med"/>
          </a:ln>
        </p:spPr>
      </p:cxnSp>
      <p:cxnSp>
        <p:nvCxnSpPr>
          <p:cNvPr id="2025" name="Google Shape;2025;p42"/>
          <p:cNvCxnSpPr>
            <a:stCxn id="2006" idx="1"/>
            <a:endCxn id="2002" idx="0"/>
          </p:cNvCxnSpPr>
          <p:nvPr/>
        </p:nvCxnSpPr>
        <p:spPr>
          <a:xfrm flipH="1">
            <a:off x="6258881" y="1196081"/>
            <a:ext cx="648600" cy="1035000"/>
          </a:xfrm>
          <a:prstGeom prst="bentConnector2">
            <a:avLst/>
          </a:prstGeom>
          <a:noFill/>
          <a:ln w="9525" cap="flat" cmpd="sng">
            <a:solidFill>
              <a:schemeClr val="dk2"/>
            </a:solidFill>
            <a:prstDash val="solid"/>
            <a:round/>
            <a:headEnd type="none" w="med" len="med"/>
            <a:tailEnd type="triangle" w="med" len="med"/>
          </a:ln>
        </p:spPr>
      </p:cxnSp>
      <p:cxnSp>
        <p:nvCxnSpPr>
          <p:cNvPr id="2026" name="Google Shape;2026;p42"/>
          <p:cNvCxnSpPr>
            <a:stCxn id="2003" idx="1"/>
            <a:endCxn id="2009" idx="3"/>
          </p:cNvCxnSpPr>
          <p:nvPr/>
        </p:nvCxnSpPr>
        <p:spPr>
          <a:xfrm rot="10800000">
            <a:off x="3480085" y="3135714"/>
            <a:ext cx="2380500" cy="0"/>
          </a:xfrm>
          <a:prstGeom prst="straightConnector1">
            <a:avLst/>
          </a:prstGeom>
          <a:noFill/>
          <a:ln w="9525" cap="flat" cmpd="sng">
            <a:solidFill>
              <a:schemeClr val="dk2"/>
            </a:solidFill>
            <a:prstDash val="solid"/>
            <a:round/>
            <a:headEnd type="none" w="med" len="med"/>
            <a:tailEnd type="triangle" w="med" len="med"/>
          </a:ln>
        </p:spPr>
      </p:cxnSp>
      <p:cxnSp>
        <p:nvCxnSpPr>
          <p:cNvPr id="2027" name="Google Shape;2027;p42"/>
          <p:cNvCxnSpPr>
            <a:stCxn id="2009" idx="1"/>
            <a:endCxn id="2010" idx="0"/>
          </p:cNvCxnSpPr>
          <p:nvPr/>
        </p:nvCxnSpPr>
        <p:spPr>
          <a:xfrm flipH="1">
            <a:off x="2134942" y="3135715"/>
            <a:ext cx="548400" cy="381600"/>
          </a:xfrm>
          <a:prstGeom prst="bentConnector2">
            <a:avLst/>
          </a:prstGeom>
          <a:noFill/>
          <a:ln w="9525" cap="flat" cmpd="sng">
            <a:solidFill>
              <a:schemeClr val="dk2"/>
            </a:solidFill>
            <a:prstDash val="solid"/>
            <a:round/>
            <a:headEnd type="none" w="med" len="med"/>
            <a:tailEnd type="triangle" w="med" len="med"/>
          </a:ln>
        </p:spPr>
      </p:cxnSp>
      <p:sp>
        <p:nvSpPr>
          <p:cNvPr id="2028" name="Google Shape;2028;p42"/>
          <p:cNvSpPr txBox="1"/>
          <p:nvPr/>
        </p:nvSpPr>
        <p:spPr>
          <a:xfrm>
            <a:off x="629683" y="1118588"/>
            <a:ext cx="16728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 sz="1100" i="0" u="none" strike="noStrike" cap="none">
                <a:solidFill>
                  <a:srgbClr val="000000"/>
                </a:solidFill>
              </a:rPr>
              <a:t>Delaunay-Based Graph</a:t>
            </a:r>
            <a:endParaRPr sz="1100" i="0" u="none" strike="noStrike" cap="none">
              <a:solidFill>
                <a:srgbClr val="000000"/>
              </a:solidFill>
            </a:endParaRPr>
          </a:p>
        </p:txBody>
      </p:sp>
      <p:sp>
        <p:nvSpPr>
          <p:cNvPr id="2029" name="Google Shape;2029;p42"/>
          <p:cNvSpPr txBox="1"/>
          <p:nvPr/>
        </p:nvSpPr>
        <p:spPr>
          <a:xfrm>
            <a:off x="629676" y="1454668"/>
            <a:ext cx="14505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 sz="1100" i="0" u="none" strike="noStrike" cap="none">
                <a:solidFill>
                  <a:srgbClr val="000000"/>
                </a:solidFill>
              </a:rPr>
              <a:t>KNN-Based Graph</a:t>
            </a:r>
            <a:endParaRPr sz="1100" i="0" u="none" strike="noStrike" cap="none">
              <a:solidFill>
                <a:srgbClr val="000000"/>
              </a:solidFill>
            </a:endParaRPr>
          </a:p>
        </p:txBody>
      </p:sp>
      <p:sp>
        <p:nvSpPr>
          <p:cNvPr id="2030" name="Google Shape;2030;p42"/>
          <p:cNvSpPr txBox="1"/>
          <p:nvPr/>
        </p:nvSpPr>
        <p:spPr>
          <a:xfrm>
            <a:off x="629676" y="1762367"/>
            <a:ext cx="14505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 sz="1100" i="0" u="none" strike="noStrike" cap="none">
                <a:solidFill>
                  <a:srgbClr val="000000"/>
                </a:solidFill>
              </a:rPr>
              <a:t>RNG-Based Graph</a:t>
            </a:r>
            <a:endParaRPr sz="1100" i="0" u="none" strike="noStrike" cap="none">
              <a:solidFill>
                <a:srgbClr val="000000"/>
              </a:solidFill>
            </a:endParaRPr>
          </a:p>
        </p:txBody>
      </p:sp>
      <p:sp>
        <p:nvSpPr>
          <p:cNvPr id="2031" name="Google Shape;2031;p42"/>
          <p:cNvSpPr txBox="1"/>
          <p:nvPr/>
        </p:nvSpPr>
        <p:spPr>
          <a:xfrm>
            <a:off x="629676" y="2070066"/>
            <a:ext cx="14505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 sz="1100"/>
              <a:t>DC</a:t>
            </a:r>
            <a:r>
              <a:rPr lang="fr" sz="1100" i="0" u="none" strike="noStrike" cap="none">
                <a:solidFill>
                  <a:srgbClr val="000000"/>
                </a:solidFill>
              </a:rPr>
              <a:t>-Based Graph</a:t>
            </a:r>
            <a:endParaRPr sz="1100" i="0" u="none" strike="noStrike" cap="none">
              <a:solidFill>
                <a:srgbClr val="000000"/>
              </a:solidFill>
            </a:endParaRPr>
          </a:p>
        </p:txBody>
      </p:sp>
      <p:sp>
        <p:nvSpPr>
          <p:cNvPr id="2032" name="Google Shape;2032;p42"/>
          <p:cNvSpPr txBox="1"/>
          <p:nvPr/>
        </p:nvSpPr>
        <p:spPr>
          <a:xfrm>
            <a:off x="0" y="0"/>
            <a:ext cx="70221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Roadmap of Graph-Based ANNS Algorithms</a:t>
            </a:r>
            <a:endParaRPr sz="2800">
              <a:solidFill>
                <a:srgbClr val="0B5394"/>
              </a:solidFill>
            </a:endParaRPr>
          </a:p>
        </p:txBody>
      </p:sp>
      <p:sp>
        <p:nvSpPr>
          <p:cNvPr id="2033" name="Google Shape;2033;p42"/>
          <p:cNvSpPr/>
          <p:nvPr/>
        </p:nvSpPr>
        <p:spPr>
          <a:xfrm>
            <a:off x="3757900" y="4101794"/>
            <a:ext cx="796800" cy="523200"/>
          </a:xfrm>
          <a:prstGeom prst="roundRect">
            <a:avLst>
              <a:gd name="adj" fmla="val 16667"/>
            </a:avLst>
          </a:prstGeom>
          <a:solidFill>
            <a:schemeClr val="lt1"/>
          </a:solidFill>
          <a:ln w="12700" cap="flat" cmpd="sng">
            <a:solidFill>
              <a:srgbClr val="000000"/>
            </a:solidFill>
            <a:prstDash val="solid"/>
            <a:miter lim="800000"/>
            <a:headEnd type="none" w="sm" len="sm"/>
            <a:tailEnd type="none" w="sm" len="sm"/>
          </a:ln>
        </p:spPr>
        <p:txBody>
          <a:bodyPr spcFirstLastPara="1" wrap="square" lIns="0"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 sz="1100" b="1">
                <a:solidFill>
                  <a:srgbClr val="1C4587"/>
                </a:solidFill>
              </a:rPr>
              <a:t>ELPIS</a:t>
            </a:r>
            <a:endParaRPr sz="1100" b="1">
              <a:solidFill>
                <a:srgbClr val="1C4587"/>
              </a:solidFill>
            </a:endParaRPr>
          </a:p>
          <a:p>
            <a:pPr marL="0" marR="0" lvl="0" indent="0" algn="ctr" rtl="0">
              <a:lnSpc>
                <a:spcPct val="100000"/>
              </a:lnSpc>
              <a:spcBef>
                <a:spcPts val="0"/>
              </a:spcBef>
              <a:spcAft>
                <a:spcPts val="0"/>
              </a:spcAft>
              <a:buClr>
                <a:srgbClr val="000000"/>
              </a:buClr>
              <a:buSzPts val="1200"/>
              <a:buFont typeface="Arial"/>
              <a:buNone/>
            </a:pPr>
            <a:r>
              <a:rPr lang="fr" sz="600" b="1">
                <a:solidFill>
                  <a:srgbClr val="1C4587"/>
                </a:solidFill>
              </a:rPr>
              <a:t>(I. Azizi et al.)</a:t>
            </a:r>
            <a:endParaRPr sz="600" b="1">
              <a:solidFill>
                <a:srgbClr val="1C4587"/>
              </a:solidFill>
            </a:endParaRPr>
          </a:p>
          <a:p>
            <a:pPr marL="0" marR="0" lvl="0" indent="0" algn="ctr" rtl="0">
              <a:lnSpc>
                <a:spcPct val="100000"/>
              </a:lnSpc>
              <a:spcBef>
                <a:spcPts val="0"/>
              </a:spcBef>
              <a:spcAft>
                <a:spcPts val="0"/>
              </a:spcAft>
              <a:buClr>
                <a:srgbClr val="000000"/>
              </a:buClr>
              <a:buSzPts val="1000"/>
              <a:buFont typeface="Arial"/>
              <a:buNone/>
            </a:pPr>
            <a:r>
              <a:rPr lang="fr" sz="800" b="1" i="0" u="none" strike="noStrike" cap="none">
                <a:solidFill>
                  <a:srgbClr val="1C4587"/>
                </a:solidFill>
              </a:rPr>
              <a:t>20</a:t>
            </a:r>
            <a:r>
              <a:rPr lang="fr" sz="800" b="1">
                <a:solidFill>
                  <a:srgbClr val="1C4587"/>
                </a:solidFill>
              </a:rPr>
              <a:t>23</a:t>
            </a:r>
            <a:endParaRPr sz="800" b="1" i="0" u="none" strike="noStrike" cap="none">
              <a:solidFill>
                <a:srgbClr val="1C45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05" name="Google Shape;105;p16"/>
          <p:cNvSpPr txBox="1"/>
          <p:nvPr/>
        </p:nvSpPr>
        <p:spPr>
          <a:xfrm>
            <a:off x="0" y="0"/>
            <a:ext cx="71814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High-Dimensional Data</a:t>
            </a:r>
            <a:endParaRPr sz="2800">
              <a:solidFill>
                <a:srgbClr val="0B5394"/>
              </a:solidFill>
            </a:endParaRPr>
          </a:p>
        </p:txBody>
      </p:sp>
      <p:sp>
        <p:nvSpPr>
          <p:cNvPr id="106" name="Google Shape;10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a:t>
            </a:fld>
            <a:endParaRPr/>
          </a:p>
        </p:txBody>
      </p:sp>
      <p:sp>
        <p:nvSpPr>
          <p:cNvPr id="107" name="Google Shape;107;p16"/>
          <p:cNvSpPr txBox="1"/>
          <p:nvPr/>
        </p:nvSpPr>
        <p:spPr>
          <a:xfrm>
            <a:off x="729250" y="1101775"/>
            <a:ext cx="6846900" cy="528300"/>
          </a:xfrm>
          <a:prstGeom prst="rect">
            <a:avLst/>
          </a:prstGeom>
          <a:noFill/>
          <a:ln>
            <a:noFill/>
          </a:ln>
        </p:spPr>
        <p:txBody>
          <a:bodyPr spcFirstLastPara="1" wrap="square" lIns="91425" tIns="45700" rIns="91425" bIns="45700" anchor="t" anchorCtr="0">
            <a:normAutofit/>
          </a:bodyPr>
          <a:lstStyle/>
          <a:p>
            <a:pPr marL="457200" marR="0" lvl="0" indent="-342900" algn="just" rtl="0">
              <a:lnSpc>
                <a:spcPct val="70000"/>
              </a:lnSpc>
              <a:spcBef>
                <a:spcPts val="0"/>
              </a:spcBef>
              <a:spcAft>
                <a:spcPts val="0"/>
              </a:spcAft>
              <a:buSzPts val="1800"/>
              <a:buChar char="❏"/>
            </a:pPr>
            <a:r>
              <a:rPr lang="fr" sz="1800"/>
              <a:t>High-dimensional collections are massive</a:t>
            </a:r>
            <a:endParaRPr sz="1800" i="0" u="none" strike="noStrike" cap="none">
              <a:solidFill>
                <a:srgbClr val="000000"/>
              </a:solidFill>
            </a:endParaRPr>
          </a:p>
        </p:txBody>
      </p:sp>
      <p:pic>
        <p:nvPicPr>
          <p:cNvPr id="108" name="Google Shape;108;p16"/>
          <p:cNvPicPr preferRelativeResize="0"/>
          <p:nvPr/>
        </p:nvPicPr>
        <p:blipFill rotWithShape="1">
          <a:blip r:embed="rId4">
            <a:alphaModFix/>
          </a:blip>
          <a:srcRect/>
          <a:stretch/>
        </p:blipFill>
        <p:spPr>
          <a:xfrm>
            <a:off x="5951990" y="1805891"/>
            <a:ext cx="1714317" cy="959029"/>
          </a:xfrm>
          <a:prstGeom prst="rect">
            <a:avLst/>
          </a:prstGeom>
          <a:noFill/>
          <a:ln>
            <a:noFill/>
          </a:ln>
        </p:spPr>
      </p:pic>
      <p:pic>
        <p:nvPicPr>
          <p:cNvPr id="109" name="Google Shape;109;p16"/>
          <p:cNvPicPr preferRelativeResize="0"/>
          <p:nvPr/>
        </p:nvPicPr>
        <p:blipFill rotWithShape="1">
          <a:blip r:embed="rId5">
            <a:alphaModFix/>
          </a:blip>
          <a:srcRect/>
          <a:stretch/>
        </p:blipFill>
        <p:spPr>
          <a:xfrm>
            <a:off x="3748368" y="1665743"/>
            <a:ext cx="1579259" cy="1107804"/>
          </a:xfrm>
          <a:prstGeom prst="rect">
            <a:avLst/>
          </a:prstGeom>
          <a:noFill/>
          <a:ln>
            <a:noFill/>
          </a:ln>
        </p:spPr>
      </p:pic>
      <p:pic>
        <p:nvPicPr>
          <p:cNvPr id="110" name="Google Shape;110;p16"/>
          <p:cNvPicPr preferRelativeResize="0"/>
          <p:nvPr/>
        </p:nvPicPr>
        <p:blipFill rotWithShape="1">
          <a:blip r:embed="rId6">
            <a:alphaModFix/>
          </a:blip>
          <a:srcRect/>
          <a:stretch/>
        </p:blipFill>
        <p:spPr>
          <a:xfrm>
            <a:off x="1296542" y="3429326"/>
            <a:ext cx="1714317" cy="959029"/>
          </a:xfrm>
          <a:prstGeom prst="rect">
            <a:avLst/>
          </a:prstGeom>
          <a:noFill/>
          <a:ln>
            <a:noFill/>
          </a:ln>
        </p:spPr>
      </p:pic>
      <p:pic>
        <p:nvPicPr>
          <p:cNvPr id="111" name="Google Shape;111;p16"/>
          <p:cNvPicPr preferRelativeResize="0"/>
          <p:nvPr/>
        </p:nvPicPr>
        <p:blipFill rotWithShape="1">
          <a:blip r:embed="rId7">
            <a:alphaModFix/>
          </a:blip>
          <a:srcRect/>
          <a:stretch/>
        </p:blipFill>
        <p:spPr>
          <a:xfrm>
            <a:off x="1236678" y="1710504"/>
            <a:ext cx="1834037" cy="1063040"/>
          </a:xfrm>
          <a:prstGeom prst="rect">
            <a:avLst/>
          </a:prstGeom>
          <a:noFill/>
          <a:ln>
            <a:noFill/>
          </a:ln>
        </p:spPr>
      </p:pic>
      <p:sp>
        <p:nvSpPr>
          <p:cNvPr id="112" name="Google Shape;112;p16"/>
          <p:cNvSpPr txBox="1"/>
          <p:nvPr/>
        </p:nvSpPr>
        <p:spPr>
          <a:xfrm>
            <a:off x="1425875" y="2841464"/>
            <a:ext cx="2006700" cy="28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800"/>
              <a:buFont typeface="Courier New"/>
              <a:buNone/>
            </a:pPr>
            <a:r>
              <a:rPr lang="fr" sz="1200">
                <a:solidFill>
                  <a:srgbClr val="000000"/>
                </a:solidFill>
              </a:rPr>
              <a:t>≈ 500 ZB per year</a:t>
            </a:r>
            <a:endParaRPr sz="1200"/>
          </a:p>
        </p:txBody>
      </p:sp>
      <p:sp>
        <p:nvSpPr>
          <p:cNvPr id="113" name="Google Shape;113;p16"/>
          <p:cNvSpPr txBox="1"/>
          <p:nvPr/>
        </p:nvSpPr>
        <p:spPr>
          <a:xfrm>
            <a:off x="3910880" y="4473559"/>
            <a:ext cx="1979700" cy="28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800"/>
              <a:buFont typeface="Courier New"/>
              <a:buNone/>
            </a:pPr>
            <a:r>
              <a:rPr lang="fr" sz="1200">
                <a:solidFill>
                  <a:srgbClr val="000000"/>
                </a:solidFill>
              </a:rPr>
              <a:t>&gt; 500 TB per day</a:t>
            </a:r>
            <a:endParaRPr sz="1200"/>
          </a:p>
        </p:txBody>
      </p:sp>
      <p:sp>
        <p:nvSpPr>
          <p:cNvPr id="114" name="Google Shape;114;p16"/>
          <p:cNvSpPr txBox="1"/>
          <p:nvPr/>
        </p:nvSpPr>
        <p:spPr>
          <a:xfrm>
            <a:off x="6174076" y="3761860"/>
            <a:ext cx="2081700" cy="28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351"/>
              <a:buFont typeface="Courier New"/>
              <a:buNone/>
            </a:pPr>
            <a:r>
              <a:rPr lang="fr" sz="1200">
                <a:solidFill>
                  <a:srgbClr val="000000"/>
                </a:solidFill>
              </a:rPr>
              <a:t>1 PB = 1 thousand TB</a:t>
            </a:r>
            <a:endParaRPr sz="1200"/>
          </a:p>
          <a:p>
            <a:pPr marL="0" marR="0" lvl="0" indent="0" algn="l" rtl="0">
              <a:lnSpc>
                <a:spcPct val="90000"/>
              </a:lnSpc>
              <a:spcBef>
                <a:spcPts val="1000"/>
              </a:spcBef>
              <a:spcAft>
                <a:spcPts val="0"/>
              </a:spcAft>
              <a:buClr>
                <a:srgbClr val="000000"/>
              </a:buClr>
              <a:buSzPts val="1351"/>
              <a:buFont typeface="Courier New"/>
              <a:buNone/>
            </a:pPr>
            <a:r>
              <a:rPr lang="fr" sz="1200">
                <a:solidFill>
                  <a:srgbClr val="000000"/>
                </a:solidFill>
              </a:rPr>
              <a:t>1 ZB =  1 billion TB</a:t>
            </a:r>
            <a:endParaRPr sz="1200"/>
          </a:p>
          <a:p>
            <a:pPr marL="0" marR="0" lvl="0" indent="0" algn="l" rtl="0">
              <a:lnSpc>
                <a:spcPct val="90000"/>
              </a:lnSpc>
              <a:spcBef>
                <a:spcPts val="1000"/>
              </a:spcBef>
              <a:spcAft>
                <a:spcPts val="0"/>
              </a:spcAft>
              <a:buClr>
                <a:srgbClr val="000000"/>
              </a:buClr>
              <a:buSzPts val="1800"/>
              <a:buFont typeface="Courier New"/>
              <a:buNone/>
            </a:pPr>
            <a:endParaRPr sz="1200">
              <a:solidFill>
                <a:srgbClr val="000000"/>
              </a:solidFill>
            </a:endParaRPr>
          </a:p>
        </p:txBody>
      </p:sp>
      <p:sp>
        <p:nvSpPr>
          <p:cNvPr id="115" name="Google Shape;115;p16"/>
          <p:cNvSpPr txBox="1"/>
          <p:nvPr/>
        </p:nvSpPr>
        <p:spPr>
          <a:xfrm>
            <a:off x="1416838" y="4472810"/>
            <a:ext cx="1979700" cy="28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800"/>
              <a:buFont typeface="Courier New"/>
              <a:buNone/>
            </a:pPr>
            <a:r>
              <a:rPr lang="fr" sz="1200">
                <a:solidFill>
                  <a:srgbClr val="000000"/>
                </a:solidFill>
              </a:rPr>
              <a:t>&gt; 5 TB per day</a:t>
            </a:r>
            <a:endParaRPr sz="1200"/>
          </a:p>
        </p:txBody>
      </p:sp>
      <p:sp>
        <p:nvSpPr>
          <p:cNvPr id="116" name="Google Shape;116;p16"/>
          <p:cNvSpPr txBox="1"/>
          <p:nvPr/>
        </p:nvSpPr>
        <p:spPr>
          <a:xfrm>
            <a:off x="6199566" y="2931459"/>
            <a:ext cx="1715700" cy="40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800"/>
              <a:buFont typeface="Courier New"/>
              <a:buNone/>
            </a:pPr>
            <a:r>
              <a:rPr lang="fr" sz="1200">
                <a:solidFill>
                  <a:srgbClr val="000000"/>
                </a:solidFill>
              </a:rPr>
              <a:t>&gt; 40 PB per day</a:t>
            </a:r>
            <a:endParaRPr sz="1200"/>
          </a:p>
        </p:txBody>
      </p:sp>
      <p:sp>
        <p:nvSpPr>
          <p:cNvPr id="117" name="Google Shape;117;p16"/>
          <p:cNvSpPr txBox="1"/>
          <p:nvPr/>
        </p:nvSpPr>
        <p:spPr>
          <a:xfrm>
            <a:off x="3969273" y="2942575"/>
            <a:ext cx="1187400" cy="28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800"/>
              <a:buFont typeface="Courier New"/>
              <a:buNone/>
            </a:pPr>
            <a:r>
              <a:rPr lang="fr" sz="1200">
                <a:solidFill>
                  <a:srgbClr val="000000"/>
                </a:solidFill>
              </a:rPr>
              <a:t>≈ 130 TB</a:t>
            </a:r>
            <a:endParaRPr sz="1200"/>
          </a:p>
        </p:txBody>
      </p:sp>
      <p:pic>
        <p:nvPicPr>
          <p:cNvPr id="118" name="Google Shape;118;p16"/>
          <p:cNvPicPr preferRelativeResize="0"/>
          <p:nvPr/>
        </p:nvPicPr>
        <p:blipFill rotWithShape="1">
          <a:blip r:embed="rId8">
            <a:alphaModFix/>
          </a:blip>
          <a:srcRect/>
          <a:stretch/>
        </p:blipFill>
        <p:spPr>
          <a:xfrm>
            <a:off x="4038873" y="3352234"/>
            <a:ext cx="1107191" cy="110604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43"/>
          <p:cNvSpPr txBox="1">
            <a:spLocks noGrp="1"/>
          </p:cNvSpPr>
          <p:nvPr>
            <p:ph type="ctrTitle"/>
          </p:nvPr>
        </p:nvSpPr>
        <p:spPr>
          <a:xfrm>
            <a:off x="261258" y="1346775"/>
            <a:ext cx="8520600" cy="2052600"/>
          </a:xfrm>
          <a:prstGeom prst="rect">
            <a:avLst/>
          </a:prstGeom>
          <a:ln w="19050" cap="flat" cmpd="sng">
            <a:solidFill>
              <a:srgbClr val="38761D"/>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fr">
                <a:solidFill>
                  <a:srgbClr val="888888"/>
                </a:solidFill>
              </a:rPr>
              <a:t>ELPIS</a:t>
            </a:r>
            <a:endParaRPr>
              <a:solidFill>
                <a:srgbClr val="888888"/>
              </a:solidFill>
            </a:endParaRPr>
          </a:p>
        </p:txBody>
      </p:sp>
      <p:pic>
        <p:nvPicPr>
          <p:cNvPr id="2039" name="Google Shape;2039;p43"/>
          <p:cNvPicPr preferRelativeResize="0"/>
          <p:nvPr/>
        </p:nvPicPr>
        <p:blipFill>
          <a:blip r:embed="rId3">
            <a:alphaModFix/>
          </a:blip>
          <a:stretch>
            <a:fillRect/>
          </a:stretch>
        </p:blipFill>
        <p:spPr>
          <a:xfrm>
            <a:off x="48872" y="4394126"/>
            <a:ext cx="1361875" cy="700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pic>
        <p:nvPicPr>
          <p:cNvPr id="2044" name="Google Shape;2044;p44"/>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2045" name="Google Shape;2045;p44"/>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Structure</a:t>
            </a:r>
            <a:endParaRPr sz="2800">
              <a:solidFill>
                <a:srgbClr val="0B5394"/>
              </a:solidFill>
            </a:endParaRPr>
          </a:p>
        </p:txBody>
      </p:sp>
      <p:sp>
        <p:nvSpPr>
          <p:cNvPr id="2046" name="Google Shape;2046;p44"/>
          <p:cNvSpPr/>
          <p:nvPr/>
        </p:nvSpPr>
        <p:spPr>
          <a:xfrm>
            <a:off x="3816325" y="329096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44"/>
          <p:cNvSpPr/>
          <p:nvPr/>
        </p:nvSpPr>
        <p:spPr>
          <a:xfrm>
            <a:off x="4407421" y="339611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44"/>
          <p:cNvSpPr/>
          <p:nvPr/>
        </p:nvSpPr>
        <p:spPr>
          <a:xfrm>
            <a:off x="4197941" y="336412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44"/>
          <p:cNvSpPr/>
          <p:nvPr/>
        </p:nvSpPr>
        <p:spPr>
          <a:xfrm>
            <a:off x="4359232" y="3713857"/>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44"/>
          <p:cNvSpPr/>
          <p:nvPr/>
        </p:nvSpPr>
        <p:spPr>
          <a:xfrm>
            <a:off x="4718747" y="336412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44"/>
          <p:cNvSpPr/>
          <p:nvPr/>
        </p:nvSpPr>
        <p:spPr>
          <a:xfrm>
            <a:off x="3799132" y="3565434"/>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44"/>
          <p:cNvSpPr/>
          <p:nvPr/>
        </p:nvSpPr>
        <p:spPr>
          <a:xfrm>
            <a:off x="4273005" y="317633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44"/>
          <p:cNvSpPr/>
          <p:nvPr/>
        </p:nvSpPr>
        <p:spPr>
          <a:xfrm>
            <a:off x="4718747" y="3633518"/>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44"/>
          <p:cNvSpPr/>
          <p:nvPr/>
        </p:nvSpPr>
        <p:spPr>
          <a:xfrm>
            <a:off x="4044665" y="3828487"/>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55" name="Google Shape;2055;p44"/>
          <p:cNvCxnSpPr>
            <a:stCxn id="2046" idx="6"/>
            <a:endCxn id="2052" idx="2"/>
          </p:cNvCxnSpPr>
          <p:nvPr/>
        </p:nvCxnSpPr>
        <p:spPr>
          <a:xfrm rot="10800000" flipH="1">
            <a:off x="3969625" y="3233819"/>
            <a:ext cx="303300" cy="114600"/>
          </a:xfrm>
          <a:prstGeom prst="straightConnector1">
            <a:avLst/>
          </a:prstGeom>
          <a:noFill/>
          <a:ln w="9525" cap="flat" cmpd="sng">
            <a:solidFill>
              <a:srgbClr val="595959"/>
            </a:solidFill>
            <a:prstDash val="solid"/>
            <a:round/>
            <a:headEnd type="none" w="sm" len="sm"/>
            <a:tailEnd type="none" w="sm" len="sm"/>
          </a:ln>
        </p:spPr>
      </p:cxnSp>
      <p:cxnSp>
        <p:nvCxnSpPr>
          <p:cNvPr id="2056" name="Google Shape;2056;p44"/>
          <p:cNvCxnSpPr>
            <a:stCxn id="2047" idx="2"/>
            <a:endCxn id="2048" idx="6"/>
          </p:cNvCxnSpPr>
          <p:nvPr/>
        </p:nvCxnSpPr>
        <p:spPr>
          <a:xfrm rot="10800000">
            <a:off x="4351321" y="3421469"/>
            <a:ext cx="56100" cy="32100"/>
          </a:xfrm>
          <a:prstGeom prst="straightConnector1">
            <a:avLst/>
          </a:prstGeom>
          <a:noFill/>
          <a:ln w="9525" cap="flat" cmpd="sng">
            <a:solidFill>
              <a:srgbClr val="595959"/>
            </a:solidFill>
            <a:prstDash val="solid"/>
            <a:round/>
            <a:headEnd type="none" w="sm" len="sm"/>
            <a:tailEnd type="none" w="sm" len="sm"/>
          </a:ln>
        </p:spPr>
      </p:cxnSp>
      <p:cxnSp>
        <p:nvCxnSpPr>
          <p:cNvPr id="2057" name="Google Shape;2057;p44"/>
          <p:cNvCxnSpPr>
            <a:stCxn id="2048" idx="3"/>
            <a:endCxn id="2051" idx="6"/>
          </p:cNvCxnSpPr>
          <p:nvPr/>
        </p:nvCxnSpPr>
        <p:spPr>
          <a:xfrm flipH="1">
            <a:off x="3952491" y="3462203"/>
            <a:ext cx="267900" cy="160800"/>
          </a:xfrm>
          <a:prstGeom prst="straightConnector1">
            <a:avLst/>
          </a:prstGeom>
          <a:noFill/>
          <a:ln w="9525" cap="flat" cmpd="sng">
            <a:solidFill>
              <a:srgbClr val="595959"/>
            </a:solidFill>
            <a:prstDash val="solid"/>
            <a:round/>
            <a:headEnd type="none" w="sm" len="sm"/>
            <a:tailEnd type="none" w="sm" len="sm"/>
          </a:ln>
        </p:spPr>
      </p:cxnSp>
      <p:cxnSp>
        <p:nvCxnSpPr>
          <p:cNvPr id="2058" name="Google Shape;2058;p44"/>
          <p:cNvCxnSpPr>
            <a:stCxn id="2048" idx="5"/>
            <a:endCxn id="2049" idx="0"/>
          </p:cNvCxnSpPr>
          <p:nvPr/>
        </p:nvCxnSpPr>
        <p:spPr>
          <a:xfrm>
            <a:off x="4328790" y="3462203"/>
            <a:ext cx="107100" cy="251700"/>
          </a:xfrm>
          <a:prstGeom prst="straightConnector1">
            <a:avLst/>
          </a:prstGeom>
          <a:noFill/>
          <a:ln w="9525" cap="flat" cmpd="sng">
            <a:solidFill>
              <a:srgbClr val="595959"/>
            </a:solidFill>
            <a:prstDash val="solid"/>
            <a:round/>
            <a:headEnd type="none" w="sm" len="sm"/>
            <a:tailEnd type="none" w="sm" len="sm"/>
          </a:ln>
        </p:spPr>
      </p:cxnSp>
      <p:cxnSp>
        <p:nvCxnSpPr>
          <p:cNvPr id="2059" name="Google Shape;2059;p44"/>
          <p:cNvCxnSpPr>
            <a:stCxn id="2047" idx="6"/>
            <a:endCxn id="2050" idx="2"/>
          </p:cNvCxnSpPr>
          <p:nvPr/>
        </p:nvCxnSpPr>
        <p:spPr>
          <a:xfrm rot="10800000" flipH="1">
            <a:off x="4560721" y="3421469"/>
            <a:ext cx="158100" cy="32100"/>
          </a:xfrm>
          <a:prstGeom prst="straightConnector1">
            <a:avLst/>
          </a:prstGeom>
          <a:noFill/>
          <a:ln w="9525" cap="flat" cmpd="sng">
            <a:solidFill>
              <a:srgbClr val="595959"/>
            </a:solidFill>
            <a:prstDash val="solid"/>
            <a:round/>
            <a:headEnd type="none" w="sm" len="sm"/>
            <a:tailEnd type="none" w="sm" len="sm"/>
          </a:ln>
        </p:spPr>
      </p:cxnSp>
      <p:cxnSp>
        <p:nvCxnSpPr>
          <p:cNvPr id="2060" name="Google Shape;2060;p44"/>
          <p:cNvCxnSpPr>
            <a:stCxn id="2049" idx="7"/>
            <a:endCxn id="2053" idx="2"/>
          </p:cNvCxnSpPr>
          <p:nvPr/>
        </p:nvCxnSpPr>
        <p:spPr>
          <a:xfrm rot="10800000" flipH="1">
            <a:off x="4490082" y="3691083"/>
            <a:ext cx="228600" cy="39600"/>
          </a:xfrm>
          <a:prstGeom prst="straightConnector1">
            <a:avLst/>
          </a:prstGeom>
          <a:noFill/>
          <a:ln w="9525" cap="flat" cmpd="sng">
            <a:solidFill>
              <a:srgbClr val="595959"/>
            </a:solidFill>
            <a:prstDash val="solid"/>
            <a:round/>
            <a:headEnd type="none" w="sm" len="sm"/>
            <a:tailEnd type="none" w="sm" len="sm"/>
          </a:ln>
        </p:spPr>
      </p:cxnSp>
      <p:cxnSp>
        <p:nvCxnSpPr>
          <p:cNvPr id="2061" name="Google Shape;2061;p44"/>
          <p:cNvCxnSpPr>
            <a:stCxn id="2047" idx="4"/>
            <a:endCxn id="2054" idx="0"/>
          </p:cNvCxnSpPr>
          <p:nvPr/>
        </p:nvCxnSpPr>
        <p:spPr>
          <a:xfrm flipH="1">
            <a:off x="4121371" y="3511019"/>
            <a:ext cx="362700" cy="317400"/>
          </a:xfrm>
          <a:prstGeom prst="straightConnector1">
            <a:avLst/>
          </a:prstGeom>
          <a:noFill/>
          <a:ln w="9525" cap="flat" cmpd="sng">
            <a:solidFill>
              <a:srgbClr val="595959"/>
            </a:solidFill>
            <a:prstDash val="solid"/>
            <a:round/>
            <a:headEnd type="none" w="sm" len="sm"/>
            <a:tailEnd type="none" w="sm" len="sm"/>
          </a:ln>
        </p:spPr>
      </p:cxnSp>
      <p:cxnSp>
        <p:nvCxnSpPr>
          <p:cNvPr id="2062" name="Google Shape;2062;p44"/>
          <p:cNvCxnSpPr>
            <a:stCxn id="2052" idx="6"/>
            <a:endCxn id="2050" idx="0"/>
          </p:cNvCxnSpPr>
          <p:nvPr/>
        </p:nvCxnSpPr>
        <p:spPr>
          <a:xfrm>
            <a:off x="4426305" y="3233789"/>
            <a:ext cx="369000" cy="130200"/>
          </a:xfrm>
          <a:prstGeom prst="straightConnector1">
            <a:avLst/>
          </a:prstGeom>
          <a:noFill/>
          <a:ln w="9525" cap="flat" cmpd="sng">
            <a:solidFill>
              <a:srgbClr val="595959"/>
            </a:solidFill>
            <a:prstDash val="solid"/>
            <a:round/>
            <a:headEnd type="none" w="sm" len="sm"/>
            <a:tailEnd type="none" w="sm" len="sm"/>
          </a:ln>
        </p:spPr>
      </p:cxnSp>
      <p:cxnSp>
        <p:nvCxnSpPr>
          <p:cNvPr id="2063" name="Google Shape;2063;p44"/>
          <p:cNvCxnSpPr>
            <a:stCxn id="2046" idx="4"/>
            <a:endCxn id="2051" idx="2"/>
          </p:cNvCxnSpPr>
          <p:nvPr/>
        </p:nvCxnSpPr>
        <p:spPr>
          <a:xfrm flipH="1">
            <a:off x="3799075" y="3405869"/>
            <a:ext cx="93900" cy="216900"/>
          </a:xfrm>
          <a:prstGeom prst="straightConnector1">
            <a:avLst/>
          </a:prstGeom>
          <a:noFill/>
          <a:ln w="9525" cap="flat" cmpd="sng">
            <a:solidFill>
              <a:srgbClr val="595959"/>
            </a:solidFill>
            <a:prstDash val="solid"/>
            <a:round/>
            <a:headEnd type="none" w="sm" len="sm"/>
            <a:tailEnd type="none" w="sm" len="sm"/>
          </a:ln>
        </p:spPr>
      </p:cxnSp>
      <p:cxnSp>
        <p:nvCxnSpPr>
          <p:cNvPr id="2064" name="Google Shape;2064;p44"/>
          <p:cNvCxnSpPr>
            <a:stCxn id="2051" idx="4"/>
            <a:endCxn id="2054" idx="1"/>
          </p:cNvCxnSpPr>
          <p:nvPr/>
        </p:nvCxnSpPr>
        <p:spPr>
          <a:xfrm>
            <a:off x="3875782" y="3680334"/>
            <a:ext cx="191400" cy="165000"/>
          </a:xfrm>
          <a:prstGeom prst="straightConnector1">
            <a:avLst/>
          </a:prstGeom>
          <a:noFill/>
          <a:ln w="9525" cap="flat" cmpd="sng">
            <a:solidFill>
              <a:srgbClr val="595959"/>
            </a:solidFill>
            <a:prstDash val="solid"/>
            <a:round/>
            <a:headEnd type="none" w="sm" len="sm"/>
            <a:tailEnd type="none" w="sm" len="sm"/>
          </a:ln>
        </p:spPr>
      </p:cxnSp>
      <p:cxnSp>
        <p:nvCxnSpPr>
          <p:cNvPr id="2065" name="Google Shape;2065;p44"/>
          <p:cNvCxnSpPr>
            <a:stCxn id="2051" idx="5"/>
            <a:endCxn id="2049" idx="2"/>
          </p:cNvCxnSpPr>
          <p:nvPr/>
        </p:nvCxnSpPr>
        <p:spPr>
          <a:xfrm>
            <a:off x="3929982" y="3663508"/>
            <a:ext cx="429300" cy="107700"/>
          </a:xfrm>
          <a:prstGeom prst="straightConnector1">
            <a:avLst/>
          </a:prstGeom>
          <a:noFill/>
          <a:ln w="9525" cap="flat" cmpd="sng">
            <a:solidFill>
              <a:srgbClr val="595959"/>
            </a:solidFill>
            <a:prstDash val="solid"/>
            <a:round/>
            <a:headEnd type="none" w="sm" len="sm"/>
            <a:tailEnd type="none" w="sm" len="sm"/>
          </a:ln>
        </p:spPr>
      </p:cxnSp>
      <p:cxnSp>
        <p:nvCxnSpPr>
          <p:cNvPr id="2066" name="Google Shape;2066;p44"/>
          <p:cNvCxnSpPr>
            <a:stCxn id="2048" idx="7"/>
            <a:endCxn id="2052" idx="4"/>
          </p:cNvCxnSpPr>
          <p:nvPr/>
        </p:nvCxnSpPr>
        <p:spPr>
          <a:xfrm rot="10800000" flipH="1">
            <a:off x="4328790" y="3291256"/>
            <a:ext cx="21000" cy="89700"/>
          </a:xfrm>
          <a:prstGeom prst="straightConnector1">
            <a:avLst/>
          </a:prstGeom>
          <a:noFill/>
          <a:ln w="9525" cap="flat" cmpd="sng">
            <a:solidFill>
              <a:srgbClr val="595959"/>
            </a:solidFill>
            <a:prstDash val="solid"/>
            <a:round/>
            <a:headEnd type="none" w="sm" len="sm"/>
            <a:tailEnd type="none" w="sm" len="sm"/>
          </a:ln>
        </p:spPr>
      </p:cxnSp>
      <p:cxnSp>
        <p:nvCxnSpPr>
          <p:cNvPr id="2067" name="Google Shape;2067;p44"/>
          <p:cNvCxnSpPr>
            <a:stCxn id="2068" idx="4"/>
            <a:endCxn id="2052"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sp>
        <p:nvSpPr>
          <p:cNvPr id="2069" name="Google Shape;2069;p44"/>
          <p:cNvSpPr/>
          <p:nvPr/>
        </p:nvSpPr>
        <p:spPr>
          <a:xfrm rot="-10648534">
            <a:off x="5927401" y="3962615"/>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44"/>
          <p:cNvSpPr/>
          <p:nvPr/>
        </p:nvSpPr>
        <p:spPr>
          <a:xfrm rot="-10648534">
            <a:off x="5442552" y="3877193"/>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44"/>
          <p:cNvSpPr/>
          <p:nvPr/>
        </p:nvSpPr>
        <p:spPr>
          <a:xfrm rot="-10648534">
            <a:off x="5660586" y="3827356"/>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44"/>
          <p:cNvSpPr/>
          <p:nvPr/>
        </p:nvSpPr>
        <p:spPr>
          <a:xfrm rot="-10648534">
            <a:off x="5504185" y="3574351"/>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44"/>
          <p:cNvSpPr/>
          <p:nvPr/>
        </p:nvSpPr>
        <p:spPr>
          <a:xfrm rot="-10648534">
            <a:off x="6044571" y="3742042"/>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44"/>
          <p:cNvSpPr/>
          <p:nvPr/>
        </p:nvSpPr>
        <p:spPr>
          <a:xfrm rot="-10648534">
            <a:off x="5563800" y="4094222"/>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44"/>
          <p:cNvSpPr/>
          <p:nvPr/>
        </p:nvSpPr>
        <p:spPr>
          <a:xfrm rot="-10648534">
            <a:off x="5149280" y="3635289"/>
            <a:ext cx="149845" cy="110532"/>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76" name="Google Shape;2076;p44"/>
          <p:cNvCxnSpPr>
            <a:stCxn id="2069" idx="6"/>
            <a:endCxn id="2074" idx="2"/>
          </p:cNvCxnSpPr>
          <p:nvPr/>
        </p:nvCxnSpPr>
        <p:spPr>
          <a:xfrm flipH="1">
            <a:off x="5713573" y="4014581"/>
            <a:ext cx="213900" cy="138300"/>
          </a:xfrm>
          <a:prstGeom prst="straightConnector1">
            <a:avLst/>
          </a:prstGeom>
          <a:noFill/>
          <a:ln w="9525" cap="flat" cmpd="sng">
            <a:solidFill>
              <a:srgbClr val="595959"/>
            </a:solidFill>
            <a:prstDash val="solid"/>
            <a:round/>
            <a:headEnd type="none" w="sm" len="sm"/>
            <a:tailEnd type="none" w="sm" len="sm"/>
          </a:ln>
        </p:spPr>
      </p:cxnSp>
      <p:cxnSp>
        <p:nvCxnSpPr>
          <p:cNvPr id="2077" name="Google Shape;2077;p44"/>
          <p:cNvCxnSpPr>
            <a:stCxn id="2070" idx="2"/>
            <a:endCxn id="2071" idx="6"/>
          </p:cNvCxnSpPr>
          <p:nvPr/>
        </p:nvCxnSpPr>
        <p:spPr>
          <a:xfrm rot="10800000" flipH="1">
            <a:off x="5592324" y="3879359"/>
            <a:ext cx="68400" cy="56400"/>
          </a:xfrm>
          <a:prstGeom prst="straightConnector1">
            <a:avLst/>
          </a:prstGeom>
          <a:noFill/>
          <a:ln w="9525" cap="flat" cmpd="sng">
            <a:solidFill>
              <a:srgbClr val="595959"/>
            </a:solidFill>
            <a:prstDash val="solid"/>
            <a:round/>
            <a:headEnd type="none" w="sm" len="sm"/>
            <a:tailEnd type="none" w="sm" len="sm"/>
          </a:ln>
        </p:spPr>
      </p:cxnSp>
      <p:cxnSp>
        <p:nvCxnSpPr>
          <p:cNvPr id="2078" name="Google Shape;2078;p44"/>
          <p:cNvCxnSpPr>
            <a:stCxn id="2071" idx="3"/>
            <a:endCxn id="2073" idx="6"/>
          </p:cNvCxnSpPr>
          <p:nvPr/>
        </p:nvCxnSpPr>
        <p:spPr>
          <a:xfrm rot="10800000" flipH="1">
            <a:off x="5790345" y="3794024"/>
            <a:ext cx="254400" cy="51900"/>
          </a:xfrm>
          <a:prstGeom prst="straightConnector1">
            <a:avLst/>
          </a:prstGeom>
          <a:noFill/>
          <a:ln w="9525" cap="flat" cmpd="sng">
            <a:solidFill>
              <a:srgbClr val="595959"/>
            </a:solidFill>
            <a:prstDash val="solid"/>
            <a:round/>
            <a:headEnd type="none" w="sm" len="sm"/>
            <a:tailEnd type="none" w="sm" len="sm"/>
          </a:ln>
        </p:spPr>
      </p:cxnSp>
      <p:cxnSp>
        <p:nvCxnSpPr>
          <p:cNvPr id="2079" name="Google Shape;2079;p44"/>
          <p:cNvCxnSpPr>
            <a:stCxn id="2071" idx="5"/>
            <a:endCxn id="2072" idx="0"/>
          </p:cNvCxnSpPr>
          <p:nvPr/>
        </p:nvCxnSpPr>
        <p:spPr>
          <a:xfrm rot="10800000">
            <a:off x="5576491" y="3684957"/>
            <a:ext cx="108000" cy="156300"/>
          </a:xfrm>
          <a:prstGeom prst="straightConnector1">
            <a:avLst/>
          </a:prstGeom>
          <a:noFill/>
          <a:ln w="9525" cap="flat" cmpd="sng">
            <a:solidFill>
              <a:srgbClr val="595959"/>
            </a:solidFill>
            <a:prstDash val="solid"/>
            <a:round/>
            <a:headEnd type="none" w="sm" len="sm"/>
            <a:tailEnd type="none" w="sm" len="sm"/>
          </a:ln>
        </p:spPr>
      </p:cxnSp>
      <p:cxnSp>
        <p:nvCxnSpPr>
          <p:cNvPr id="2080" name="Google Shape;2080;p44"/>
          <p:cNvCxnSpPr>
            <a:stCxn id="2070" idx="6"/>
            <a:endCxn id="2074" idx="5"/>
          </p:cNvCxnSpPr>
          <p:nvPr/>
        </p:nvCxnSpPr>
        <p:spPr>
          <a:xfrm>
            <a:off x="5442624" y="3929159"/>
            <a:ext cx="145200" cy="179100"/>
          </a:xfrm>
          <a:prstGeom prst="straightConnector1">
            <a:avLst/>
          </a:prstGeom>
          <a:noFill/>
          <a:ln w="9525" cap="flat" cmpd="sng">
            <a:solidFill>
              <a:srgbClr val="595959"/>
            </a:solidFill>
            <a:prstDash val="solid"/>
            <a:round/>
            <a:headEnd type="none" w="sm" len="sm"/>
            <a:tailEnd type="none" w="sm" len="sm"/>
          </a:ln>
        </p:spPr>
      </p:cxnSp>
      <p:cxnSp>
        <p:nvCxnSpPr>
          <p:cNvPr id="2081" name="Google Shape;2081;p44"/>
          <p:cNvCxnSpPr>
            <a:stCxn id="2072" idx="7"/>
            <a:endCxn id="2075" idx="2"/>
          </p:cNvCxnSpPr>
          <p:nvPr/>
        </p:nvCxnSpPr>
        <p:spPr>
          <a:xfrm flipH="1">
            <a:off x="5298972" y="3666316"/>
            <a:ext cx="225300" cy="27600"/>
          </a:xfrm>
          <a:prstGeom prst="straightConnector1">
            <a:avLst/>
          </a:prstGeom>
          <a:noFill/>
          <a:ln w="9525" cap="flat" cmpd="sng">
            <a:solidFill>
              <a:srgbClr val="595959"/>
            </a:solidFill>
            <a:prstDash val="solid"/>
            <a:round/>
            <a:headEnd type="none" w="sm" len="sm"/>
            <a:tailEnd type="none" w="sm" len="sm"/>
          </a:ln>
        </p:spPr>
      </p:cxnSp>
      <p:cxnSp>
        <p:nvCxnSpPr>
          <p:cNvPr id="2082" name="Google Shape;2082;p44"/>
          <p:cNvCxnSpPr>
            <a:stCxn id="2070" idx="4"/>
            <a:endCxn id="2075" idx="0"/>
          </p:cNvCxnSpPr>
          <p:nvPr/>
        </p:nvCxnSpPr>
        <p:spPr>
          <a:xfrm rot="10800000">
            <a:off x="5221374" y="3745859"/>
            <a:ext cx="298800" cy="131400"/>
          </a:xfrm>
          <a:prstGeom prst="straightConnector1">
            <a:avLst/>
          </a:prstGeom>
          <a:noFill/>
          <a:ln w="9525" cap="flat" cmpd="sng">
            <a:solidFill>
              <a:srgbClr val="595959"/>
            </a:solidFill>
            <a:prstDash val="solid"/>
            <a:round/>
            <a:headEnd type="none" w="sm" len="sm"/>
            <a:tailEnd type="none" w="sm" len="sm"/>
          </a:ln>
        </p:spPr>
      </p:cxnSp>
      <p:cxnSp>
        <p:nvCxnSpPr>
          <p:cNvPr id="2083" name="Google Shape;2083;p44"/>
          <p:cNvCxnSpPr>
            <a:stCxn id="2069" idx="4"/>
            <a:endCxn id="2073" idx="2"/>
          </p:cNvCxnSpPr>
          <p:nvPr/>
        </p:nvCxnSpPr>
        <p:spPr>
          <a:xfrm rot="10800000" flipH="1">
            <a:off x="6005023" y="3800681"/>
            <a:ext cx="189300" cy="162000"/>
          </a:xfrm>
          <a:prstGeom prst="straightConnector1">
            <a:avLst/>
          </a:prstGeom>
          <a:noFill/>
          <a:ln w="9525" cap="flat" cmpd="sng">
            <a:solidFill>
              <a:srgbClr val="595959"/>
            </a:solidFill>
            <a:prstDash val="solid"/>
            <a:round/>
            <a:headEnd type="none" w="sm" len="sm"/>
            <a:tailEnd type="none" w="sm" len="sm"/>
          </a:ln>
        </p:spPr>
      </p:cxnSp>
      <p:cxnSp>
        <p:nvCxnSpPr>
          <p:cNvPr id="2084" name="Google Shape;2084;p44"/>
          <p:cNvCxnSpPr>
            <a:stCxn id="2073" idx="5"/>
            <a:endCxn id="2072" idx="2"/>
          </p:cNvCxnSpPr>
          <p:nvPr/>
        </p:nvCxnSpPr>
        <p:spPr>
          <a:xfrm rot="10800000">
            <a:off x="5653876" y="3632942"/>
            <a:ext cx="414600" cy="123000"/>
          </a:xfrm>
          <a:prstGeom prst="straightConnector1">
            <a:avLst/>
          </a:prstGeom>
          <a:noFill/>
          <a:ln w="9525" cap="flat" cmpd="sng">
            <a:solidFill>
              <a:srgbClr val="595959"/>
            </a:solidFill>
            <a:prstDash val="solid"/>
            <a:round/>
            <a:headEnd type="none" w="sm" len="sm"/>
            <a:tailEnd type="none" w="sm" len="sm"/>
          </a:ln>
        </p:spPr>
      </p:cxnSp>
      <p:cxnSp>
        <p:nvCxnSpPr>
          <p:cNvPr id="2085" name="Google Shape;2085;p44"/>
          <p:cNvCxnSpPr>
            <a:stCxn id="2071" idx="1"/>
            <a:endCxn id="2069" idx="6"/>
          </p:cNvCxnSpPr>
          <p:nvPr/>
        </p:nvCxnSpPr>
        <p:spPr>
          <a:xfrm>
            <a:off x="5786527" y="3923988"/>
            <a:ext cx="141000" cy="90600"/>
          </a:xfrm>
          <a:prstGeom prst="straightConnector1">
            <a:avLst/>
          </a:prstGeom>
          <a:noFill/>
          <a:ln w="9525" cap="flat" cmpd="sng">
            <a:solidFill>
              <a:srgbClr val="595959"/>
            </a:solidFill>
            <a:prstDash val="solid"/>
            <a:round/>
            <a:headEnd type="none" w="sm" len="sm"/>
            <a:tailEnd type="none" w="sm" len="sm"/>
          </a:ln>
        </p:spPr>
      </p:cxnSp>
      <p:cxnSp>
        <p:nvCxnSpPr>
          <p:cNvPr id="2086" name="Google Shape;2086;p44"/>
          <p:cNvCxnSpPr>
            <a:stCxn id="2087" idx="4"/>
            <a:endCxn id="2072"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sp>
        <p:nvSpPr>
          <p:cNvPr id="2088" name="Google Shape;2088;p44"/>
          <p:cNvSpPr/>
          <p:nvPr/>
        </p:nvSpPr>
        <p:spPr>
          <a:xfrm rot="822577">
            <a:off x="7353202" y="3607869"/>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44"/>
          <p:cNvSpPr/>
          <p:nvPr/>
        </p:nvSpPr>
        <p:spPr>
          <a:xfrm rot="822577">
            <a:off x="7902079" y="3851149"/>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44"/>
          <p:cNvSpPr/>
          <p:nvPr/>
        </p:nvSpPr>
        <p:spPr>
          <a:xfrm rot="822577">
            <a:off x="7569839" y="3734404"/>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44"/>
          <p:cNvSpPr/>
          <p:nvPr/>
        </p:nvSpPr>
        <p:spPr>
          <a:xfrm rot="822577">
            <a:off x="7532050" y="3999307"/>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44"/>
          <p:cNvSpPr/>
          <p:nvPr/>
        </p:nvSpPr>
        <p:spPr>
          <a:xfrm rot="822577">
            <a:off x="7270956" y="3870286"/>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44"/>
          <p:cNvSpPr/>
          <p:nvPr/>
        </p:nvSpPr>
        <p:spPr>
          <a:xfrm rot="822577">
            <a:off x="7640569" y="3535338"/>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44"/>
          <p:cNvSpPr/>
          <p:nvPr/>
        </p:nvSpPr>
        <p:spPr>
          <a:xfrm rot="822577">
            <a:off x="7446558" y="4184367"/>
            <a:ext cx="153164" cy="115182"/>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95" name="Google Shape;2095;p44"/>
          <p:cNvCxnSpPr>
            <a:stCxn id="2088" idx="6"/>
            <a:endCxn id="2093" idx="2"/>
          </p:cNvCxnSpPr>
          <p:nvPr/>
        </p:nvCxnSpPr>
        <p:spPr>
          <a:xfrm rot="10800000" flipH="1">
            <a:off x="7504184" y="3574710"/>
            <a:ext cx="138600" cy="108900"/>
          </a:xfrm>
          <a:prstGeom prst="straightConnector1">
            <a:avLst/>
          </a:prstGeom>
          <a:noFill/>
          <a:ln w="9525" cap="flat" cmpd="sng">
            <a:solidFill>
              <a:srgbClr val="595959"/>
            </a:solidFill>
            <a:prstDash val="solid"/>
            <a:round/>
            <a:headEnd type="none" w="sm" len="sm"/>
            <a:tailEnd type="none" w="sm" len="sm"/>
          </a:ln>
        </p:spPr>
      </p:cxnSp>
      <p:cxnSp>
        <p:nvCxnSpPr>
          <p:cNvPr id="2096" name="Google Shape;2096;p44"/>
          <p:cNvCxnSpPr>
            <a:stCxn id="2089" idx="2"/>
            <a:endCxn id="2090" idx="6"/>
          </p:cNvCxnSpPr>
          <p:nvPr/>
        </p:nvCxnSpPr>
        <p:spPr>
          <a:xfrm rot="10800000">
            <a:off x="7720961" y="3810190"/>
            <a:ext cx="183300" cy="80400"/>
          </a:xfrm>
          <a:prstGeom prst="straightConnector1">
            <a:avLst/>
          </a:prstGeom>
          <a:noFill/>
          <a:ln w="9525" cap="flat" cmpd="sng">
            <a:solidFill>
              <a:srgbClr val="595959"/>
            </a:solidFill>
            <a:prstDash val="solid"/>
            <a:round/>
            <a:headEnd type="none" w="sm" len="sm"/>
            <a:tailEnd type="none" w="sm" len="sm"/>
          </a:ln>
        </p:spPr>
      </p:cxnSp>
      <p:cxnSp>
        <p:nvCxnSpPr>
          <p:cNvPr id="2097" name="Google Shape;2097;p44"/>
          <p:cNvCxnSpPr>
            <a:stCxn id="2090" idx="3"/>
            <a:endCxn id="2092" idx="7"/>
          </p:cNvCxnSpPr>
          <p:nvPr/>
        </p:nvCxnSpPr>
        <p:spPr>
          <a:xfrm flipH="1">
            <a:off x="7409860" y="3818724"/>
            <a:ext cx="174300" cy="82500"/>
          </a:xfrm>
          <a:prstGeom prst="straightConnector1">
            <a:avLst/>
          </a:prstGeom>
          <a:noFill/>
          <a:ln w="9525" cap="flat" cmpd="sng">
            <a:solidFill>
              <a:srgbClr val="595959"/>
            </a:solidFill>
            <a:prstDash val="solid"/>
            <a:round/>
            <a:headEnd type="none" w="sm" len="sm"/>
            <a:tailEnd type="none" w="sm" len="sm"/>
          </a:ln>
        </p:spPr>
      </p:cxnSp>
      <p:cxnSp>
        <p:nvCxnSpPr>
          <p:cNvPr id="2098" name="Google Shape;2098;p44"/>
          <p:cNvCxnSpPr>
            <a:stCxn id="2090" idx="5"/>
            <a:endCxn id="2091" idx="0"/>
          </p:cNvCxnSpPr>
          <p:nvPr/>
        </p:nvCxnSpPr>
        <p:spPr>
          <a:xfrm flipH="1">
            <a:off x="7622177" y="3844392"/>
            <a:ext cx="67200" cy="156600"/>
          </a:xfrm>
          <a:prstGeom prst="straightConnector1">
            <a:avLst/>
          </a:prstGeom>
          <a:noFill/>
          <a:ln w="9525" cap="flat" cmpd="sng">
            <a:solidFill>
              <a:srgbClr val="595959"/>
            </a:solidFill>
            <a:prstDash val="solid"/>
            <a:round/>
            <a:headEnd type="none" w="sm" len="sm"/>
            <a:tailEnd type="none" w="sm" len="sm"/>
          </a:ln>
        </p:spPr>
      </p:cxnSp>
      <p:cxnSp>
        <p:nvCxnSpPr>
          <p:cNvPr id="2099" name="Google Shape;2099;p44"/>
          <p:cNvCxnSpPr>
            <a:stCxn id="2089" idx="4"/>
            <a:endCxn id="2094" idx="0"/>
          </p:cNvCxnSpPr>
          <p:nvPr/>
        </p:nvCxnSpPr>
        <p:spPr>
          <a:xfrm flipH="1">
            <a:off x="7536911" y="3964690"/>
            <a:ext cx="428100" cy="221400"/>
          </a:xfrm>
          <a:prstGeom prst="straightConnector1">
            <a:avLst/>
          </a:prstGeom>
          <a:noFill/>
          <a:ln w="9525" cap="flat" cmpd="sng">
            <a:solidFill>
              <a:srgbClr val="595959"/>
            </a:solidFill>
            <a:prstDash val="solid"/>
            <a:round/>
            <a:headEnd type="none" w="sm" len="sm"/>
            <a:tailEnd type="none" w="sm" len="sm"/>
          </a:ln>
        </p:spPr>
      </p:cxnSp>
      <p:cxnSp>
        <p:nvCxnSpPr>
          <p:cNvPr id="2100" name="Google Shape;2100;p44"/>
          <p:cNvCxnSpPr>
            <a:stCxn id="2088" idx="4"/>
            <a:endCxn id="2092" idx="2"/>
          </p:cNvCxnSpPr>
          <p:nvPr/>
        </p:nvCxnSpPr>
        <p:spPr>
          <a:xfrm flipH="1">
            <a:off x="7273034" y="3721410"/>
            <a:ext cx="143100" cy="188400"/>
          </a:xfrm>
          <a:prstGeom prst="straightConnector1">
            <a:avLst/>
          </a:prstGeom>
          <a:noFill/>
          <a:ln w="9525" cap="flat" cmpd="sng">
            <a:solidFill>
              <a:srgbClr val="595959"/>
            </a:solidFill>
            <a:prstDash val="solid"/>
            <a:round/>
            <a:headEnd type="none" w="sm" len="sm"/>
            <a:tailEnd type="none" w="sm" len="sm"/>
          </a:ln>
        </p:spPr>
      </p:cxnSp>
      <p:cxnSp>
        <p:nvCxnSpPr>
          <p:cNvPr id="2101" name="Google Shape;2101;p44"/>
          <p:cNvCxnSpPr>
            <a:stCxn id="2092" idx="4"/>
            <a:endCxn id="2094" idx="1"/>
          </p:cNvCxnSpPr>
          <p:nvPr/>
        </p:nvCxnSpPr>
        <p:spPr>
          <a:xfrm>
            <a:off x="7333888" y="3983827"/>
            <a:ext cx="146400" cy="205800"/>
          </a:xfrm>
          <a:prstGeom prst="straightConnector1">
            <a:avLst/>
          </a:prstGeom>
          <a:noFill/>
          <a:ln w="9525" cap="flat" cmpd="sng">
            <a:solidFill>
              <a:srgbClr val="595959"/>
            </a:solidFill>
            <a:prstDash val="solid"/>
            <a:round/>
            <a:headEnd type="none" w="sm" len="sm"/>
            <a:tailEnd type="none" w="sm" len="sm"/>
          </a:ln>
        </p:spPr>
      </p:cxnSp>
      <p:cxnSp>
        <p:nvCxnSpPr>
          <p:cNvPr id="2102" name="Google Shape;2102;p44"/>
          <p:cNvCxnSpPr>
            <a:stCxn id="2092" idx="5"/>
            <a:endCxn id="2091" idx="2"/>
          </p:cNvCxnSpPr>
          <p:nvPr/>
        </p:nvCxnSpPr>
        <p:spPr>
          <a:xfrm>
            <a:off x="7390494" y="3980273"/>
            <a:ext cx="143700" cy="58500"/>
          </a:xfrm>
          <a:prstGeom prst="straightConnector1">
            <a:avLst/>
          </a:prstGeom>
          <a:noFill/>
          <a:ln w="9525" cap="flat" cmpd="sng">
            <a:solidFill>
              <a:srgbClr val="595959"/>
            </a:solidFill>
            <a:prstDash val="solid"/>
            <a:round/>
            <a:headEnd type="none" w="sm" len="sm"/>
            <a:tailEnd type="none" w="sm" len="sm"/>
          </a:ln>
        </p:spPr>
      </p:cxnSp>
      <p:cxnSp>
        <p:nvCxnSpPr>
          <p:cNvPr id="2103" name="Google Shape;2103;p44"/>
          <p:cNvCxnSpPr>
            <a:stCxn id="2090" idx="7"/>
            <a:endCxn id="2093" idx="4"/>
          </p:cNvCxnSpPr>
          <p:nvPr/>
        </p:nvCxnSpPr>
        <p:spPr>
          <a:xfrm rot="10800000">
            <a:off x="7703581" y="3648867"/>
            <a:ext cx="5100" cy="116400"/>
          </a:xfrm>
          <a:prstGeom prst="straightConnector1">
            <a:avLst/>
          </a:prstGeom>
          <a:noFill/>
          <a:ln w="9525" cap="flat" cmpd="sng">
            <a:solidFill>
              <a:srgbClr val="595959"/>
            </a:solidFill>
            <a:prstDash val="solid"/>
            <a:round/>
            <a:headEnd type="none" w="sm" len="sm"/>
            <a:tailEnd type="none" w="sm" len="sm"/>
          </a:ln>
        </p:spPr>
      </p:cxnSp>
      <p:cxnSp>
        <p:nvCxnSpPr>
          <p:cNvPr id="2104" name="Google Shape;2104;p44"/>
          <p:cNvCxnSpPr>
            <a:stCxn id="2105" idx="4"/>
            <a:endCxn id="2093"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sp>
        <p:nvSpPr>
          <p:cNvPr id="2106" name="Google Shape;2106;p44"/>
          <p:cNvSpPr/>
          <p:nvPr/>
        </p:nvSpPr>
        <p:spPr>
          <a:xfrm rot="10800000">
            <a:off x="8258279" y="233918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44"/>
          <p:cNvSpPr/>
          <p:nvPr/>
        </p:nvSpPr>
        <p:spPr>
          <a:xfrm rot="10800000">
            <a:off x="8546772" y="2420166"/>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44"/>
          <p:cNvSpPr/>
          <p:nvPr/>
        </p:nvSpPr>
        <p:spPr>
          <a:xfrm rot="10800000">
            <a:off x="8385481" y="2070439"/>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44"/>
          <p:cNvSpPr/>
          <p:nvPr/>
        </p:nvSpPr>
        <p:spPr>
          <a:xfrm rot="10800000">
            <a:off x="8025966" y="2420166"/>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44"/>
          <p:cNvSpPr/>
          <p:nvPr/>
        </p:nvSpPr>
        <p:spPr>
          <a:xfrm rot="10800000">
            <a:off x="8471708" y="2607957"/>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44"/>
          <p:cNvSpPr/>
          <p:nvPr/>
        </p:nvSpPr>
        <p:spPr>
          <a:xfrm rot="10800000">
            <a:off x="8025966" y="2150778"/>
            <a:ext cx="153300" cy="114900"/>
          </a:xfrm>
          <a:prstGeom prst="ellipse">
            <a:avLst/>
          </a:prstGeom>
          <a:solidFill>
            <a:srgbClr val="4285F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12" name="Google Shape;2112;p44"/>
          <p:cNvCxnSpPr>
            <a:stCxn id="2106" idx="2"/>
            <a:endCxn id="2107" idx="6"/>
          </p:cNvCxnSpPr>
          <p:nvPr/>
        </p:nvCxnSpPr>
        <p:spPr>
          <a:xfrm>
            <a:off x="8411579" y="2396639"/>
            <a:ext cx="135300" cy="81000"/>
          </a:xfrm>
          <a:prstGeom prst="straightConnector1">
            <a:avLst/>
          </a:prstGeom>
          <a:noFill/>
          <a:ln w="9525" cap="flat" cmpd="sng">
            <a:solidFill>
              <a:srgbClr val="595959"/>
            </a:solidFill>
            <a:prstDash val="solid"/>
            <a:round/>
            <a:headEnd type="none" w="sm" len="sm"/>
            <a:tailEnd type="none" w="sm" len="sm"/>
          </a:ln>
        </p:spPr>
      </p:cxnSp>
      <p:cxnSp>
        <p:nvCxnSpPr>
          <p:cNvPr id="2113" name="Google Shape;2113;p44"/>
          <p:cNvCxnSpPr>
            <a:stCxn id="2107" idx="5"/>
            <a:endCxn id="2108" idx="0"/>
          </p:cNvCxnSpPr>
          <p:nvPr/>
        </p:nvCxnSpPr>
        <p:spPr>
          <a:xfrm rot="10800000">
            <a:off x="8462123" y="2185293"/>
            <a:ext cx="107100" cy="251700"/>
          </a:xfrm>
          <a:prstGeom prst="straightConnector1">
            <a:avLst/>
          </a:prstGeom>
          <a:noFill/>
          <a:ln w="9525" cap="flat" cmpd="sng">
            <a:solidFill>
              <a:srgbClr val="595959"/>
            </a:solidFill>
            <a:prstDash val="solid"/>
            <a:round/>
            <a:headEnd type="none" w="sm" len="sm"/>
            <a:tailEnd type="none" w="sm" len="sm"/>
          </a:ln>
        </p:spPr>
      </p:cxnSp>
      <p:cxnSp>
        <p:nvCxnSpPr>
          <p:cNvPr id="2114" name="Google Shape;2114;p44"/>
          <p:cNvCxnSpPr>
            <a:stCxn id="2106" idx="6"/>
            <a:endCxn id="2109" idx="2"/>
          </p:cNvCxnSpPr>
          <p:nvPr/>
        </p:nvCxnSpPr>
        <p:spPr>
          <a:xfrm flipH="1">
            <a:off x="8179379" y="2396639"/>
            <a:ext cx="78900" cy="81000"/>
          </a:xfrm>
          <a:prstGeom prst="straightConnector1">
            <a:avLst/>
          </a:prstGeom>
          <a:noFill/>
          <a:ln w="9525" cap="flat" cmpd="sng">
            <a:solidFill>
              <a:srgbClr val="595959"/>
            </a:solidFill>
            <a:prstDash val="solid"/>
            <a:round/>
            <a:headEnd type="none" w="sm" len="sm"/>
            <a:tailEnd type="none" w="sm" len="sm"/>
          </a:ln>
        </p:spPr>
      </p:cxnSp>
      <p:cxnSp>
        <p:nvCxnSpPr>
          <p:cNvPr id="2115" name="Google Shape;2115;p44"/>
          <p:cNvCxnSpPr>
            <a:stCxn id="2108" idx="7"/>
            <a:endCxn id="2111" idx="2"/>
          </p:cNvCxnSpPr>
          <p:nvPr/>
        </p:nvCxnSpPr>
        <p:spPr>
          <a:xfrm flipH="1">
            <a:off x="8179331" y="2168512"/>
            <a:ext cx="228600" cy="39600"/>
          </a:xfrm>
          <a:prstGeom prst="straightConnector1">
            <a:avLst/>
          </a:prstGeom>
          <a:noFill/>
          <a:ln w="9525" cap="flat" cmpd="sng">
            <a:solidFill>
              <a:srgbClr val="595959"/>
            </a:solidFill>
            <a:prstDash val="solid"/>
            <a:round/>
            <a:headEnd type="none" w="sm" len="sm"/>
            <a:tailEnd type="none" w="sm" len="sm"/>
          </a:ln>
        </p:spPr>
      </p:cxnSp>
      <p:cxnSp>
        <p:nvCxnSpPr>
          <p:cNvPr id="2116" name="Google Shape;2116;p44"/>
          <p:cNvCxnSpPr>
            <a:stCxn id="2110" idx="6"/>
            <a:endCxn id="2109" idx="0"/>
          </p:cNvCxnSpPr>
          <p:nvPr/>
        </p:nvCxnSpPr>
        <p:spPr>
          <a:xfrm rot="10800000">
            <a:off x="8102708" y="2535207"/>
            <a:ext cx="369000" cy="130200"/>
          </a:xfrm>
          <a:prstGeom prst="straightConnector1">
            <a:avLst/>
          </a:prstGeom>
          <a:noFill/>
          <a:ln w="9525" cap="flat" cmpd="sng">
            <a:solidFill>
              <a:srgbClr val="595959"/>
            </a:solidFill>
            <a:prstDash val="solid"/>
            <a:round/>
            <a:headEnd type="none" w="sm" len="sm"/>
            <a:tailEnd type="none" w="sm" len="sm"/>
          </a:ln>
        </p:spPr>
      </p:cxnSp>
      <p:cxnSp>
        <p:nvCxnSpPr>
          <p:cNvPr id="2117" name="Google Shape;2117;p44"/>
          <p:cNvCxnSpPr>
            <a:stCxn id="2107" idx="7"/>
            <a:endCxn id="2110" idx="4"/>
          </p:cNvCxnSpPr>
          <p:nvPr/>
        </p:nvCxnSpPr>
        <p:spPr>
          <a:xfrm flipH="1">
            <a:off x="8548223" y="2518239"/>
            <a:ext cx="21000" cy="89700"/>
          </a:xfrm>
          <a:prstGeom prst="straightConnector1">
            <a:avLst/>
          </a:prstGeom>
          <a:noFill/>
          <a:ln w="9525" cap="flat" cmpd="sng">
            <a:solidFill>
              <a:srgbClr val="595959"/>
            </a:solidFill>
            <a:prstDash val="solid"/>
            <a:round/>
            <a:headEnd type="none" w="sm" len="sm"/>
            <a:tailEnd type="none" w="sm" len="sm"/>
          </a:ln>
        </p:spPr>
      </p:cxnSp>
      <p:cxnSp>
        <p:nvCxnSpPr>
          <p:cNvPr id="2118" name="Google Shape;2118;p44"/>
          <p:cNvCxnSpPr>
            <a:endCxn id="2111" idx="0"/>
          </p:cNvCxnSpPr>
          <p:nvPr/>
        </p:nvCxnSpPr>
        <p:spPr>
          <a:xfrm rot="10800000" flipH="1">
            <a:off x="8085516" y="2265678"/>
            <a:ext cx="17100" cy="148500"/>
          </a:xfrm>
          <a:prstGeom prst="straightConnector1">
            <a:avLst/>
          </a:prstGeom>
          <a:noFill/>
          <a:ln w="9525" cap="flat" cmpd="sng">
            <a:solidFill>
              <a:srgbClr val="595959"/>
            </a:solidFill>
            <a:prstDash val="solid"/>
            <a:round/>
            <a:headEnd type="none" w="sm" len="sm"/>
            <a:tailEnd type="none" w="sm" len="sm"/>
          </a:ln>
        </p:spPr>
      </p:cxnSp>
      <p:cxnSp>
        <p:nvCxnSpPr>
          <p:cNvPr id="2119" name="Google Shape;2119;p44"/>
          <p:cNvCxnSpPr>
            <a:endCxn id="2111"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2120" name="Google Shape;212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31</a:t>
            </a:fld>
            <a:endParaRPr/>
          </a:p>
        </p:txBody>
      </p:sp>
      <p:sp>
        <p:nvSpPr>
          <p:cNvPr id="2121" name="Google Shape;2121;p44"/>
          <p:cNvSpPr txBox="1"/>
          <p:nvPr/>
        </p:nvSpPr>
        <p:spPr>
          <a:xfrm>
            <a:off x="125025" y="1038675"/>
            <a:ext cx="45939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b="1">
                <a:solidFill>
                  <a:schemeClr val="dk1"/>
                </a:solidFill>
              </a:rPr>
              <a:t>ELPIS</a:t>
            </a:r>
            <a:r>
              <a:rPr lang="fr" sz="1700">
                <a:solidFill>
                  <a:schemeClr val="dk1"/>
                </a:solidFill>
              </a:rPr>
              <a:t> combines tree and graph structures for efficient in-memory  ng-approximate vector similarity search.</a:t>
            </a:r>
            <a:endParaRPr sz="1700">
              <a:solidFill>
                <a:schemeClr val="dk1"/>
              </a:solidFill>
            </a:endParaRPr>
          </a:p>
        </p:txBody>
      </p:sp>
      <p:sp>
        <p:nvSpPr>
          <p:cNvPr id="2122" name="Google Shape;2122;p44"/>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2123" name="Google Shape;2123;p44"/>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2124" name="Google Shape;2124;p44"/>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2125" name="Google Shape;2125;p44"/>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2126" name="Google Shape;2126;p44"/>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2127" name="Google Shape;2127;p44"/>
          <p:cNvSpPr txBox="1"/>
          <p:nvPr/>
        </p:nvSpPr>
        <p:spPr>
          <a:xfrm>
            <a:off x="5737820" y="2018009"/>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2128" name="Google Shape;2128;p44"/>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29" name="Google Shape;2129;p44"/>
          <p:cNvSpPr txBox="1"/>
          <p:nvPr/>
        </p:nvSpPr>
        <p:spPr>
          <a:xfrm>
            <a:off x="6531812" y="201847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2130" name="Google Shape;2130;p44"/>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2131" name="Google Shape;2131;p44"/>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32" name="Google Shape;2132;p44"/>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2133" name="Google Shape;2133;p44"/>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2134" name="Google Shape;2134;p44"/>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35" name="Google Shape;2135;p44"/>
          <p:cNvSpPr txBox="1"/>
          <p:nvPr/>
        </p:nvSpPr>
        <p:spPr>
          <a:xfrm>
            <a:off x="5166927" y="1369770"/>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136" name="Google Shape;2136;p44"/>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2137" name="Google Shape;2137;p44"/>
          <p:cNvSpPr txBox="1"/>
          <p:nvPr/>
        </p:nvSpPr>
        <p:spPr>
          <a:xfrm>
            <a:off x="4019793"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38" name="Google Shape;2138;p44"/>
          <p:cNvSpPr txBox="1"/>
          <p:nvPr/>
        </p:nvSpPr>
        <p:spPr>
          <a:xfrm>
            <a:off x="4310501" y="199727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2139" name="Google Shape;2139;p44"/>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2140" name="Google Shape;2140;p44"/>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41" name="Google Shape;2141;p44"/>
          <p:cNvSpPr txBox="1"/>
          <p:nvPr/>
        </p:nvSpPr>
        <p:spPr>
          <a:xfrm>
            <a:off x="4880397" y="269855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2142" name="Google Shape;2142;p44"/>
          <p:cNvSpPr txBox="1"/>
          <p:nvPr/>
        </p:nvSpPr>
        <p:spPr>
          <a:xfrm>
            <a:off x="5694377" y="269027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2143" name="Google Shape;2143;p44"/>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44" name="Google Shape;2144;p44"/>
          <p:cNvSpPr txBox="1"/>
          <p:nvPr/>
        </p:nvSpPr>
        <p:spPr>
          <a:xfrm>
            <a:off x="6802037" y="2697599"/>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2145" name="Google Shape;2145;p44"/>
          <p:cNvSpPr txBox="1"/>
          <p:nvPr/>
        </p:nvSpPr>
        <p:spPr>
          <a:xfrm>
            <a:off x="7564721" y="2731839"/>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2146" name="Google Shape;2146;p44"/>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2147" name="Google Shape;2147;p44"/>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2148" name="Google Shape;2148;p44"/>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2149" name="Google Shape;2149;p44"/>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2150" name="Google Shape;2150;p44"/>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2151" name="Google Shape;2151;p44"/>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2152" name="Google Shape;2152;p44"/>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56"/>
        <p:cNvGrpSpPr/>
        <p:nvPr/>
      </p:nvGrpSpPr>
      <p:grpSpPr>
        <a:xfrm>
          <a:off x="0" y="0"/>
          <a:ext cx="0" cy="0"/>
          <a:chOff x="0" y="0"/>
          <a:chExt cx="0" cy="0"/>
        </a:xfrm>
      </p:grpSpPr>
      <p:sp>
        <p:nvSpPr>
          <p:cNvPr id="2157" name="Google Shape;2157;p45"/>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2158" name="Google Shape;2158;p45"/>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2159" name="Google Shape;2159;p45"/>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pic>
        <p:nvPicPr>
          <p:cNvPr id="2160" name="Google Shape;2160;p45"/>
          <p:cNvPicPr preferRelativeResize="0"/>
          <p:nvPr/>
        </p:nvPicPr>
        <p:blipFill>
          <a:blip r:embed="rId3">
            <a:alphaModFix/>
          </a:blip>
          <a:stretch>
            <a:fillRect/>
          </a:stretch>
        </p:blipFill>
        <p:spPr>
          <a:xfrm>
            <a:off x="222946" y="1946346"/>
            <a:ext cx="2065450" cy="1796878"/>
          </a:xfrm>
          <a:prstGeom prst="rect">
            <a:avLst/>
          </a:prstGeom>
          <a:noFill/>
          <a:ln>
            <a:noFill/>
          </a:ln>
        </p:spPr>
      </p:pic>
      <p:pic>
        <p:nvPicPr>
          <p:cNvPr id="2161" name="Google Shape;2161;p45"/>
          <p:cNvPicPr preferRelativeResize="0"/>
          <p:nvPr/>
        </p:nvPicPr>
        <p:blipFill>
          <a:blip r:embed="rId4">
            <a:alphaModFix/>
          </a:blip>
          <a:stretch>
            <a:fillRect/>
          </a:stretch>
        </p:blipFill>
        <p:spPr>
          <a:xfrm>
            <a:off x="48872" y="4394126"/>
            <a:ext cx="1361875" cy="700525"/>
          </a:xfrm>
          <a:prstGeom prst="rect">
            <a:avLst/>
          </a:prstGeom>
          <a:noFill/>
          <a:ln>
            <a:noFill/>
          </a:ln>
        </p:spPr>
      </p:pic>
      <p:sp>
        <p:nvSpPr>
          <p:cNvPr id="2162" name="Google Shape;2162;p45"/>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Index Building</a:t>
            </a:r>
            <a:endParaRPr sz="2800">
              <a:solidFill>
                <a:srgbClr val="0B5394"/>
              </a:solidFill>
            </a:endParaRPr>
          </a:p>
        </p:txBody>
      </p:sp>
      <p:sp>
        <p:nvSpPr>
          <p:cNvPr id="2163" name="Google Shape;2163;p45"/>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2164" name="Google Shape;2164;p45"/>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2165" name="Google Shape;2165;p45"/>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2166" name="Google Shape;2166;p45"/>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2167" name="Google Shape;2167;p45"/>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2168" name="Google Shape;2168;p45"/>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69" name="Google Shape;2169;p45"/>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2170" name="Google Shape;2170;p45"/>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71" name="Google Shape;2171;p45"/>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2172" name="Google Shape;2172;p45"/>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73" name="Google Shape;2173;p45"/>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174" name="Google Shape;2174;p45"/>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2175" name="Google Shape;2175;p45"/>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176" name="Google Shape;2176;p45"/>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2177" name="Google Shape;2177;p45"/>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2178" name="Google Shape;2178;p45"/>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79" name="Google Shape;2179;p45"/>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2180" name="Google Shape;2180;p45"/>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2181" name="Google Shape;2181;p45"/>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182" name="Google Shape;2182;p45"/>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2183" name="Google Shape;2183;p45"/>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2184" name="Google Shape;2184;p45"/>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2185" name="Google Shape;2185;p45"/>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2186" name="Google Shape;2186;p45"/>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2187" name="Google Shape;2187;p45"/>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2188" name="Google Shape;2188;p45"/>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2189" name="Google Shape;2189;p45"/>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2190" name="Google Shape;219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32</a:t>
            </a:fld>
            <a:endParaRPr/>
          </a:p>
        </p:txBody>
      </p:sp>
      <p:sp>
        <p:nvSpPr>
          <p:cNvPr id="2191" name="Google Shape;2191;p45"/>
          <p:cNvSpPr txBox="1"/>
          <p:nvPr/>
        </p:nvSpPr>
        <p:spPr>
          <a:xfrm>
            <a:off x="731945" y="1768028"/>
            <a:ext cx="3421500" cy="7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500" b="1"/>
              <a:t>V </a:t>
            </a:r>
            <a:r>
              <a:rPr lang="fr" sz="1500"/>
              <a:t>= {-1.5,-0.5,0.5,1.5,2.5,1.5,2,2.6}</a:t>
            </a:r>
            <a:endParaRPr sz="1500"/>
          </a:p>
        </p:txBody>
      </p:sp>
      <p:sp>
        <p:nvSpPr>
          <p:cNvPr id="2192" name="Google Shape;2192;p45"/>
          <p:cNvSpPr txBox="1"/>
          <p:nvPr/>
        </p:nvSpPr>
        <p:spPr>
          <a:xfrm>
            <a:off x="701875" y="3339350"/>
            <a:ext cx="3608700" cy="4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500" b="1">
                <a:solidFill>
                  <a:srgbClr val="1155CC"/>
                </a:solidFill>
              </a:rPr>
              <a:t>EAPCA</a:t>
            </a:r>
            <a:r>
              <a:rPr lang="fr" sz="1500"/>
              <a:t>(</a:t>
            </a:r>
            <a:r>
              <a:rPr lang="fr" sz="1500" b="1"/>
              <a:t>V</a:t>
            </a:r>
            <a:r>
              <a:rPr lang="fr" sz="1500"/>
              <a:t>) = {[-1,0.5],</a:t>
            </a:r>
            <a:r>
              <a:rPr lang="fr" sz="1500">
                <a:solidFill>
                  <a:schemeClr val="dk1"/>
                </a:solidFill>
              </a:rPr>
              <a:t>[1,0.5],[2.15,0.44]</a:t>
            </a:r>
            <a:r>
              <a:rPr lang="fr" sz="1500"/>
              <a:t>}</a:t>
            </a:r>
            <a:endParaRPr sz="1500"/>
          </a:p>
        </p:txBody>
      </p:sp>
      <p:sp>
        <p:nvSpPr>
          <p:cNvPr id="2193" name="Google Shape;2193;p45"/>
          <p:cNvSpPr txBox="1"/>
          <p:nvPr/>
        </p:nvSpPr>
        <p:spPr>
          <a:xfrm>
            <a:off x="125025" y="1038675"/>
            <a:ext cx="4327500" cy="6126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b="1">
                <a:solidFill>
                  <a:srgbClr val="1C4587"/>
                </a:solidFill>
              </a:rPr>
              <a:t>EAPCA</a:t>
            </a:r>
            <a:r>
              <a:rPr lang="fr" sz="1700" b="1">
                <a:solidFill>
                  <a:schemeClr val="dk1"/>
                </a:solidFill>
              </a:rPr>
              <a:t> </a:t>
            </a:r>
            <a:r>
              <a:rPr lang="fr" sz="1700">
                <a:solidFill>
                  <a:schemeClr val="dk1"/>
                </a:solidFill>
              </a:rPr>
              <a:t>data series summarization </a:t>
            </a:r>
            <a:endParaRPr sz="17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46"/>
          <p:cNvSpPr/>
          <p:nvPr/>
        </p:nvSpPr>
        <p:spPr>
          <a:xfrm>
            <a:off x="2934125" y="2808075"/>
            <a:ext cx="1555500" cy="402300"/>
          </a:xfrm>
          <a:prstGeom prst="snip2DiagRect">
            <a:avLst>
              <a:gd name="adj1" fmla="val 0"/>
              <a:gd name="adj2" fmla="val 16667"/>
            </a:avLst>
          </a:prstGeom>
          <a:solidFill>
            <a:srgbClr val="E9F2F9"/>
          </a:solidFill>
          <a:ln w="9525" cap="flat" cmpd="sng">
            <a:solidFill>
              <a:srgbClr val="BDD7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txBox="1"/>
          <p:nvPr/>
        </p:nvSpPr>
        <p:spPr>
          <a:xfrm>
            <a:off x="2833600" y="2808075"/>
            <a:ext cx="17913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 S</a:t>
            </a:r>
            <a:r>
              <a:rPr lang="fr" sz="1300" baseline="30000"/>
              <a:t>L1</a:t>
            </a:r>
            <a:r>
              <a:rPr lang="fr" sz="1300"/>
              <a:t>={ </a:t>
            </a:r>
            <a:r>
              <a:rPr lang="fr" sz="1300" i="1">
                <a:solidFill>
                  <a:schemeClr val="dk1"/>
                </a:solidFill>
              </a:rPr>
              <a:t>x</a:t>
            </a:r>
            <a:r>
              <a:rPr lang="fr" sz="1300" i="1" baseline="-25000">
                <a:solidFill>
                  <a:schemeClr val="dk1"/>
                </a:solidFill>
              </a:rPr>
              <a:t>1</a:t>
            </a:r>
            <a:r>
              <a:rPr lang="fr" sz="1300" i="1" baseline="30000">
                <a:solidFill>
                  <a:schemeClr val="dk1"/>
                </a:solidFill>
              </a:rPr>
              <a:t>L1</a:t>
            </a:r>
            <a:r>
              <a:rPr lang="fr" sz="1300" i="1"/>
              <a:t>,</a:t>
            </a:r>
            <a:r>
              <a:rPr lang="fr" sz="1300" i="1">
                <a:solidFill>
                  <a:schemeClr val="dk1"/>
                </a:solidFill>
              </a:rPr>
              <a:t>x</a:t>
            </a:r>
            <a:r>
              <a:rPr lang="fr" sz="1300" i="1" baseline="-25000">
                <a:solidFill>
                  <a:schemeClr val="dk1"/>
                </a:solidFill>
              </a:rPr>
              <a:t>2</a:t>
            </a:r>
            <a:r>
              <a:rPr lang="fr" sz="1300" i="1" baseline="30000">
                <a:solidFill>
                  <a:schemeClr val="dk1"/>
                </a:solidFill>
              </a:rPr>
              <a:t>L1</a:t>
            </a:r>
            <a:r>
              <a:rPr lang="fr" sz="1300" i="1">
                <a:solidFill>
                  <a:schemeClr val="dk1"/>
                </a:solidFill>
              </a:rPr>
              <a:t>,..,x</a:t>
            </a:r>
            <a:r>
              <a:rPr lang="fr" sz="1300" baseline="-25000">
                <a:solidFill>
                  <a:schemeClr val="dk1"/>
                </a:solidFill>
              </a:rPr>
              <a:t>n</a:t>
            </a:r>
            <a:r>
              <a:rPr lang="fr" sz="1300" i="1" baseline="30000">
                <a:solidFill>
                  <a:schemeClr val="dk1"/>
                </a:solidFill>
              </a:rPr>
              <a:t>L1</a:t>
            </a:r>
            <a:r>
              <a:rPr lang="fr" sz="1300"/>
              <a:t>}</a:t>
            </a:r>
            <a:r>
              <a:rPr lang="fr" sz="1300" baseline="-25000"/>
              <a:t> </a:t>
            </a:r>
            <a:endParaRPr sz="1300" baseline="-25000"/>
          </a:p>
        </p:txBody>
      </p:sp>
      <p:sp>
        <p:nvSpPr>
          <p:cNvPr id="2200" name="Google Shape;2200;p46"/>
          <p:cNvSpPr/>
          <p:nvPr/>
        </p:nvSpPr>
        <p:spPr>
          <a:xfrm>
            <a:off x="7553637" y="2245538"/>
            <a:ext cx="1555500" cy="402300"/>
          </a:xfrm>
          <a:prstGeom prst="snip2DiagRect">
            <a:avLst>
              <a:gd name="adj1" fmla="val 0"/>
              <a:gd name="adj2" fmla="val 16667"/>
            </a:avLst>
          </a:prstGeom>
          <a:solidFill>
            <a:srgbClr val="E9F2F9"/>
          </a:solidFill>
          <a:ln w="9525" cap="flat" cmpd="sng">
            <a:solidFill>
              <a:srgbClr val="BDD7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txBox="1"/>
          <p:nvPr/>
        </p:nvSpPr>
        <p:spPr>
          <a:xfrm>
            <a:off x="7453112" y="2245538"/>
            <a:ext cx="17913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 S</a:t>
            </a:r>
            <a:r>
              <a:rPr lang="fr" sz="1300" baseline="30000"/>
              <a:t>L4</a:t>
            </a:r>
            <a:r>
              <a:rPr lang="fr" sz="1300"/>
              <a:t>={ </a:t>
            </a:r>
            <a:r>
              <a:rPr lang="fr" sz="1300" i="1">
                <a:solidFill>
                  <a:schemeClr val="dk1"/>
                </a:solidFill>
              </a:rPr>
              <a:t>x</a:t>
            </a:r>
            <a:r>
              <a:rPr lang="fr" sz="1300" i="1" baseline="-25000">
                <a:solidFill>
                  <a:schemeClr val="dk1"/>
                </a:solidFill>
              </a:rPr>
              <a:t>1</a:t>
            </a:r>
            <a:r>
              <a:rPr lang="fr" sz="1300" i="1" baseline="30000">
                <a:solidFill>
                  <a:schemeClr val="dk1"/>
                </a:solidFill>
              </a:rPr>
              <a:t>L4</a:t>
            </a:r>
            <a:r>
              <a:rPr lang="fr" sz="1300" i="1"/>
              <a:t>,</a:t>
            </a:r>
            <a:r>
              <a:rPr lang="fr" sz="1300" i="1">
                <a:solidFill>
                  <a:schemeClr val="dk1"/>
                </a:solidFill>
              </a:rPr>
              <a:t>x</a:t>
            </a:r>
            <a:r>
              <a:rPr lang="fr" sz="1300" i="1" baseline="-25000">
                <a:solidFill>
                  <a:schemeClr val="dk1"/>
                </a:solidFill>
              </a:rPr>
              <a:t>2</a:t>
            </a:r>
            <a:r>
              <a:rPr lang="fr" sz="1300" i="1" baseline="30000">
                <a:solidFill>
                  <a:schemeClr val="dk1"/>
                </a:solidFill>
              </a:rPr>
              <a:t>L4</a:t>
            </a:r>
            <a:r>
              <a:rPr lang="fr" sz="1300" i="1">
                <a:solidFill>
                  <a:schemeClr val="dk1"/>
                </a:solidFill>
              </a:rPr>
              <a:t>,..,x</a:t>
            </a:r>
            <a:r>
              <a:rPr lang="fr" sz="1300" baseline="-25000">
                <a:solidFill>
                  <a:schemeClr val="dk1"/>
                </a:solidFill>
              </a:rPr>
              <a:t>n</a:t>
            </a:r>
            <a:r>
              <a:rPr lang="fr" sz="1300" i="1" baseline="30000">
                <a:solidFill>
                  <a:schemeClr val="dk1"/>
                </a:solidFill>
              </a:rPr>
              <a:t>L4</a:t>
            </a:r>
            <a:r>
              <a:rPr lang="fr" sz="1300"/>
              <a:t>}</a:t>
            </a:r>
            <a:r>
              <a:rPr lang="fr" sz="1300" baseline="-25000"/>
              <a:t> </a:t>
            </a:r>
            <a:endParaRPr sz="1300" baseline="-25000"/>
          </a:p>
        </p:txBody>
      </p:sp>
      <p:sp>
        <p:nvSpPr>
          <p:cNvPr id="2202" name="Google Shape;2202;p46"/>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2203" name="Google Shape;2203;p46"/>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2204" name="Google Shape;2204;p46"/>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pic>
        <p:nvPicPr>
          <p:cNvPr id="2205" name="Google Shape;2205;p46"/>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2206" name="Google Shape;2206;p46"/>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Index Building</a:t>
            </a:r>
            <a:endParaRPr sz="2800">
              <a:solidFill>
                <a:srgbClr val="0B5394"/>
              </a:solidFill>
            </a:endParaRPr>
          </a:p>
        </p:txBody>
      </p:sp>
      <p:sp>
        <p:nvSpPr>
          <p:cNvPr id="2207" name="Google Shape;2207;p46"/>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2208" name="Google Shape;2208;p46"/>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2209" name="Google Shape;2209;p46"/>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2210" name="Google Shape;2210;p46"/>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2211" name="Google Shape;2211;p46"/>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2212" name="Google Shape;2212;p46"/>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213" name="Google Shape;2213;p46"/>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2214" name="Google Shape;2214;p46"/>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215" name="Google Shape;2215;p46"/>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2216" name="Google Shape;2216;p46"/>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2217" name="Google Shape;2217;p46"/>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218" name="Google Shape;2218;p46"/>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219" name="Google Shape;2219;p46"/>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2220" name="Google Shape;2220;p46"/>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221" name="Google Shape;2221;p46"/>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2222" name="Google Shape;2222;p46"/>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2223" name="Google Shape;2223;p46"/>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224" name="Google Shape;2224;p46"/>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2225" name="Google Shape;2225;p46"/>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2226" name="Google Shape;2226;p46"/>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227" name="Google Shape;2227;p46"/>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2228" name="Google Shape;2228;p46"/>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2229" name="Google Shape;2229;p46"/>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2230" name="Google Shape;2230;p46"/>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2231" name="Google Shape;2231;p46"/>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2232" name="Google Shape;2232;p46"/>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2233" name="Google Shape;2233;p46"/>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2234" name="Google Shape;2234;p46"/>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2235" name="Google Shape;223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33</a:t>
            </a:fld>
            <a:endParaRPr/>
          </a:p>
        </p:txBody>
      </p:sp>
      <p:sp>
        <p:nvSpPr>
          <p:cNvPr id="2236" name="Google Shape;2236;p46"/>
          <p:cNvSpPr txBox="1"/>
          <p:nvPr/>
        </p:nvSpPr>
        <p:spPr>
          <a:xfrm>
            <a:off x="2357595" y="837580"/>
            <a:ext cx="29457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38761D"/>
                </a:solidFill>
              </a:rPr>
              <a:t>HSplitSynopsis</a:t>
            </a:r>
            <a:endParaRPr b="1">
              <a:solidFill>
                <a:srgbClr val="38761D"/>
              </a:solidFill>
            </a:endParaRPr>
          </a:p>
          <a:p>
            <a:pPr marL="457200" lvl="0" indent="-367200" algn="l" rtl="0">
              <a:spcBef>
                <a:spcPts val="0"/>
              </a:spcBef>
              <a:spcAft>
                <a:spcPts val="0"/>
              </a:spcAft>
              <a:buNone/>
            </a:pPr>
            <a:r>
              <a:rPr lang="fr" sz="1200">
                <a:solidFill>
                  <a:srgbClr val="38761D"/>
                </a:solidFill>
              </a:rPr>
              <a:t>SG(Root) = SG(I1) = SG(L4)</a:t>
            </a:r>
            <a:endParaRPr sz="1200">
              <a:solidFill>
                <a:srgbClr val="38761D"/>
              </a:solidFill>
            </a:endParaRPr>
          </a:p>
          <a:p>
            <a:pPr marL="457200" lvl="0" indent="-367200" algn="l" rtl="0">
              <a:spcBef>
                <a:spcPts val="0"/>
              </a:spcBef>
              <a:spcAft>
                <a:spcPts val="0"/>
              </a:spcAft>
              <a:buNone/>
            </a:pPr>
            <a:r>
              <a:rPr lang="fr" sz="1200">
                <a:solidFill>
                  <a:srgbClr val="38761D"/>
                </a:solidFill>
              </a:rPr>
              <a:t>Z(Root) derived from Z(I1) and Z(L4)</a:t>
            </a:r>
            <a:endParaRPr sz="1200">
              <a:solidFill>
                <a:srgbClr val="38761D"/>
              </a:solidFill>
            </a:endParaRPr>
          </a:p>
        </p:txBody>
      </p:sp>
      <p:sp>
        <p:nvSpPr>
          <p:cNvPr id="2237" name="Google Shape;2237;p46"/>
          <p:cNvSpPr txBox="1"/>
          <p:nvPr/>
        </p:nvSpPr>
        <p:spPr>
          <a:xfrm>
            <a:off x="1027523" y="1469907"/>
            <a:ext cx="3268800" cy="5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00000"/>
                </a:solidFill>
              </a:rPr>
              <a:t>VSplitSynopsis</a:t>
            </a:r>
            <a:endParaRPr b="1">
              <a:solidFill>
                <a:srgbClr val="C00000"/>
              </a:solidFill>
            </a:endParaRPr>
          </a:p>
          <a:p>
            <a:pPr marL="457200" lvl="0" indent="-367200" algn="l" rtl="0">
              <a:spcBef>
                <a:spcPts val="0"/>
              </a:spcBef>
              <a:spcAft>
                <a:spcPts val="0"/>
              </a:spcAft>
              <a:buNone/>
            </a:pPr>
            <a:r>
              <a:rPr lang="fr" sz="1200">
                <a:solidFill>
                  <a:srgbClr val="C00000"/>
                </a:solidFill>
              </a:rPr>
              <a:t>SG(I1) = SG(L1) ≠ SG(I2)</a:t>
            </a:r>
            <a:endParaRPr sz="1200">
              <a:solidFill>
                <a:srgbClr val="C00000"/>
              </a:solidFill>
            </a:endParaRPr>
          </a:p>
          <a:p>
            <a:pPr marL="457200" lvl="0" indent="-367200" algn="l" rtl="0">
              <a:spcBef>
                <a:spcPts val="0"/>
              </a:spcBef>
              <a:spcAft>
                <a:spcPts val="0"/>
              </a:spcAft>
              <a:buNone/>
            </a:pPr>
            <a:r>
              <a:rPr lang="fr" sz="1200">
                <a:solidFill>
                  <a:srgbClr val="C00000"/>
                </a:solidFill>
              </a:rPr>
              <a:t>Z(Root) derived from Z(L1) and series of I2</a:t>
            </a:r>
            <a:endParaRPr sz="1200">
              <a:solidFill>
                <a:srgbClr val="C00000"/>
              </a:solidFill>
            </a:endParaRPr>
          </a:p>
        </p:txBody>
      </p:sp>
      <p:cxnSp>
        <p:nvCxnSpPr>
          <p:cNvPr id="2238" name="Google Shape;2238;p46"/>
          <p:cNvCxnSpPr/>
          <p:nvPr/>
        </p:nvCxnSpPr>
        <p:spPr>
          <a:xfrm rot="10800000">
            <a:off x="3767175" y="1053163"/>
            <a:ext cx="1918500" cy="16800"/>
          </a:xfrm>
          <a:prstGeom prst="straightConnector1">
            <a:avLst/>
          </a:prstGeom>
          <a:noFill/>
          <a:ln w="9525" cap="flat" cmpd="sng">
            <a:solidFill>
              <a:schemeClr val="dk2"/>
            </a:solidFill>
            <a:prstDash val="solid"/>
            <a:round/>
            <a:headEnd type="none" w="med" len="med"/>
            <a:tailEnd type="triangle" w="med" len="med"/>
          </a:ln>
        </p:spPr>
      </p:cxnSp>
      <p:cxnSp>
        <p:nvCxnSpPr>
          <p:cNvPr id="2239" name="Google Shape;2239;p46"/>
          <p:cNvCxnSpPr>
            <a:stCxn id="2216" idx="2"/>
          </p:cNvCxnSpPr>
          <p:nvPr/>
        </p:nvCxnSpPr>
        <p:spPr>
          <a:xfrm rot="10800000">
            <a:off x="2406348" y="1691528"/>
            <a:ext cx="2334600" cy="15000"/>
          </a:xfrm>
          <a:prstGeom prst="straightConnector1">
            <a:avLst/>
          </a:prstGeom>
          <a:noFill/>
          <a:ln w="9525" cap="flat" cmpd="sng">
            <a:solidFill>
              <a:schemeClr val="dk2"/>
            </a:solidFill>
            <a:prstDash val="solid"/>
            <a:round/>
            <a:headEnd type="none" w="med" len="med"/>
            <a:tailEnd type="triangle" w="med" len="med"/>
          </a:ln>
        </p:spPr>
      </p:cxnSp>
      <p:sp>
        <p:nvSpPr>
          <p:cNvPr id="2240" name="Google Shape;2240;p46"/>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C00000"/>
                </a:solidFill>
              </a:rPr>
              <a:t>-0.25, 0.10</a:t>
            </a:r>
            <a:endParaRPr sz="1100">
              <a:solidFill>
                <a:srgbClr val="C00000"/>
              </a:solidFill>
            </a:endParaRPr>
          </a:p>
          <a:p>
            <a:pPr marL="0" lvl="0" indent="0" algn="ctr" rtl="0">
              <a:spcBef>
                <a:spcPts val="0"/>
              </a:spcBef>
              <a:spcAft>
                <a:spcPts val="0"/>
              </a:spcAft>
              <a:buNone/>
            </a:pPr>
            <a:r>
              <a:rPr lang="fr" sz="1100">
                <a:solidFill>
                  <a:srgbClr val="C00000"/>
                </a:solidFill>
              </a:rPr>
              <a:t>0.45, 0.93</a:t>
            </a:r>
            <a:endParaRPr sz="1100">
              <a:solidFill>
                <a:srgbClr val="C00000"/>
              </a:solidFill>
            </a:endParaRPr>
          </a:p>
        </p:txBody>
      </p:sp>
      <p:sp>
        <p:nvSpPr>
          <p:cNvPr id="2241" name="Google Shape;2241;p46"/>
          <p:cNvSpPr txBox="1"/>
          <p:nvPr/>
        </p:nvSpPr>
        <p:spPr>
          <a:xfrm>
            <a:off x="6359925" y="400125"/>
            <a:ext cx="372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chemeClr val="dk1"/>
                </a:solidFill>
              </a:rPr>
              <a:t>X</a:t>
            </a:r>
            <a:r>
              <a:rPr lang="fr" b="1" baseline="-25000">
                <a:solidFill>
                  <a:schemeClr val="dk1"/>
                </a:solidFill>
              </a:rPr>
              <a:t>i</a:t>
            </a:r>
            <a:endParaRPr b="1" baseline="-25000">
              <a:solidFill>
                <a:schemeClr val="dk1"/>
              </a:solidFill>
            </a:endParaRPr>
          </a:p>
        </p:txBody>
      </p:sp>
      <p:sp>
        <p:nvSpPr>
          <p:cNvPr id="2242" name="Google Shape;2242;p46"/>
          <p:cNvSpPr/>
          <p:nvPr/>
        </p:nvSpPr>
        <p:spPr>
          <a:xfrm>
            <a:off x="5634909" y="722700"/>
            <a:ext cx="971125" cy="2198875"/>
          </a:xfrm>
          <a:custGeom>
            <a:avLst/>
            <a:gdLst/>
            <a:ahLst/>
            <a:cxnLst/>
            <a:rect l="l" t="t" r="r" b="b"/>
            <a:pathLst>
              <a:path w="38845" h="87955" extrusionOk="0">
                <a:moveTo>
                  <a:pt x="35085" y="0"/>
                </a:moveTo>
                <a:cubicBezTo>
                  <a:pt x="35290" y="1794"/>
                  <a:pt x="42158" y="4562"/>
                  <a:pt x="36315" y="10764"/>
                </a:cubicBezTo>
                <a:cubicBezTo>
                  <a:pt x="30472" y="16966"/>
                  <a:pt x="-384" y="28704"/>
                  <a:pt x="26" y="37212"/>
                </a:cubicBezTo>
                <a:cubicBezTo>
                  <a:pt x="436" y="45720"/>
                  <a:pt x="37647" y="53357"/>
                  <a:pt x="38775" y="61814"/>
                </a:cubicBezTo>
                <a:cubicBezTo>
                  <a:pt x="39903" y="70271"/>
                  <a:pt x="12123" y="83598"/>
                  <a:pt x="6792" y="87955"/>
                </a:cubicBezTo>
              </a:path>
            </a:pathLst>
          </a:custGeom>
          <a:noFill/>
          <a:ln w="19050" cap="flat" cmpd="sng">
            <a:solidFill>
              <a:srgbClr val="274E13"/>
            </a:solidFill>
            <a:prstDash val="dash"/>
            <a:round/>
            <a:headEnd type="none" w="med" len="med"/>
            <a:tailEnd type="stealth" w="med" len="med"/>
          </a:ln>
        </p:spPr>
      </p:sp>
      <p:sp>
        <p:nvSpPr>
          <p:cNvPr id="2243" name="Google Shape;2243;p46"/>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2244" name="Google Shape;2244;p46"/>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245" name="Google Shape;2245;p46"/>
          <p:cNvSpPr/>
          <p:nvPr/>
        </p:nvSpPr>
        <p:spPr>
          <a:xfrm>
            <a:off x="4942950" y="3605525"/>
            <a:ext cx="1555500" cy="402300"/>
          </a:xfrm>
          <a:prstGeom prst="snip2DiagRect">
            <a:avLst>
              <a:gd name="adj1" fmla="val 0"/>
              <a:gd name="adj2" fmla="val 16667"/>
            </a:avLst>
          </a:prstGeom>
          <a:solidFill>
            <a:srgbClr val="E9F2F9"/>
          </a:solidFill>
          <a:ln w="9525" cap="flat" cmpd="sng">
            <a:solidFill>
              <a:srgbClr val="BDD7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txBox="1"/>
          <p:nvPr/>
        </p:nvSpPr>
        <p:spPr>
          <a:xfrm>
            <a:off x="4842425" y="3605525"/>
            <a:ext cx="17913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 S</a:t>
            </a:r>
            <a:r>
              <a:rPr lang="fr" sz="1300" baseline="30000"/>
              <a:t>L2</a:t>
            </a:r>
            <a:r>
              <a:rPr lang="fr" sz="1300"/>
              <a:t>={ </a:t>
            </a:r>
            <a:r>
              <a:rPr lang="fr" sz="1300" i="1">
                <a:solidFill>
                  <a:schemeClr val="dk1"/>
                </a:solidFill>
              </a:rPr>
              <a:t>x</a:t>
            </a:r>
            <a:r>
              <a:rPr lang="fr" sz="1300" i="1" baseline="-25000">
                <a:solidFill>
                  <a:schemeClr val="dk1"/>
                </a:solidFill>
              </a:rPr>
              <a:t>1</a:t>
            </a:r>
            <a:r>
              <a:rPr lang="fr" sz="1300" i="1" baseline="30000">
                <a:solidFill>
                  <a:schemeClr val="dk1"/>
                </a:solidFill>
              </a:rPr>
              <a:t>L2</a:t>
            </a:r>
            <a:r>
              <a:rPr lang="fr" sz="1300" i="1"/>
              <a:t>,</a:t>
            </a:r>
            <a:r>
              <a:rPr lang="fr" sz="1300" i="1">
                <a:solidFill>
                  <a:schemeClr val="dk1"/>
                </a:solidFill>
              </a:rPr>
              <a:t>x</a:t>
            </a:r>
            <a:r>
              <a:rPr lang="fr" sz="1300" i="1" baseline="-25000">
                <a:solidFill>
                  <a:schemeClr val="dk1"/>
                </a:solidFill>
              </a:rPr>
              <a:t>2</a:t>
            </a:r>
            <a:r>
              <a:rPr lang="fr" sz="1300" i="1" baseline="30000">
                <a:solidFill>
                  <a:schemeClr val="dk1"/>
                </a:solidFill>
              </a:rPr>
              <a:t>L2</a:t>
            </a:r>
            <a:r>
              <a:rPr lang="fr" sz="1300" i="1">
                <a:solidFill>
                  <a:schemeClr val="dk1"/>
                </a:solidFill>
              </a:rPr>
              <a:t>,..,x</a:t>
            </a:r>
            <a:r>
              <a:rPr lang="fr" sz="1300" baseline="-25000">
                <a:solidFill>
                  <a:schemeClr val="dk1"/>
                </a:solidFill>
              </a:rPr>
              <a:t>n</a:t>
            </a:r>
            <a:r>
              <a:rPr lang="fr" sz="1300" i="1" baseline="30000">
                <a:solidFill>
                  <a:schemeClr val="dk1"/>
                </a:solidFill>
              </a:rPr>
              <a:t>L2</a:t>
            </a:r>
            <a:r>
              <a:rPr lang="fr" sz="1300"/>
              <a:t>}</a:t>
            </a:r>
            <a:r>
              <a:rPr lang="fr" sz="1300" baseline="-25000"/>
              <a:t> </a:t>
            </a:r>
            <a:endParaRPr sz="1300" baseline="-25000"/>
          </a:p>
        </p:txBody>
      </p:sp>
      <p:sp>
        <p:nvSpPr>
          <p:cNvPr id="2247" name="Google Shape;2247;p46"/>
          <p:cNvSpPr/>
          <p:nvPr/>
        </p:nvSpPr>
        <p:spPr>
          <a:xfrm>
            <a:off x="7025800" y="3599225"/>
            <a:ext cx="1555500" cy="402300"/>
          </a:xfrm>
          <a:prstGeom prst="snip2DiagRect">
            <a:avLst>
              <a:gd name="adj1" fmla="val 0"/>
              <a:gd name="adj2" fmla="val 16667"/>
            </a:avLst>
          </a:prstGeom>
          <a:solidFill>
            <a:srgbClr val="E9F2F9"/>
          </a:solidFill>
          <a:ln w="9525" cap="flat" cmpd="sng">
            <a:solidFill>
              <a:srgbClr val="BDD7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txBox="1"/>
          <p:nvPr/>
        </p:nvSpPr>
        <p:spPr>
          <a:xfrm>
            <a:off x="6925275" y="3599225"/>
            <a:ext cx="1791300" cy="3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 S</a:t>
            </a:r>
            <a:r>
              <a:rPr lang="fr" sz="1300" baseline="30000"/>
              <a:t>L3</a:t>
            </a:r>
            <a:r>
              <a:rPr lang="fr" sz="1300"/>
              <a:t>={ </a:t>
            </a:r>
            <a:r>
              <a:rPr lang="fr" sz="1300" i="1">
                <a:solidFill>
                  <a:schemeClr val="dk1"/>
                </a:solidFill>
              </a:rPr>
              <a:t>x</a:t>
            </a:r>
            <a:r>
              <a:rPr lang="fr" sz="1300" i="1" baseline="-25000">
                <a:solidFill>
                  <a:schemeClr val="dk1"/>
                </a:solidFill>
              </a:rPr>
              <a:t>1</a:t>
            </a:r>
            <a:r>
              <a:rPr lang="fr" sz="1300" i="1" baseline="30000">
                <a:solidFill>
                  <a:schemeClr val="dk1"/>
                </a:solidFill>
              </a:rPr>
              <a:t>L3</a:t>
            </a:r>
            <a:r>
              <a:rPr lang="fr" sz="1300" i="1"/>
              <a:t>,</a:t>
            </a:r>
            <a:r>
              <a:rPr lang="fr" sz="1300" i="1">
                <a:solidFill>
                  <a:schemeClr val="dk1"/>
                </a:solidFill>
              </a:rPr>
              <a:t>x</a:t>
            </a:r>
            <a:r>
              <a:rPr lang="fr" sz="1300" i="1" baseline="-25000">
                <a:solidFill>
                  <a:schemeClr val="dk1"/>
                </a:solidFill>
              </a:rPr>
              <a:t>2</a:t>
            </a:r>
            <a:r>
              <a:rPr lang="fr" sz="1300" i="1" baseline="30000">
                <a:solidFill>
                  <a:schemeClr val="dk1"/>
                </a:solidFill>
              </a:rPr>
              <a:t>L3</a:t>
            </a:r>
            <a:r>
              <a:rPr lang="fr" sz="1300" i="1">
                <a:solidFill>
                  <a:schemeClr val="dk1"/>
                </a:solidFill>
              </a:rPr>
              <a:t>,..,x</a:t>
            </a:r>
            <a:r>
              <a:rPr lang="fr" sz="1300" baseline="-25000">
                <a:solidFill>
                  <a:schemeClr val="dk1"/>
                </a:solidFill>
              </a:rPr>
              <a:t>n</a:t>
            </a:r>
            <a:r>
              <a:rPr lang="fr" sz="1300" i="1" baseline="30000">
                <a:solidFill>
                  <a:schemeClr val="dk1"/>
                </a:solidFill>
              </a:rPr>
              <a:t>L3</a:t>
            </a:r>
            <a:r>
              <a:rPr lang="fr" sz="1300"/>
              <a:t>}</a:t>
            </a:r>
            <a:r>
              <a:rPr lang="fr" sz="1300" baseline="-25000"/>
              <a:t> </a:t>
            </a:r>
            <a:endParaRPr sz="1300" baseline="-25000"/>
          </a:p>
        </p:txBody>
      </p:sp>
      <p:cxnSp>
        <p:nvCxnSpPr>
          <p:cNvPr id="2249" name="Google Shape;2249;p46"/>
          <p:cNvCxnSpPr>
            <a:endCxn id="2219" idx="4"/>
          </p:cNvCxnSpPr>
          <p:nvPr/>
        </p:nvCxnSpPr>
        <p:spPr>
          <a:xfrm rot="10800000" flipH="1">
            <a:off x="3729155" y="2575264"/>
            <a:ext cx="1011900" cy="232800"/>
          </a:xfrm>
          <a:prstGeom prst="straightConnector1">
            <a:avLst/>
          </a:prstGeom>
          <a:noFill/>
          <a:ln w="9525" cap="flat" cmpd="sng">
            <a:solidFill>
              <a:schemeClr val="dk2"/>
            </a:solidFill>
            <a:prstDash val="solid"/>
            <a:round/>
            <a:headEnd type="none" w="med" len="med"/>
            <a:tailEnd type="none" w="med" len="med"/>
          </a:ln>
        </p:spPr>
      </p:cxnSp>
      <p:cxnSp>
        <p:nvCxnSpPr>
          <p:cNvPr id="2250" name="Google Shape;2250;p46"/>
          <p:cNvCxnSpPr>
            <a:stCxn id="2246" idx="0"/>
            <a:endCxn id="2222" idx="4"/>
          </p:cNvCxnSpPr>
          <p:nvPr/>
        </p:nvCxnSpPr>
        <p:spPr>
          <a:xfrm rot="10800000">
            <a:off x="5738075" y="3322025"/>
            <a:ext cx="0" cy="283500"/>
          </a:xfrm>
          <a:prstGeom prst="straightConnector1">
            <a:avLst/>
          </a:prstGeom>
          <a:noFill/>
          <a:ln w="9525" cap="flat" cmpd="sng">
            <a:solidFill>
              <a:schemeClr val="dk2"/>
            </a:solidFill>
            <a:prstDash val="solid"/>
            <a:round/>
            <a:headEnd type="none" w="med" len="med"/>
            <a:tailEnd type="none" w="med" len="med"/>
          </a:ln>
        </p:spPr>
      </p:cxnSp>
      <p:cxnSp>
        <p:nvCxnSpPr>
          <p:cNvPr id="2251" name="Google Shape;2251;p46"/>
          <p:cNvCxnSpPr>
            <a:endCxn id="2204" idx="4"/>
          </p:cNvCxnSpPr>
          <p:nvPr/>
        </p:nvCxnSpPr>
        <p:spPr>
          <a:xfrm rot="10800000">
            <a:off x="7628663" y="3305838"/>
            <a:ext cx="192300" cy="293400"/>
          </a:xfrm>
          <a:prstGeom prst="straightConnector1">
            <a:avLst/>
          </a:prstGeom>
          <a:noFill/>
          <a:ln w="9525" cap="flat" cmpd="sng">
            <a:solidFill>
              <a:schemeClr val="dk2"/>
            </a:solidFill>
            <a:prstDash val="solid"/>
            <a:round/>
            <a:headEnd type="none" w="med" len="med"/>
            <a:tailEnd type="none" w="med" len="med"/>
          </a:ln>
        </p:spPr>
      </p:cxnSp>
      <p:cxnSp>
        <p:nvCxnSpPr>
          <p:cNvPr id="2252" name="Google Shape;2252;p46"/>
          <p:cNvCxnSpPr>
            <a:stCxn id="2201" idx="0"/>
            <a:endCxn id="2207" idx="4"/>
          </p:cNvCxnSpPr>
          <p:nvPr/>
        </p:nvCxnSpPr>
        <p:spPr>
          <a:xfrm rot="10800000">
            <a:off x="7649162" y="1946438"/>
            <a:ext cx="699600" cy="299100"/>
          </a:xfrm>
          <a:prstGeom prst="straightConnector1">
            <a:avLst/>
          </a:prstGeom>
          <a:noFill/>
          <a:ln w="9525" cap="flat" cmpd="sng">
            <a:solidFill>
              <a:schemeClr val="dk2"/>
            </a:solidFill>
            <a:prstDash val="solid"/>
            <a:round/>
            <a:headEnd type="none" w="med" len="med"/>
            <a:tailEnd type="none" w="med" len="med"/>
          </a:ln>
        </p:spPr>
      </p:cxnSp>
      <p:sp>
        <p:nvSpPr>
          <p:cNvPr id="2253" name="Google Shape;2253;p46"/>
          <p:cNvSpPr txBox="1"/>
          <p:nvPr/>
        </p:nvSpPr>
        <p:spPr>
          <a:xfrm>
            <a:off x="123658" y="3329505"/>
            <a:ext cx="4916100" cy="6126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b="1">
                <a:solidFill>
                  <a:srgbClr val="1C4587"/>
                </a:solidFill>
              </a:rPr>
              <a:t>Dataset </a:t>
            </a:r>
            <a:r>
              <a:rPr lang="fr" sz="1700">
                <a:solidFill>
                  <a:schemeClr val="dk1"/>
                </a:solidFill>
              </a:rPr>
              <a:t>S = S</a:t>
            </a:r>
            <a:r>
              <a:rPr lang="fr" sz="1700" baseline="30000">
                <a:solidFill>
                  <a:schemeClr val="dk1"/>
                </a:solidFill>
              </a:rPr>
              <a:t>L1</a:t>
            </a:r>
            <a:r>
              <a:rPr lang="fr" sz="1700">
                <a:solidFill>
                  <a:schemeClr val="dk1"/>
                </a:solidFill>
              </a:rPr>
              <a:t>+S</a:t>
            </a:r>
            <a:r>
              <a:rPr lang="fr" sz="1700" baseline="30000">
                <a:solidFill>
                  <a:schemeClr val="dk1"/>
                </a:solidFill>
              </a:rPr>
              <a:t>L2</a:t>
            </a:r>
            <a:r>
              <a:rPr lang="fr" sz="1700">
                <a:solidFill>
                  <a:schemeClr val="dk1"/>
                </a:solidFill>
              </a:rPr>
              <a:t>+S</a:t>
            </a:r>
            <a:r>
              <a:rPr lang="fr" sz="1700" baseline="30000">
                <a:solidFill>
                  <a:schemeClr val="dk1"/>
                </a:solidFill>
              </a:rPr>
              <a:t>L3</a:t>
            </a:r>
            <a:r>
              <a:rPr lang="fr" sz="1700">
                <a:solidFill>
                  <a:schemeClr val="dk1"/>
                </a:solidFill>
              </a:rPr>
              <a:t>+S</a:t>
            </a:r>
            <a:r>
              <a:rPr lang="fr" sz="1700" baseline="30000">
                <a:solidFill>
                  <a:schemeClr val="dk1"/>
                </a:solidFill>
              </a:rPr>
              <a:t>L4</a:t>
            </a:r>
            <a:r>
              <a:rPr lang="fr" sz="1700">
                <a:solidFill>
                  <a:schemeClr val="dk1"/>
                </a:solidFill>
              </a:rPr>
              <a:t> </a:t>
            </a:r>
            <a:endParaRPr sz="17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0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3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2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23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3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23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23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4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2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0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2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0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47"/>
          <p:cNvSpPr/>
          <p:nvPr/>
        </p:nvSpPr>
        <p:spPr>
          <a:xfrm>
            <a:off x="4803100" y="3611527"/>
            <a:ext cx="3008400" cy="8301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7"/>
          <p:cNvSpPr/>
          <p:nvPr/>
        </p:nvSpPr>
        <p:spPr>
          <a:xfrm>
            <a:off x="7198252" y="365037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0" name="Google Shape;2260;p47"/>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2261" name="Google Shape;226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34</a:t>
            </a:fld>
            <a:endParaRPr/>
          </a:p>
        </p:txBody>
      </p:sp>
      <p:sp>
        <p:nvSpPr>
          <p:cNvPr id="2262" name="Google Shape;2262;p47"/>
          <p:cNvSpPr/>
          <p:nvPr/>
        </p:nvSpPr>
        <p:spPr>
          <a:xfrm>
            <a:off x="6275725" y="420252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7"/>
          <p:cNvSpPr/>
          <p:nvPr/>
        </p:nvSpPr>
        <p:spPr>
          <a:xfrm>
            <a:off x="6497927" y="4082699"/>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7"/>
          <p:cNvSpPr/>
          <p:nvPr/>
        </p:nvSpPr>
        <p:spPr>
          <a:xfrm>
            <a:off x="4855375" y="1777778"/>
            <a:ext cx="3008400" cy="8301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7"/>
          <p:cNvSpPr/>
          <p:nvPr/>
        </p:nvSpPr>
        <p:spPr>
          <a:xfrm>
            <a:off x="6550202" y="3748173"/>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7"/>
          <p:cNvSpPr/>
          <p:nvPr/>
        </p:nvSpPr>
        <p:spPr>
          <a:xfrm>
            <a:off x="5888327" y="3977674"/>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7"/>
          <p:cNvSpPr/>
          <p:nvPr/>
        </p:nvSpPr>
        <p:spPr>
          <a:xfrm>
            <a:off x="7122052" y="380277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7"/>
          <p:cNvSpPr/>
          <p:nvPr/>
        </p:nvSpPr>
        <p:spPr>
          <a:xfrm>
            <a:off x="6817252" y="372657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7"/>
          <p:cNvSpPr/>
          <p:nvPr/>
        </p:nvSpPr>
        <p:spPr>
          <a:xfrm>
            <a:off x="6817252" y="403137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7"/>
          <p:cNvSpPr/>
          <p:nvPr/>
        </p:nvSpPr>
        <p:spPr>
          <a:xfrm>
            <a:off x="6390121" y="4313110"/>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7"/>
          <p:cNvSpPr/>
          <p:nvPr/>
        </p:nvSpPr>
        <p:spPr>
          <a:xfrm>
            <a:off x="5407210" y="4290728"/>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7"/>
          <p:cNvSpPr/>
          <p:nvPr/>
        </p:nvSpPr>
        <p:spPr>
          <a:xfrm>
            <a:off x="5856721" y="4169082"/>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7"/>
          <p:cNvSpPr/>
          <p:nvPr/>
        </p:nvSpPr>
        <p:spPr>
          <a:xfrm>
            <a:off x="5461712" y="4054440"/>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7"/>
          <p:cNvSpPr/>
          <p:nvPr/>
        </p:nvSpPr>
        <p:spPr>
          <a:xfrm>
            <a:off x="5858088" y="3780393"/>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7"/>
          <p:cNvSpPr/>
          <p:nvPr/>
        </p:nvSpPr>
        <p:spPr>
          <a:xfrm>
            <a:off x="6223712" y="3978240"/>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7"/>
          <p:cNvSpPr/>
          <p:nvPr/>
        </p:nvSpPr>
        <p:spPr>
          <a:xfrm>
            <a:off x="6147512" y="3734263"/>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7"/>
          <p:cNvSpPr/>
          <p:nvPr/>
        </p:nvSpPr>
        <p:spPr>
          <a:xfrm>
            <a:off x="6376112" y="3634998"/>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7"/>
          <p:cNvSpPr/>
          <p:nvPr/>
        </p:nvSpPr>
        <p:spPr>
          <a:xfrm>
            <a:off x="4803100" y="2697127"/>
            <a:ext cx="3008400" cy="8301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7"/>
          <p:cNvSpPr/>
          <p:nvPr/>
        </p:nvSpPr>
        <p:spPr>
          <a:xfrm>
            <a:off x="6275725" y="328812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7"/>
          <p:cNvSpPr/>
          <p:nvPr/>
        </p:nvSpPr>
        <p:spPr>
          <a:xfrm>
            <a:off x="6497927" y="3168299"/>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7"/>
          <p:cNvSpPr/>
          <p:nvPr/>
        </p:nvSpPr>
        <p:spPr>
          <a:xfrm>
            <a:off x="5888327" y="3063274"/>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7"/>
          <p:cNvSpPr/>
          <p:nvPr/>
        </p:nvSpPr>
        <p:spPr>
          <a:xfrm>
            <a:off x="7122052" y="2888375"/>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7"/>
          <p:cNvSpPr/>
          <p:nvPr/>
        </p:nvSpPr>
        <p:spPr>
          <a:xfrm>
            <a:off x="5856721" y="3254682"/>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7"/>
          <p:cNvSpPr/>
          <p:nvPr/>
        </p:nvSpPr>
        <p:spPr>
          <a:xfrm>
            <a:off x="5461712" y="3140040"/>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7"/>
          <p:cNvSpPr/>
          <p:nvPr/>
        </p:nvSpPr>
        <p:spPr>
          <a:xfrm>
            <a:off x="6147512" y="2819863"/>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7"/>
          <p:cNvSpPr/>
          <p:nvPr/>
        </p:nvSpPr>
        <p:spPr>
          <a:xfrm>
            <a:off x="6550202" y="2839187"/>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7"/>
          <p:cNvSpPr/>
          <p:nvPr/>
        </p:nvSpPr>
        <p:spPr>
          <a:xfrm>
            <a:off x="7129740" y="1981663"/>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7"/>
          <p:cNvSpPr/>
          <p:nvPr/>
        </p:nvSpPr>
        <p:spPr>
          <a:xfrm>
            <a:off x="5864410" y="2347970"/>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7"/>
          <p:cNvSpPr/>
          <p:nvPr/>
        </p:nvSpPr>
        <p:spPr>
          <a:xfrm>
            <a:off x="6550202" y="1940164"/>
            <a:ext cx="167700" cy="97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90" name="Google Shape;2290;p47"/>
          <p:cNvCxnSpPr>
            <a:stCxn id="2288" idx="0"/>
            <a:endCxn id="2289" idx="3"/>
          </p:cNvCxnSpPr>
          <p:nvPr/>
        </p:nvCxnSpPr>
        <p:spPr>
          <a:xfrm rot="10800000" flipH="1">
            <a:off x="5948260" y="2023670"/>
            <a:ext cx="626400" cy="324300"/>
          </a:xfrm>
          <a:prstGeom prst="straightConnector1">
            <a:avLst/>
          </a:prstGeom>
          <a:noFill/>
          <a:ln w="9525" cap="flat" cmpd="sng">
            <a:solidFill>
              <a:schemeClr val="dk2"/>
            </a:solidFill>
            <a:prstDash val="solid"/>
            <a:round/>
            <a:headEnd type="none" w="med" len="med"/>
            <a:tailEnd type="none" w="med" len="med"/>
          </a:ln>
        </p:spPr>
      </p:cxnSp>
      <p:cxnSp>
        <p:nvCxnSpPr>
          <p:cNvPr id="2291" name="Google Shape;2291;p47"/>
          <p:cNvCxnSpPr>
            <a:stCxn id="2288" idx="6"/>
            <a:endCxn id="2287" idx="3"/>
          </p:cNvCxnSpPr>
          <p:nvPr/>
        </p:nvCxnSpPr>
        <p:spPr>
          <a:xfrm rot="10800000" flipH="1">
            <a:off x="6032110" y="2065070"/>
            <a:ext cx="1122300" cy="331800"/>
          </a:xfrm>
          <a:prstGeom prst="straightConnector1">
            <a:avLst/>
          </a:prstGeom>
          <a:noFill/>
          <a:ln w="9525" cap="flat" cmpd="sng">
            <a:solidFill>
              <a:schemeClr val="dk2"/>
            </a:solidFill>
            <a:prstDash val="solid"/>
            <a:round/>
            <a:headEnd type="none" w="med" len="med"/>
            <a:tailEnd type="none" w="med" len="med"/>
          </a:ln>
        </p:spPr>
      </p:cxnSp>
      <p:cxnSp>
        <p:nvCxnSpPr>
          <p:cNvPr id="2292" name="Google Shape;2292;p47"/>
          <p:cNvCxnSpPr>
            <a:stCxn id="2289" idx="6"/>
            <a:endCxn id="2287" idx="2"/>
          </p:cNvCxnSpPr>
          <p:nvPr/>
        </p:nvCxnSpPr>
        <p:spPr>
          <a:xfrm>
            <a:off x="6717902" y="1989064"/>
            <a:ext cx="411900" cy="41400"/>
          </a:xfrm>
          <a:prstGeom prst="straightConnector1">
            <a:avLst/>
          </a:prstGeom>
          <a:noFill/>
          <a:ln w="9525" cap="flat" cmpd="sng">
            <a:solidFill>
              <a:schemeClr val="dk2"/>
            </a:solidFill>
            <a:prstDash val="solid"/>
            <a:round/>
            <a:headEnd type="none" w="med" len="med"/>
            <a:tailEnd type="none" w="med" len="med"/>
          </a:ln>
        </p:spPr>
      </p:cxnSp>
      <p:cxnSp>
        <p:nvCxnSpPr>
          <p:cNvPr id="2293" name="Google Shape;2293;p47"/>
          <p:cNvCxnSpPr>
            <a:endCxn id="2282" idx="2"/>
          </p:cNvCxnSpPr>
          <p:nvPr/>
        </p:nvCxnSpPr>
        <p:spPr>
          <a:xfrm>
            <a:off x="6717952" y="2888075"/>
            <a:ext cx="404100" cy="49200"/>
          </a:xfrm>
          <a:prstGeom prst="straightConnector1">
            <a:avLst/>
          </a:prstGeom>
          <a:noFill/>
          <a:ln w="9525" cap="flat" cmpd="sng">
            <a:solidFill>
              <a:schemeClr val="dk2"/>
            </a:solidFill>
            <a:prstDash val="solid"/>
            <a:round/>
            <a:headEnd type="none" w="med" len="med"/>
            <a:tailEnd type="none" w="med" len="med"/>
          </a:ln>
        </p:spPr>
      </p:cxnSp>
      <p:cxnSp>
        <p:nvCxnSpPr>
          <p:cNvPr id="2294" name="Google Shape;2294;p47"/>
          <p:cNvCxnSpPr>
            <a:stCxn id="2280" idx="7"/>
            <a:endCxn id="2282" idx="3"/>
          </p:cNvCxnSpPr>
          <p:nvPr/>
        </p:nvCxnSpPr>
        <p:spPr>
          <a:xfrm rot="10800000" flipH="1">
            <a:off x="6641067" y="2971722"/>
            <a:ext cx="505500" cy="210900"/>
          </a:xfrm>
          <a:prstGeom prst="straightConnector1">
            <a:avLst/>
          </a:prstGeom>
          <a:noFill/>
          <a:ln w="9525" cap="flat" cmpd="sng">
            <a:solidFill>
              <a:schemeClr val="dk2"/>
            </a:solidFill>
            <a:prstDash val="solid"/>
            <a:round/>
            <a:headEnd type="none" w="med" len="med"/>
            <a:tailEnd type="none" w="med" len="med"/>
          </a:ln>
        </p:spPr>
      </p:cxnSp>
      <p:cxnSp>
        <p:nvCxnSpPr>
          <p:cNvPr id="2295" name="Google Shape;2295;p47"/>
          <p:cNvCxnSpPr>
            <a:endCxn id="2286" idx="1"/>
          </p:cNvCxnSpPr>
          <p:nvPr/>
        </p:nvCxnSpPr>
        <p:spPr>
          <a:xfrm rot="10800000" flipH="1">
            <a:off x="6315261" y="2853510"/>
            <a:ext cx="259500" cy="15300"/>
          </a:xfrm>
          <a:prstGeom prst="straightConnector1">
            <a:avLst/>
          </a:prstGeom>
          <a:noFill/>
          <a:ln w="9525" cap="flat" cmpd="sng">
            <a:solidFill>
              <a:schemeClr val="dk2"/>
            </a:solidFill>
            <a:prstDash val="solid"/>
            <a:round/>
            <a:headEnd type="none" w="med" len="med"/>
            <a:tailEnd type="none" w="med" len="med"/>
          </a:ln>
        </p:spPr>
      </p:cxnSp>
      <p:cxnSp>
        <p:nvCxnSpPr>
          <p:cNvPr id="2296" name="Google Shape;2296;p47"/>
          <p:cNvCxnSpPr>
            <a:stCxn id="2281" idx="0"/>
            <a:endCxn id="2285" idx="3"/>
          </p:cNvCxnSpPr>
          <p:nvPr/>
        </p:nvCxnSpPr>
        <p:spPr>
          <a:xfrm rot="10800000" flipH="1">
            <a:off x="5972177" y="2903374"/>
            <a:ext cx="199800" cy="159900"/>
          </a:xfrm>
          <a:prstGeom prst="straightConnector1">
            <a:avLst/>
          </a:prstGeom>
          <a:noFill/>
          <a:ln w="9525" cap="flat" cmpd="sng">
            <a:solidFill>
              <a:schemeClr val="dk2"/>
            </a:solidFill>
            <a:prstDash val="solid"/>
            <a:round/>
            <a:headEnd type="none" w="med" len="med"/>
            <a:tailEnd type="none" w="med" len="med"/>
          </a:ln>
        </p:spPr>
      </p:cxnSp>
      <p:cxnSp>
        <p:nvCxnSpPr>
          <p:cNvPr id="2297" name="Google Shape;2297;p47"/>
          <p:cNvCxnSpPr>
            <a:stCxn id="2284" idx="6"/>
            <a:endCxn id="2281" idx="2"/>
          </p:cNvCxnSpPr>
          <p:nvPr/>
        </p:nvCxnSpPr>
        <p:spPr>
          <a:xfrm rot="10800000" flipH="1">
            <a:off x="5629412" y="3112140"/>
            <a:ext cx="258900" cy="76800"/>
          </a:xfrm>
          <a:prstGeom prst="straightConnector1">
            <a:avLst/>
          </a:prstGeom>
          <a:noFill/>
          <a:ln w="9525" cap="flat" cmpd="sng">
            <a:solidFill>
              <a:schemeClr val="dk2"/>
            </a:solidFill>
            <a:prstDash val="solid"/>
            <a:round/>
            <a:headEnd type="none" w="med" len="med"/>
            <a:tailEnd type="none" w="med" len="med"/>
          </a:ln>
        </p:spPr>
      </p:cxnSp>
      <p:cxnSp>
        <p:nvCxnSpPr>
          <p:cNvPr id="2298" name="Google Shape;2298;p47"/>
          <p:cNvCxnSpPr>
            <a:stCxn id="2283" idx="0"/>
            <a:endCxn id="2281" idx="4"/>
          </p:cNvCxnSpPr>
          <p:nvPr/>
        </p:nvCxnSpPr>
        <p:spPr>
          <a:xfrm rot="10800000" flipH="1">
            <a:off x="5940571" y="3161082"/>
            <a:ext cx="31500" cy="93600"/>
          </a:xfrm>
          <a:prstGeom prst="straightConnector1">
            <a:avLst/>
          </a:prstGeom>
          <a:noFill/>
          <a:ln w="9525" cap="flat" cmpd="sng">
            <a:solidFill>
              <a:schemeClr val="dk2"/>
            </a:solidFill>
            <a:prstDash val="solid"/>
            <a:round/>
            <a:headEnd type="none" w="med" len="med"/>
            <a:tailEnd type="triangle" w="med" len="med"/>
          </a:ln>
        </p:spPr>
      </p:cxnSp>
      <p:cxnSp>
        <p:nvCxnSpPr>
          <p:cNvPr id="2299" name="Google Shape;2299;p47"/>
          <p:cNvCxnSpPr>
            <a:stCxn id="2284" idx="5"/>
            <a:endCxn id="2283" idx="2"/>
          </p:cNvCxnSpPr>
          <p:nvPr/>
        </p:nvCxnSpPr>
        <p:spPr>
          <a:xfrm>
            <a:off x="5604853" y="3223517"/>
            <a:ext cx="252000" cy="80100"/>
          </a:xfrm>
          <a:prstGeom prst="straightConnector1">
            <a:avLst/>
          </a:prstGeom>
          <a:noFill/>
          <a:ln w="9525" cap="flat" cmpd="sng">
            <a:solidFill>
              <a:schemeClr val="dk2"/>
            </a:solidFill>
            <a:prstDash val="solid"/>
            <a:round/>
            <a:headEnd type="none" w="med" len="med"/>
            <a:tailEnd type="triangle" w="med" len="med"/>
          </a:ln>
        </p:spPr>
      </p:cxnSp>
      <p:cxnSp>
        <p:nvCxnSpPr>
          <p:cNvPr id="2300" name="Google Shape;2300;p47"/>
          <p:cNvCxnSpPr>
            <a:endCxn id="2279" idx="2"/>
          </p:cNvCxnSpPr>
          <p:nvPr/>
        </p:nvCxnSpPr>
        <p:spPr>
          <a:xfrm>
            <a:off x="6024325" y="3303725"/>
            <a:ext cx="251400" cy="33300"/>
          </a:xfrm>
          <a:prstGeom prst="straightConnector1">
            <a:avLst/>
          </a:prstGeom>
          <a:noFill/>
          <a:ln w="9525" cap="flat" cmpd="sng">
            <a:solidFill>
              <a:schemeClr val="dk2"/>
            </a:solidFill>
            <a:prstDash val="solid"/>
            <a:round/>
            <a:headEnd type="none" w="med" len="med"/>
            <a:tailEnd type="none" w="med" len="med"/>
          </a:ln>
        </p:spPr>
      </p:cxnSp>
      <p:cxnSp>
        <p:nvCxnSpPr>
          <p:cNvPr id="2301" name="Google Shape;2301;p47"/>
          <p:cNvCxnSpPr>
            <a:stCxn id="2279" idx="7"/>
            <a:endCxn id="2280" idx="3"/>
          </p:cNvCxnSpPr>
          <p:nvPr/>
        </p:nvCxnSpPr>
        <p:spPr>
          <a:xfrm rot="10800000" flipH="1">
            <a:off x="6418866" y="3251747"/>
            <a:ext cx="103500" cy="50700"/>
          </a:xfrm>
          <a:prstGeom prst="straightConnector1">
            <a:avLst/>
          </a:prstGeom>
          <a:noFill/>
          <a:ln w="9525" cap="flat" cmpd="sng">
            <a:solidFill>
              <a:schemeClr val="dk2"/>
            </a:solidFill>
            <a:prstDash val="solid"/>
            <a:round/>
            <a:headEnd type="none" w="med" len="med"/>
            <a:tailEnd type="none" w="med" len="med"/>
          </a:ln>
        </p:spPr>
      </p:cxnSp>
      <p:cxnSp>
        <p:nvCxnSpPr>
          <p:cNvPr id="2302" name="Google Shape;2302;p47"/>
          <p:cNvCxnSpPr>
            <a:endCxn id="2272" idx="3"/>
          </p:cNvCxnSpPr>
          <p:nvPr/>
        </p:nvCxnSpPr>
        <p:spPr>
          <a:xfrm rot="10800000" flipH="1">
            <a:off x="5574981" y="4252559"/>
            <a:ext cx="306300" cy="87000"/>
          </a:xfrm>
          <a:prstGeom prst="straightConnector1">
            <a:avLst/>
          </a:prstGeom>
          <a:noFill/>
          <a:ln w="9525" cap="flat" cmpd="sng">
            <a:solidFill>
              <a:schemeClr val="dk2"/>
            </a:solidFill>
            <a:prstDash val="solid"/>
            <a:round/>
            <a:headEnd type="none" w="med" len="med"/>
            <a:tailEnd type="none" w="med" len="med"/>
          </a:ln>
        </p:spPr>
      </p:cxnSp>
      <p:cxnSp>
        <p:nvCxnSpPr>
          <p:cNvPr id="2303" name="Google Shape;2303;p47"/>
          <p:cNvCxnSpPr>
            <a:endCxn id="2266" idx="3"/>
          </p:cNvCxnSpPr>
          <p:nvPr/>
        </p:nvCxnSpPr>
        <p:spPr>
          <a:xfrm rot="10800000" flipH="1">
            <a:off x="5550486" y="4061152"/>
            <a:ext cx="362400" cy="243900"/>
          </a:xfrm>
          <a:prstGeom prst="straightConnector1">
            <a:avLst/>
          </a:prstGeom>
          <a:noFill/>
          <a:ln w="9525" cap="flat" cmpd="sng">
            <a:solidFill>
              <a:schemeClr val="dk2"/>
            </a:solidFill>
            <a:prstDash val="solid"/>
            <a:round/>
            <a:headEnd type="none" w="med" len="med"/>
            <a:tailEnd type="triangle" w="med" len="med"/>
          </a:ln>
        </p:spPr>
      </p:cxnSp>
      <p:cxnSp>
        <p:nvCxnSpPr>
          <p:cNvPr id="2304" name="Google Shape;2304;p47"/>
          <p:cNvCxnSpPr>
            <a:endCxn id="2273" idx="4"/>
          </p:cNvCxnSpPr>
          <p:nvPr/>
        </p:nvCxnSpPr>
        <p:spPr>
          <a:xfrm rot="10800000" flipH="1">
            <a:off x="5490962" y="4152240"/>
            <a:ext cx="54600" cy="138600"/>
          </a:xfrm>
          <a:prstGeom prst="straightConnector1">
            <a:avLst/>
          </a:prstGeom>
          <a:noFill/>
          <a:ln w="9525" cap="flat" cmpd="sng">
            <a:solidFill>
              <a:schemeClr val="dk2"/>
            </a:solidFill>
            <a:prstDash val="solid"/>
            <a:round/>
            <a:headEnd type="none" w="med" len="med"/>
            <a:tailEnd type="none" w="med" len="med"/>
          </a:ln>
        </p:spPr>
      </p:cxnSp>
      <p:cxnSp>
        <p:nvCxnSpPr>
          <p:cNvPr id="2305" name="Google Shape;2305;p47"/>
          <p:cNvCxnSpPr>
            <a:endCxn id="2274" idx="3"/>
          </p:cNvCxnSpPr>
          <p:nvPr/>
        </p:nvCxnSpPr>
        <p:spPr>
          <a:xfrm rot="10800000" flipH="1">
            <a:off x="5545447" y="3863871"/>
            <a:ext cx="337200" cy="190500"/>
          </a:xfrm>
          <a:prstGeom prst="straightConnector1">
            <a:avLst/>
          </a:prstGeom>
          <a:noFill/>
          <a:ln w="9525" cap="flat" cmpd="sng">
            <a:solidFill>
              <a:schemeClr val="dk2"/>
            </a:solidFill>
            <a:prstDash val="solid"/>
            <a:round/>
            <a:headEnd type="none" w="med" len="med"/>
            <a:tailEnd type="none" w="med" len="med"/>
          </a:ln>
        </p:spPr>
      </p:cxnSp>
      <p:cxnSp>
        <p:nvCxnSpPr>
          <p:cNvPr id="2306" name="Google Shape;2306;p47"/>
          <p:cNvCxnSpPr>
            <a:endCxn id="2272" idx="2"/>
          </p:cNvCxnSpPr>
          <p:nvPr/>
        </p:nvCxnSpPr>
        <p:spPr>
          <a:xfrm>
            <a:off x="5604721" y="4137882"/>
            <a:ext cx="252000" cy="80100"/>
          </a:xfrm>
          <a:prstGeom prst="straightConnector1">
            <a:avLst/>
          </a:prstGeom>
          <a:noFill/>
          <a:ln w="9525" cap="flat" cmpd="sng">
            <a:solidFill>
              <a:schemeClr val="dk2"/>
            </a:solidFill>
            <a:prstDash val="solid"/>
            <a:round/>
            <a:headEnd type="none" w="med" len="med"/>
            <a:tailEnd type="triangle" w="med" len="med"/>
          </a:ln>
        </p:spPr>
      </p:cxnSp>
      <p:cxnSp>
        <p:nvCxnSpPr>
          <p:cNvPr id="2307" name="Google Shape;2307;p47"/>
          <p:cNvCxnSpPr>
            <a:stCxn id="2273" idx="7"/>
            <a:endCxn id="2266" idx="2"/>
          </p:cNvCxnSpPr>
          <p:nvPr/>
        </p:nvCxnSpPr>
        <p:spPr>
          <a:xfrm rot="10800000" flipH="1">
            <a:off x="5604853" y="4026462"/>
            <a:ext cx="283500" cy="42300"/>
          </a:xfrm>
          <a:prstGeom prst="straightConnector1">
            <a:avLst/>
          </a:prstGeom>
          <a:noFill/>
          <a:ln w="9525" cap="flat" cmpd="sng">
            <a:solidFill>
              <a:schemeClr val="dk2"/>
            </a:solidFill>
            <a:prstDash val="solid"/>
            <a:round/>
            <a:headEnd type="none" w="med" len="med"/>
            <a:tailEnd type="none" w="med" len="med"/>
          </a:ln>
        </p:spPr>
      </p:cxnSp>
      <p:cxnSp>
        <p:nvCxnSpPr>
          <p:cNvPr id="2308" name="Google Shape;2308;p47"/>
          <p:cNvCxnSpPr>
            <a:endCxn id="2275" idx="3"/>
          </p:cNvCxnSpPr>
          <p:nvPr/>
        </p:nvCxnSpPr>
        <p:spPr>
          <a:xfrm rot="10800000" flipH="1">
            <a:off x="6024471" y="4061717"/>
            <a:ext cx="223800" cy="156300"/>
          </a:xfrm>
          <a:prstGeom prst="straightConnector1">
            <a:avLst/>
          </a:prstGeom>
          <a:noFill/>
          <a:ln w="9525" cap="flat" cmpd="sng">
            <a:solidFill>
              <a:schemeClr val="dk2"/>
            </a:solidFill>
            <a:prstDash val="solid"/>
            <a:round/>
            <a:headEnd type="none" w="med" len="med"/>
            <a:tailEnd type="triangle" w="med" len="med"/>
          </a:ln>
        </p:spPr>
      </p:cxnSp>
      <p:cxnSp>
        <p:nvCxnSpPr>
          <p:cNvPr id="2309" name="Google Shape;2309;p47"/>
          <p:cNvCxnSpPr>
            <a:endCxn id="2274" idx="4"/>
          </p:cNvCxnSpPr>
          <p:nvPr/>
        </p:nvCxnSpPr>
        <p:spPr>
          <a:xfrm rot="10800000">
            <a:off x="5941938" y="3878193"/>
            <a:ext cx="30300" cy="99600"/>
          </a:xfrm>
          <a:prstGeom prst="straightConnector1">
            <a:avLst/>
          </a:prstGeom>
          <a:noFill/>
          <a:ln w="9525" cap="flat" cmpd="sng">
            <a:solidFill>
              <a:schemeClr val="dk2"/>
            </a:solidFill>
            <a:prstDash val="solid"/>
            <a:round/>
            <a:headEnd type="none" w="med" len="med"/>
            <a:tailEnd type="none" w="med" len="med"/>
          </a:ln>
        </p:spPr>
      </p:cxnSp>
      <p:cxnSp>
        <p:nvCxnSpPr>
          <p:cNvPr id="2310" name="Google Shape;2310;p47"/>
          <p:cNvCxnSpPr>
            <a:stCxn id="2272" idx="0"/>
            <a:endCxn id="2266" idx="4"/>
          </p:cNvCxnSpPr>
          <p:nvPr/>
        </p:nvCxnSpPr>
        <p:spPr>
          <a:xfrm rot="10800000" flipH="1">
            <a:off x="5940571" y="4075482"/>
            <a:ext cx="31500" cy="93600"/>
          </a:xfrm>
          <a:prstGeom prst="straightConnector1">
            <a:avLst/>
          </a:prstGeom>
          <a:noFill/>
          <a:ln w="9525" cap="flat" cmpd="sng">
            <a:solidFill>
              <a:schemeClr val="dk2"/>
            </a:solidFill>
            <a:prstDash val="solid"/>
            <a:round/>
            <a:headEnd type="none" w="med" len="med"/>
            <a:tailEnd type="none" w="med" len="med"/>
          </a:ln>
        </p:spPr>
      </p:cxnSp>
      <p:cxnSp>
        <p:nvCxnSpPr>
          <p:cNvPr id="2311" name="Google Shape;2311;p47"/>
          <p:cNvCxnSpPr>
            <a:endCxn id="2259" idx="2"/>
          </p:cNvCxnSpPr>
          <p:nvPr/>
        </p:nvCxnSpPr>
        <p:spPr>
          <a:xfrm rot="10800000" flipH="1">
            <a:off x="6960352" y="3699275"/>
            <a:ext cx="237900" cy="41700"/>
          </a:xfrm>
          <a:prstGeom prst="straightConnector1">
            <a:avLst/>
          </a:prstGeom>
          <a:noFill/>
          <a:ln w="9525" cap="flat" cmpd="sng">
            <a:solidFill>
              <a:schemeClr val="dk2"/>
            </a:solidFill>
            <a:prstDash val="solid"/>
            <a:round/>
            <a:headEnd type="none" w="med" len="med"/>
            <a:tailEnd type="none" w="med" len="med"/>
          </a:ln>
        </p:spPr>
      </p:cxnSp>
      <p:cxnSp>
        <p:nvCxnSpPr>
          <p:cNvPr id="2312" name="Google Shape;2312;p47"/>
          <p:cNvCxnSpPr>
            <a:stCxn id="2268" idx="5"/>
            <a:endCxn id="2267" idx="3"/>
          </p:cNvCxnSpPr>
          <p:nvPr/>
        </p:nvCxnSpPr>
        <p:spPr>
          <a:xfrm>
            <a:off x="6960392" y="3810052"/>
            <a:ext cx="186300" cy="76200"/>
          </a:xfrm>
          <a:prstGeom prst="straightConnector1">
            <a:avLst/>
          </a:prstGeom>
          <a:noFill/>
          <a:ln w="9525" cap="flat" cmpd="sng">
            <a:solidFill>
              <a:schemeClr val="dk2"/>
            </a:solidFill>
            <a:prstDash val="solid"/>
            <a:round/>
            <a:headEnd type="none" w="med" len="med"/>
            <a:tailEnd type="none" w="med" len="med"/>
          </a:ln>
        </p:spPr>
      </p:cxnSp>
      <p:cxnSp>
        <p:nvCxnSpPr>
          <p:cNvPr id="2313" name="Google Shape;2313;p47"/>
          <p:cNvCxnSpPr>
            <a:stCxn id="2267" idx="7"/>
          </p:cNvCxnSpPr>
          <p:nvPr/>
        </p:nvCxnSpPr>
        <p:spPr>
          <a:xfrm>
            <a:off x="7265192" y="3817097"/>
            <a:ext cx="0" cy="0"/>
          </a:xfrm>
          <a:prstGeom prst="straightConnector1">
            <a:avLst/>
          </a:prstGeom>
          <a:noFill/>
          <a:ln w="9525" cap="flat" cmpd="sng">
            <a:solidFill>
              <a:schemeClr val="dk2"/>
            </a:solidFill>
            <a:prstDash val="solid"/>
            <a:round/>
            <a:headEnd type="none" w="med" len="med"/>
            <a:tailEnd type="none" w="med" len="med"/>
          </a:ln>
        </p:spPr>
      </p:cxnSp>
      <p:cxnSp>
        <p:nvCxnSpPr>
          <p:cNvPr id="2314" name="Google Shape;2314;p47"/>
          <p:cNvCxnSpPr>
            <a:endCxn id="2277" idx="6"/>
          </p:cNvCxnSpPr>
          <p:nvPr/>
        </p:nvCxnSpPr>
        <p:spPr>
          <a:xfrm flipH="1">
            <a:off x="6543812" y="3664698"/>
            <a:ext cx="678900" cy="19200"/>
          </a:xfrm>
          <a:prstGeom prst="straightConnector1">
            <a:avLst/>
          </a:prstGeom>
          <a:noFill/>
          <a:ln w="9525" cap="flat" cmpd="sng">
            <a:solidFill>
              <a:schemeClr val="dk2"/>
            </a:solidFill>
            <a:prstDash val="solid"/>
            <a:round/>
            <a:headEnd type="none" w="med" len="med"/>
            <a:tailEnd type="none" w="med" len="med"/>
          </a:ln>
        </p:spPr>
      </p:cxnSp>
      <p:cxnSp>
        <p:nvCxnSpPr>
          <p:cNvPr id="2315" name="Google Shape;2315;p47"/>
          <p:cNvCxnSpPr>
            <a:stCxn id="2267" idx="7"/>
            <a:endCxn id="2259" idx="5"/>
          </p:cNvCxnSpPr>
          <p:nvPr/>
        </p:nvCxnSpPr>
        <p:spPr>
          <a:xfrm rot="10800000" flipH="1">
            <a:off x="7265192" y="3733997"/>
            <a:ext cx="76200" cy="83100"/>
          </a:xfrm>
          <a:prstGeom prst="straightConnector1">
            <a:avLst/>
          </a:prstGeom>
          <a:noFill/>
          <a:ln w="9525" cap="flat" cmpd="sng">
            <a:solidFill>
              <a:schemeClr val="dk2"/>
            </a:solidFill>
            <a:prstDash val="solid"/>
            <a:round/>
            <a:headEnd type="none" w="med" len="med"/>
            <a:tailEnd type="none" w="med" len="med"/>
          </a:ln>
        </p:spPr>
      </p:cxnSp>
      <p:cxnSp>
        <p:nvCxnSpPr>
          <p:cNvPr id="2316" name="Google Shape;2316;p47"/>
          <p:cNvCxnSpPr>
            <a:stCxn id="2270" idx="0"/>
            <a:endCxn id="2262" idx="5"/>
          </p:cNvCxnSpPr>
          <p:nvPr/>
        </p:nvCxnSpPr>
        <p:spPr>
          <a:xfrm rot="10800000">
            <a:off x="6418771" y="4286110"/>
            <a:ext cx="55200" cy="27000"/>
          </a:xfrm>
          <a:prstGeom prst="straightConnector1">
            <a:avLst/>
          </a:prstGeom>
          <a:noFill/>
          <a:ln w="9525" cap="flat" cmpd="sng">
            <a:solidFill>
              <a:schemeClr val="dk2"/>
            </a:solidFill>
            <a:prstDash val="solid"/>
            <a:round/>
            <a:headEnd type="none" w="med" len="med"/>
            <a:tailEnd type="none" w="med" len="med"/>
          </a:ln>
        </p:spPr>
      </p:cxnSp>
      <p:cxnSp>
        <p:nvCxnSpPr>
          <p:cNvPr id="2317" name="Google Shape;2317;p47"/>
          <p:cNvCxnSpPr>
            <a:endCxn id="2262" idx="1"/>
          </p:cNvCxnSpPr>
          <p:nvPr/>
        </p:nvCxnSpPr>
        <p:spPr>
          <a:xfrm rot="10800000" flipH="1">
            <a:off x="5999984" y="4216847"/>
            <a:ext cx="300300" cy="35700"/>
          </a:xfrm>
          <a:prstGeom prst="straightConnector1">
            <a:avLst/>
          </a:prstGeom>
          <a:noFill/>
          <a:ln w="9525" cap="flat" cmpd="sng">
            <a:solidFill>
              <a:schemeClr val="dk2"/>
            </a:solidFill>
            <a:prstDash val="solid"/>
            <a:round/>
            <a:headEnd type="none" w="med" len="med"/>
            <a:tailEnd type="none" w="med" len="med"/>
          </a:ln>
        </p:spPr>
      </p:cxnSp>
      <p:cxnSp>
        <p:nvCxnSpPr>
          <p:cNvPr id="2318" name="Google Shape;2318;p47"/>
          <p:cNvCxnSpPr>
            <a:stCxn id="2275" idx="5"/>
            <a:endCxn id="2263" idx="2"/>
          </p:cNvCxnSpPr>
          <p:nvPr/>
        </p:nvCxnSpPr>
        <p:spPr>
          <a:xfrm>
            <a:off x="6366853" y="4061717"/>
            <a:ext cx="131100" cy="69900"/>
          </a:xfrm>
          <a:prstGeom prst="straightConnector1">
            <a:avLst/>
          </a:prstGeom>
          <a:noFill/>
          <a:ln w="9525" cap="flat" cmpd="sng">
            <a:solidFill>
              <a:schemeClr val="dk2"/>
            </a:solidFill>
            <a:prstDash val="solid"/>
            <a:round/>
            <a:headEnd type="none" w="med" len="med"/>
            <a:tailEnd type="triangle" w="med" len="med"/>
          </a:ln>
        </p:spPr>
      </p:cxnSp>
      <p:cxnSp>
        <p:nvCxnSpPr>
          <p:cNvPr id="2319" name="Google Shape;2319;p47"/>
          <p:cNvCxnSpPr>
            <a:stCxn id="2262" idx="7"/>
            <a:endCxn id="2263" idx="3"/>
          </p:cNvCxnSpPr>
          <p:nvPr/>
        </p:nvCxnSpPr>
        <p:spPr>
          <a:xfrm rot="10800000" flipH="1">
            <a:off x="6418866" y="4166147"/>
            <a:ext cx="103500" cy="50700"/>
          </a:xfrm>
          <a:prstGeom prst="straightConnector1">
            <a:avLst/>
          </a:prstGeom>
          <a:noFill/>
          <a:ln w="9525" cap="flat" cmpd="sng">
            <a:solidFill>
              <a:schemeClr val="dk2"/>
            </a:solidFill>
            <a:prstDash val="solid"/>
            <a:round/>
            <a:headEnd type="none" w="med" len="med"/>
            <a:tailEnd type="none" w="med" len="med"/>
          </a:ln>
        </p:spPr>
      </p:cxnSp>
      <p:cxnSp>
        <p:nvCxnSpPr>
          <p:cNvPr id="2320" name="Google Shape;2320;p47"/>
          <p:cNvCxnSpPr>
            <a:endCxn id="2269" idx="2"/>
          </p:cNvCxnSpPr>
          <p:nvPr/>
        </p:nvCxnSpPr>
        <p:spPr>
          <a:xfrm rot="10800000" flipH="1">
            <a:off x="6665752" y="4080275"/>
            <a:ext cx="151500" cy="51300"/>
          </a:xfrm>
          <a:prstGeom prst="straightConnector1">
            <a:avLst/>
          </a:prstGeom>
          <a:noFill/>
          <a:ln w="9525" cap="flat" cmpd="sng">
            <a:solidFill>
              <a:schemeClr val="dk2"/>
            </a:solidFill>
            <a:prstDash val="solid"/>
            <a:round/>
            <a:headEnd type="none" w="med" len="med"/>
            <a:tailEnd type="none" w="med" len="med"/>
          </a:ln>
        </p:spPr>
      </p:cxnSp>
      <p:cxnSp>
        <p:nvCxnSpPr>
          <p:cNvPr id="2321" name="Google Shape;2321;p47"/>
          <p:cNvCxnSpPr>
            <a:endCxn id="2269" idx="3"/>
          </p:cNvCxnSpPr>
          <p:nvPr/>
        </p:nvCxnSpPr>
        <p:spPr>
          <a:xfrm rot="10800000" flipH="1">
            <a:off x="6533411" y="4114852"/>
            <a:ext cx="308400" cy="212700"/>
          </a:xfrm>
          <a:prstGeom prst="straightConnector1">
            <a:avLst/>
          </a:prstGeom>
          <a:noFill/>
          <a:ln w="9525" cap="flat" cmpd="sng">
            <a:solidFill>
              <a:schemeClr val="dk2"/>
            </a:solidFill>
            <a:prstDash val="solid"/>
            <a:round/>
            <a:headEnd type="none" w="med" len="med"/>
            <a:tailEnd type="none" w="med" len="med"/>
          </a:ln>
        </p:spPr>
      </p:cxnSp>
      <p:cxnSp>
        <p:nvCxnSpPr>
          <p:cNvPr id="2322" name="Google Shape;2322;p47"/>
          <p:cNvCxnSpPr>
            <a:endCxn id="2276" idx="3"/>
          </p:cNvCxnSpPr>
          <p:nvPr/>
        </p:nvCxnSpPr>
        <p:spPr>
          <a:xfrm rot="10800000" flipH="1">
            <a:off x="6025671" y="3817741"/>
            <a:ext cx="146400" cy="11700"/>
          </a:xfrm>
          <a:prstGeom prst="straightConnector1">
            <a:avLst/>
          </a:prstGeom>
          <a:noFill/>
          <a:ln w="9525" cap="flat" cmpd="sng">
            <a:solidFill>
              <a:schemeClr val="dk2"/>
            </a:solidFill>
            <a:prstDash val="solid"/>
            <a:round/>
            <a:headEnd type="none" w="med" len="med"/>
            <a:tailEnd type="none" w="med" len="med"/>
          </a:ln>
        </p:spPr>
      </p:cxnSp>
      <p:cxnSp>
        <p:nvCxnSpPr>
          <p:cNvPr id="2323" name="Google Shape;2323;p47"/>
          <p:cNvCxnSpPr>
            <a:stCxn id="2276" idx="7"/>
            <a:endCxn id="2277" idx="3"/>
          </p:cNvCxnSpPr>
          <p:nvPr/>
        </p:nvCxnSpPr>
        <p:spPr>
          <a:xfrm rot="10800000" flipH="1">
            <a:off x="6290653" y="3718586"/>
            <a:ext cx="110100" cy="30000"/>
          </a:xfrm>
          <a:prstGeom prst="straightConnector1">
            <a:avLst/>
          </a:prstGeom>
          <a:noFill/>
          <a:ln w="9525" cap="flat" cmpd="sng">
            <a:solidFill>
              <a:schemeClr val="dk2"/>
            </a:solidFill>
            <a:prstDash val="solid"/>
            <a:round/>
            <a:headEnd type="none" w="med" len="med"/>
            <a:tailEnd type="none" w="med" len="med"/>
          </a:ln>
        </p:spPr>
      </p:cxnSp>
      <p:cxnSp>
        <p:nvCxnSpPr>
          <p:cNvPr id="2324" name="Google Shape;2324;p47"/>
          <p:cNvCxnSpPr>
            <a:stCxn id="2277" idx="5"/>
          </p:cNvCxnSpPr>
          <p:nvPr/>
        </p:nvCxnSpPr>
        <p:spPr>
          <a:xfrm>
            <a:off x="6519253" y="3718476"/>
            <a:ext cx="0" cy="0"/>
          </a:xfrm>
          <a:prstGeom prst="straightConnector1">
            <a:avLst/>
          </a:prstGeom>
          <a:noFill/>
          <a:ln w="9525" cap="flat" cmpd="sng">
            <a:solidFill>
              <a:schemeClr val="dk2"/>
            </a:solidFill>
            <a:prstDash val="solid"/>
            <a:round/>
            <a:headEnd type="none" w="med" len="med"/>
            <a:tailEnd type="none" w="med" len="med"/>
          </a:ln>
        </p:spPr>
      </p:cxnSp>
      <p:cxnSp>
        <p:nvCxnSpPr>
          <p:cNvPr id="2325" name="Google Shape;2325;p47"/>
          <p:cNvCxnSpPr>
            <a:stCxn id="2277" idx="5"/>
            <a:endCxn id="2265" idx="0"/>
          </p:cNvCxnSpPr>
          <p:nvPr/>
        </p:nvCxnSpPr>
        <p:spPr>
          <a:xfrm>
            <a:off x="6519253" y="3718476"/>
            <a:ext cx="114900" cy="29700"/>
          </a:xfrm>
          <a:prstGeom prst="straightConnector1">
            <a:avLst/>
          </a:prstGeom>
          <a:noFill/>
          <a:ln w="9525" cap="flat" cmpd="sng">
            <a:solidFill>
              <a:schemeClr val="dk2"/>
            </a:solidFill>
            <a:prstDash val="solid"/>
            <a:round/>
            <a:headEnd type="none" w="med" len="med"/>
            <a:tailEnd type="none" w="med" len="med"/>
          </a:ln>
        </p:spPr>
      </p:cxnSp>
      <p:cxnSp>
        <p:nvCxnSpPr>
          <p:cNvPr id="2326" name="Google Shape;2326;p47"/>
          <p:cNvCxnSpPr>
            <a:endCxn id="2268" idx="2"/>
          </p:cNvCxnSpPr>
          <p:nvPr/>
        </p:nvCxnSpPr>
        <p:spPr>
          <a:xfrm rot="10800000" flipH="1">
            <a:off x="6693352" y="3775475"/>
            <a:ext cx="123900" cy="56100"/>
          </a:xfrm>
          <a:prstGeom prst="straightConnector1">
            <a:avLst/>
          </a:prstGeom>
          <a:noFill/>
          <a:ln w="9525" cap="flat" cmpd="sng">
            <a:solidFill>
              <a:schemeClr val="dk2"/>
            </a:solidFill>
            <a:prstDash val="solid"/>
            <a:round/>
            <a:headEnd type="none" w="med" len="med"/>
            <a:tailEnd type="none" w="med" len="med"/>
          </a:ln>
        </p:spPr>
      </p:cxnSp>
      <p:cxnSp>
        <p:nvCxnSpPr>
          <p:cNvPr id="2327" name="Google Shape;2327;p47"/>
          <p:cNvCxnSpPr>
            <a:endCxn id="2265" idx="4"/>
          </p:cNvCxnSpPr>
          <p:nvPr/>
        </p:nvCxnSpPr>
        <p:spPr>
          <a:xfrm rot="10800000" flipH="1">
            <a:off x="6366752" y="3845973"/>
            <a:ext cx="267300" cy="146700"/>
          </a:xfrm>
          <a:prstGeom prst="straightConnector1">
            <a:avLst/>
          </a:prstGeom>
          <a:noFill/>
          <a:ln w="9525" cap="flat" cmpd="sng">
            <a:solidFill>
              <a:schemeClr val="dk2"/>
            </a:solidFill>
            <a:prstDash val="solid"/>
            <a:round/>
            <a:headEnd type="none" w="med" len="med"/>
            <a:tailEnd type="none" w="med" len="med"/>
          </a:ln>
        </p:spPr>
      </p:cxnSp>
      <p:cxnSp>
        <p:nvCxnSpPr>
          <p:cNvPr id="2328" name="Google Shape;2328;p47"/>
          <p:cNvCxnSpPr>
            <a:endCxn id="2276" idx="4"/>
          </p:cNvCxnSpPr>
          <p:nvPr/>
        </p:nvCxnSpPr>
        <p:spPr>
          <a:xfrm rot="10800000">
            <a:off x="6231362" y="3832063"/>
            <a:ext cx="16800" cy="160500"/>
          </a:xfrm>
          <a:prstGeom prst="straightConnector1">
            <a:avLst/>
          </a:prstGeom>
          <a:noFill/>
          <a:ln w="9525" cap="flat" cmpd="sng">
            <a:solidFill>
              <a:schemeClr val="dk2"/>
            </a:solidFill>
            <a:prstDash val="solid"/>
            <a:round/>
            <a:headEnd type="none" w="med" len="med"/>
            <a:tailEnd type="triangle" w="med" len="med"/>
          </a:ln>
        </p:spPr>
      </p:cxnSp>
      <p:cxnSp>
        <p:nvCxnSpPr>
          <p:cNvPr id="2329" name="Google Shape;2329;p47"/>
          <p:cNvCxnSpPr>
            <a:stCxn id="2269" idx="7"/>
            <a:endCxn id="2267" idx="3"/>
          </p:cNvCxnSpPr>
          <p:nvPr/>
        </p:nvCxnSpPr>
        <p:spPr>
          <a:xfrm rot="10800000" flipH="1">
            <a:off x="6960392" y="3886397"/>
            <a:ext cx="186300" cy="159300"/>
          </a:xfrm>
          <a:prstGeom prst="straightConnector1">
            <a:avLst/>
          </a:prstGeom>
          <a:noFill/>
          <a:ln w="9525" cap="flat" cmpd="sng">
            <a:solidFill>
              <a:schemeClr val="dk2"/>
            </a:solidFill>
            <a:prstDash val="solid"/>
            <a:round/>
            <a:headEnd type="none" w="med" len="med"/>
            <a:tailEnd type="none" w="med" len="med"/>
          </a:ln>
        </p:spPr>
      </p:cxnSp>
      <p:cxnSp>
        <p:nvCxnSpPr>
          <p:cNvPr id="2330" name="Google Shape;2330;p47"/>
          <p:cNvCxnSpPr>
            <a:stCxn id="2269" idx="0"/>
            <a:endCxn id="2268" idx="4"/>
          </p:cNvCxnSpPr>
          <p:nvPr/>
        </p:nvCxnSpPr>
        <p:spPr>
          <a:xfrm rot="10800000">
            <a:off x="6901102" y="3824375"/>
            <a:ext cx="0" cy="207000"/>
          </a:xfrm>
          <a:prstGeom prst="straightConnector1">
            <a:avLst/>
          </a:prstGeom>
          <a:noFill/>
          <a:ln w="9525" cap="flat" cmpd="sng">
            <a:solidFill>
              <a:schemeClr val="dk2"/>
            </a:solidFill>
            <a:prstDash val="solid"/>
            <a:round/>
            <a:headEnd type="none" w="med" len="med"/>
            <a:tailEnd type="triangle" w="med" len="med"/>
          </a:ln>
        </p:spPr>
      </p:cxnSp>
      <p:cxnSp>
        <p:nvCxnSpPr>
          <p:cNvPr id="2331" name="Google Shape;2331;p47"/>
          <p:cNvCxnSpPr>
            <a:endCxn id="2265" idx="4"/>
          </p:cNvCxnSpPr>
          <p:nvPr/>
        </p:nvCxnSpPr>
        <p:spPr>
          <a:xfrm rot="10800000" flipH="1">
            <a:off x="6581852" y="3845973"/>
            <a:ext cx="52200" cy="236700"/>
          </a:xfrm>
          <a:prstGeom prst="straightConnector1">
            <a:avLst/>
          </a:prstGeom>
          <a:noFill/>
          <a:ln w="9525" cap="flat" cmpd="sng">
            <a:solidFill>
              <a:schemeClr val="dk2"/>
            </a:solidFill>
            <a:prstDash val="solid"/>
            <a:round/>
            <a:headEnd type="none" w="med" len="med"/>
            <a:tailEnd type="triangle" w="med" len="med"/>
          </a:ln>
        </p:spPr>
      </p:cxnSp>
      <p:cxnSp>
        <p:nvCxnSpPr>
          <p:cNvPr id="2332" name="Google Shape;2332;p47"/>
          <p:cNvCxnSpPr>
            <a:endCxn id="2275" idx="2"/>
          </p:cNvCxnSpPr>
          <p:nvPr/>
        </p:nvCxnSpPr>
        <p:spPr>
          <a:xfrm>
            <a:off x="6056012" y="4026540"/>
            <a:ext cx="167700" cy="600"/>
          </a:xfrm>
          <a:prstGeom prst="straightConnector1">
            <a:avLst/>
          </a:prstGeom>
          <a:noFill/>
          <a:ln w="9525" cap="flat" cmpd="sng">
            <a:solidFill>
              <a:schemeClr val="dk2"/>
            </a:solidFill>
            <a:prstDash val="solid"/>
            <a:round/>
            <a:headEnd type="none" w="med" len="med"/>
            <a:tailEnd type="none" w="med" len="med"/>
          </a:ln>
        </p:spPr>
      </p:cxnSp>
      <p:cxnSp>
        <p:nvCxnSpPr>
          <p:cNvPr id="2333" name="Google Shape;2333;p47"/>
          <p:cNvCxnSpPr>
            <a:endCxn id="2269" idx="2"/>
          </p:cNvCxnSpPr>
          <p:nvPr/>
        </p:nvCxnSpPr>
        <p:spPr>
          <a:xfrm>
            <a:off x="6290752" y="3817775"/>
            <a:ext cx="526500" cy="262500"/>
          </a:xfrm>
          <a:prstGeom prst="straightConnector1">
            <a:avLst/>
          </a:prstGeom>
          <a:noFill/>
          <a:ln w="9525" cap="flat" cmpd="sng">
            <a:solidFill>
              <a:schemeClr val="dk2"/>
            </a:solidFill>
            <a:prstDash val="solid"/>
            <a:round/>
            <a:headEnd type="none" w="med" len="med"/>
            <a:tailEnd type="none" w="med" len="med"/>
          </a:ln>
        </p:spPr>
      </p:cxnSp>
      <p:cxnSp>
        <p:nvCxnSpPr>
          <p:cNvPr id="2334" name="Google Shape;2334;p47"/>
          <p:cNvCxnSpPr>
            <a:endCxn id="2277" idx="2"/>
          </p:cNvCxnSpPr>
          <p:nvPr/>
        </p:nvCxnSpPr>
        <p:spPr>
          <a:xfrm rot="10800000" flipH="1">
            <a:off x="5942012" y="3683898"/>
            <a:ext cx="434100" cy="96600"/>
          </a:xfrm>
          <a:prstGeom prst="straightConnector1">
            <a:avLst/>
          </a:prstGeom>
          <a:noFill/>
          <a:ln w="9525" cap="flat" cmpd="sng">
            <a:solidFill>
              <a:schemeClr val="dk2"/>
            </a:solidFill>
            <a:prstDash val="solid"/>
            <a:round/>
            <a:headEnd type="none" w="med" len="med"/>
            <a:tailEnd type="none" w="med" len="med"/>
          </a:ln>
        </p:spPr>
      </p:cxnSp>
      <p:cxnSp>
        <p:nvCxnSpPr>
          <p:cNvPr id="2335" name="Google Shape;2335;p47"/>
          <p:cNvCxnSpPr>
            <a:endCxn id="2262" idx="3"/>
          </p:cNvCxnSpPr>
          <p:nvPr/>
        </p:nvCxnSpPr>
        <p:spPr>
          <a:xfrm rot="10800000" flipH="1">
            <a:off x="5550284" y="4286003"/>
            <a:ext cx="750000" cy="88200"/>
          </a:xfrm>
          <a:prstGeom prst="straightConnector1">
            <a:avLst/>
          </a:prstGeom>
          <a:noFill/>
          <a:ln w="9525" cap="flat" cmpd="sng">
            <a:solidFill>
              <a:schemeClr val="dk2"/>
            </a:solidFill>
            <a:prstDash val="solid"/>
            <a:round/>
            <a:headEnd type="none" w="med" len="med"/>
            <a:tailEnd type="triangle" w="med" len="med"/>
          </a:ln>
        </p:spPr>
      </p:cxnSp>
      <p:cxnSp>
        <p:nvCxnSpPr>
          <p:cNvPr id="2336" name="Google Shape;2336;p47"/>
          <p:cNvCxnSpPr>
            <a:stCxn id="2262" idx="0"/>
            <a:endCxn id="2266" idx="5"/>
          </p:cNvCxnSpPr>
          <p:nvPr/>
        </p:nvCxnSpPr>
        <p:spPr>
          <a:xfrm rot="10800000">
            <a:off x="6031375" y="4061225"/>
            <a:ext cx="328200" cy="141300"/>
          </a:xfrm>
          <a:prstGeom prst="straightConnector1">
            <a:avLst/>
          </a:prstGeom>
          <a:noFill/>
          <a:ln w="9525" cap="flat" cmpd="sng">
            <a:solidFill>
              <a:schemeClr val="dk2"/>
            </a:solidFill>
            <a:prstDash val="solid"/>
            <a:round/>
            <a:headEnd type="none" w="med" len="med"/>
            <a:tailEnd type="triangle" w="med" len="med"/>
          </a:ln>
        </p:spPr>
      </p:cxnSp>
      <p:cxnSp>
        <p:nvCxnSpPr>
          <p:cNvPr id="2337" name="Google Shape;2337;p47"/>
          <p:cNvCxnSpPr>
            <a:endCxn id="2263" idx="7"/>
          </p:cNvCxnSpPr>
          <p:nvPr/>
        </p:nvCxnSpPr>
        <p:spPr>
          <a:xfrm flipH="1">
            <a:off x="6641067" y="3851622"/>
            <a:ext cx="480900" cy="245400"/>
          </a:xfrm>
          <a:prstGeom prst="straightConnector1">
            <a:avLst/>
          </a:prstGeom>
          <a:noFill/>
          <a:ln w="9525" cap="flat" cmpd="sng">
            <a:solidFill>
              <a:schemeClr val="dk2"/>
            </a:solidFill>
            <a:prstDash val="solid"/>
            <a:round/>
            <a:headEnd type="none" w="med" len="med"/>
            <a:tailEnd type="none" w="med" len="med"/>
          </a:ln>
        </p:spPr>
      </p:cxnSp>
      <p:cxnSp>
        <p:nvCxnSpPr>
          <p:cNvPr id="2338" name="Google Shape;2338;p47"/>
          <p:cNvCxnSpPr>
            <a:stCxn id="2259" idx="4"/>
            <a:endCxn id="2275" idx="6"/>
          </p:cNvCxnSpPr>
          <p:nvPr/>
        </p:nvCxnSpPr>
        <p:spPr>
          <a:xfrm flipH="1">
            <a:off x="6391402" y="3748175"/>
            <a:ext cx="890700" cy="279000"/>
          </a:xfrm>
          <a:prstGeom prst="straightConnector1">
            <a:avLst/>
          </a:prstGeom>
          <a:noFill/>
          <a:ln w="9525" cap="flat" cmpd="sng">
            <a:solidFill>
              <a:schemeClr val="dk2"/>
            </a:solidFill>
            <a:prstDash val="solid"/>
            <a:round/>
            <a:headEnd type="none" w="med" len="med"/>
            <a:tailEnd type="triangle" w="med" len="med"/>
          </a:ln>
        </p:spPr>
      </p:cxnSp>
      <p:cxnSp>
        <p:nvCxnSpPr>
          <p:cNvPr id="2339" name="Google Shape;2339;p47"/>
          <p:cNvCxnSpPr>
            <a:stCxn id="2270" idx="0"/>
            <a:endCxn id="2263" idx="4"/>
          </p:cNvCxnSpPr>
          <p:nvPr/>
        </p:nvCxnSpPr>
        <p:spPr>
          <a:xfrm rot="10800000" flipH="1">
            <a:off x="6473971" y="4180510"/>
            <a:ext cx="107700" cy="132600"/>
          </a:xfrm>
          <a:prstGeom prst="straightConnector1">
            <a:avLst/>
          </a:prstGeom>
          <a:noFill/>
          <a:ln w="9525" cap="flat" cmpd="sng">
            <a:solidFill>
              <a:schemeClr val="dk2"/>
            </a:solidFill>
            <a:prstDash val="solid"/>
            <a:round/>
            <a:headEnd type="none" w="med" len="med"/>
            <a:tailEnd type="triangle" w="med" len="med"/>
          </a:ln>
        </p:spPr>
      </p:cxnSp>
      <p:cxnSp>
        <p:nvCxnSpPr>
          <p:cNvPr id="2340" name="Google Shape;2340;p47"/>
          <p:cNvCxnSpPr>
            <a:endCxn id="2277" idx="6"/>
          </p:cNvCxnSpPr>
          <p:nvPr/>
        </p:nvCxnSpPr>
        <p:spPr>
          <a:xfrm rot="10800000">
            <a:off x="6543812" y="3683898"/>
            <a:ext cx="297900" cy="57000"/>
          </a:xfrm>
          <a:prstGeom prst="straightConnector1">
            <a:avLst/>
          </a:prstGeom>
          <a:noFill/>
          <a:ln w="9525" cap="flat" cmpd="sng">
            <a:solidFill>
              <a:schemeClr val="dk2"/>
            </a:solidFill>
            <a:prstDash val="solid"/>
            <a:round/>
            <a:headEnd type="none" w="med" len="med"/>
            <a:tailEnd type="triangle" w="med" len="med"/>
          </a:ln>
        </p:spPr>
      </p:cxnSp>
      <p:cxnSp>
        <p:nvCxnSpPr>
          <p:cNvPr id="2341" name="Google Shape;2341;p47"/>
          <p:cNvCxnSpPr>
            <a:stCxn id="2270" idx="3"/>
            <a:endCxn id="2272" idx="5"/>
          </p:cNvCxnSpPr>
          <p:nvPr/>
        </p:nvCxnSpPr>
        <p:spPr>
          <a:xfrm rot="10800000">
            <a:off x="5999781" y="4252587"/>
            <a:ext cx="414900" cy="144000"/>
          </a:xfrm>
          <a:prstGeom prst="straightConnector1">
            <a:avLst/>
          </a:prstGeom>
          <a:noFill/>
          <a:ln w="9525" cap="flat" cmpd="sng">
            <a:solidFill>
              <a:schemeClr val="dk2"/>
            </a:solidFill>
            <a:prstDash val="solid"/>
            <a:round/>
            <a:headEnd type="none" w="med" len="med"/>
            <a:tailEnd type="triangle" w="med" len="med"/>
          </a:ln>
        </p:spPr>
      </p:cxnSp>
      <p:cxnSp>
        <p:nvCxnSpPr>
          <p:cNvPr id="2342" name="Google Shape;2342;p47"/>
          <p:cNvCxnSpPr>
            <a:endCxn id="2265" idx="3"/>
          </p:cNvCxnSpPr>
          <p:nvPr/>
        </p:nvCxnSpPr>
        <p:spPr>
          <a:xfrm>
            <a:off x="6315261" y="3783050"/>
            <a:ext cx="259500" cy="48600"/>
          </a:xfrm>
          <a:prstGeom prst="straightConnector1">
            <a:avLst/>
          </a:prstGeom>
          <a:noFill/>
          <a:ln w="9525" cap="flat" cmpd="sng">
            <a:solidFill>
              <a:schemeClr val="dk2"/>
            </a:solidFill>
            <a:prstDash val="solid"/>
            <a:round/>
            <a:headEnd type="none" w="med" len="med"/>
            <a:tailEnd type="triangle" w="med" len="med"/>
          </a:ln>
        </p:spPr>
      </p:cxnSp>
      <p:sp>
        <p:nvSpPr>
          <p:cNvPr id="2343" name="Google Shape;2343;p47"/>
          <p:cNvSpPr txBox="1"/>
          <p:nvPr/>
        </p:nvSpPr>
        <p:spPr>
          <a:xfrm>
            <a:off x="0" y="0"/>
            <a:ext cx="65475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Graph Leaf: Hierarchical Navigable Small World</a:t>
            </a:r>
            <a:endParaRPr sz="2800">
              <a:solidFill>
                <a:srgbClr val="0B5394"/>
              </a:solidFill>
            </a:endParaRPr>
          </a:p>
        </p:txBody>
      </p:sp>
      <p:sp>
        <p:nvSpPr>
          <p:cNvPr id="2344" name="Google Shape;2344;p47"/>
          <p:cNvSpPr txBox="1"/>
          <p:nvPr/>
        </p:nvSpPr>
        <p:spPr>
          <a:xfrm>
            <a:off x="279550" y="1632500"/>
            <a:ext cx="3734700" cy="2634300"/>
          </a:xfrm>
          <a:prstGeom prst="rect">
            <a:avLst/>
          </a:prstGeom>
          <a:noFill/>
          <a:ln>
            <a:noFill/>
          </a:ln>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fr" sz="1600"/>
              <a:t>HNSW stack multiple NSW into a mutli-resolution layers of approximate NSW graphs to solve connectivity problem</a:t>
            </a:r>
            <a:endParaRPr sz="1600"/>
          </a:p>
          <a:p>
            <a:pPr marL="0" lvl="0" indent="0" algn="just" rtl="0">
              <a:spcBef>
                <a:spcPts val="0"/>
              </a:spcBef>
              <a:spcAft>
                <a:spcPts val="0"/>
              </a:spcAft>
              <a:buNone/>
            </a:pPr>
            <a:endParaRPr sz="1600"/>
          </a:p>
          <a:p>
            <a:pPr marL="0" lvl="0" indent="0" algn="just" rtl="0">
              <a:spcBef>
                <a:spcPts val="0"/>
              </a:spcBef>
              <a:spcAft>
                <a:spcPts val="0"/>
              </a:spcAft>
              <a:buNone/>
            </a:pP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pic>
        <p:nvPicPr>
          <p:cNvPr id="2349" name="Google Shape;2349;p48"/>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2350" name="Google Shape;235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35</a:t>
            </a:fld>
            <a:endParaRPr/>
          </a:p>
        </p:txBody>
      </p:sp>
      <p:sp>
        <p:nvSpPr>
          <p:cNvPr id="2351" name="Google Shape;2351;p48"/>
          <p:cNvSpPr txBox="1"/>
          <p:nvPr/>
        </p:nvSpPr>
        <p:spPr>
          <a:xfrm>
            <a:off x="0" y="0"/>
            <a:ext cx="65475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Graph Leaf: Hierarchical Navigable Small World</a:t>
            </a:r>
            <a:endParaRPr sz="2800">
              <a:solidFill>
                <a:srgbClr val="0B5394"/>
              </a:solidFill>
            </a:endParaRPr>
          </a:p>
        </p:txBody>
      </p:sp>
      <p:sp>
        <p:nvSpPr>
          <p:cNvPr id="2352" name="Google Shape;2352;p48"/>
          <p:cNvSpPr/>
          <p:nvPr/>
        </p:nvSpPr>
        <p:spPr>
          <a:xfrm>
            <a:off x="4849862" y="3622689"/>
            <a:ext cx="3008400" cy="830100"/>
          </a:xfrm>
          <a:prstGeom prst="parallelogram">
            <a:avLst>
              <a:gd name="adj" fmla="val 156400"/>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8"/>
          <p:cNvSpPr/>
          <p:nvPr/>
        </p:nvSpPr>
        <p:spPr>
          <a:xfrm>
            <a:off x="7245013" y="366153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8"/>
          <p:cNvSpPr/>
          <p:nvPr/>
        </p:nvSpPr>
        <p:spPr>
          <a:xfrm>
            <a:off x="6322487" y="421368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8"/>
          <p:cNvSpPr/>
          <p:nvPr/>
        </p:nvSpPr>
        <p:spPr>
          <a:xfrm>
            <a:off x="6544688" y="4093861"/>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8"/>
          <p:cNvSpPr/>
          <p:nvPr/>
        </p:nvSpPr>
        <p:spPr>
          <a:xfrm>
            <a:off x="4902137" y="1788940"/>
            <a:ext cx="3008400" cy="830100"/>
          </a:xfrm>
          <a:prstGeom prst="parallelogram">
            <a:avLst>
              <a:gd name="adj" fmla="val 156400"/>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8"/>
          <p:cNvSpPr/>
          <p:nvPr/>
        </p:nvSpPr>
        <p:spPr>
          <a:xfrm>
            <a:off x="6596963" y="3759335"/>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8"/>
          <p:cNvSpPr/>
          <p:nvPr/>
        </p:nvSpPr>
        <p:spPr>
          <a:xfrm>
            <a:off x="5935088" y="3988836"/>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8"/>
          <p:cNvSpPr/>
          <p:nvPr/>
        </p:nvSpPr>
        <p:spPr>
          <a:xfrm>
            <a:off x="7168813" y="381393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8"/>
          <p:cNvSpPr/>
          <p:nvPr/>
        </p:nvSpPr>
        <p:spPr>
          <a:xfrm>
            <a:off x="6864013" y="373773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8"/>
          <p:cNvSpPr/>
          <p:nvPr/>
        </p:nvSpPr>
        <p:spPr>
          <a:xfrm>
            <a:off x="6864013" y="404253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8"/>
          <p:cNvSpPr/>
          <p:nvPr/>
        </p:nvSpPr>
        <p:spPr>
          <a:xfrm>
            <a:off x="6436883" y="4324272"/>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8"/>
          <p:cNvSpPr/>
          <p:nvPr/>
        </p:nvSpPr>
        <p:spPr>
          <a:xfrm>
            <a:off x="5453972" y="4301890"/>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8"/>
          <p:cNvSpPr/>
          <p:nvPr/>
        </p:nvSpPr>
        <p:spPr>
          <a:xfrm>
            <a:off x="5903483" y="4180243"/>
            <a:ext cx="167700" cy="97800"/>
          </a:xfrm>
          <a:prstGeom prst="ellipse">
            <a:avLst/>
          </a:prstGeom>
          <a:solidFill>
            <a:srgbClr val="A8D0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8"/>
          <p:cNvSpPr/>
          <p:nvPr/>
        </p:nvSpPr>
        <p:spPr>
          <a:xfrm>
            <a:off x="5508474" y="4065602"/>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8"/>
          <p:cNvSpPr/>
          <p:nvPr/>
        </p:nvSpPr>
        <p:spPr>
          <a:xfrm>
            <a:off x="5904850" y="3791555"/>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8"/>
          <p:cNvSpPr/>
          <p:nvPr/>
        </p:nvSpPr>
        <p:spPr>
          <a:xfrm>
            <a:off x="6270474" y="3989402"/>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8"/>
          <p:cNvSpPr/>
          <p:nvPr/>
        </p:nvSpPr>
        <p:spPr>
          <a:xfrm>
            <a:off x="6194274" y="3745425"/>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8"/>
          <p:cNvSpPr/>
          <p:nvPr/>
        </p:nvSpPr>
        <p:spPr>
          <a:xfrm>
            <a:off x="6422874" y="3646160"/>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8"/>
          <p:cNvSpPr/>
          <p:nvPr/>
        </p:nvSpPr>
        <p:spPr>
          <a:xfrm>
            <a:off x="4849862" y="2708289"/>
            <a:ext cx="3008400" cy="830100"/>
          </a:xfrm>
          <a:prstGeom prst="parallelogram">
            <a:avLst>
              <a:gd name="adj" fmla="val 156400"/>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8"/>
          <p:cNvSpPr/>
          <p:nvPr/>
        </p:nvSpPr>
        <p:spPr>
          <a:xfrm>
            <a:off x="6322487" y="329928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8"/>
          <p:cNvSpPr/>
          <p:nvPr/>
        </p:nvSpPr>
        <p:spPr>
          <a:xfrm>
            <a:off x="6544688" y="3179461"/>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8"/>
          <p:cNvSpPr/>
          <p:nvPr/>
        </p:nvSpPr>
        <p:spPr>
          <a:xfrm>
            <a:off x="5935088" y="3074436"/>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8"/>
          <p:cNvSpPr/>
          <p:nvPr/>
        </p:nvSpPr>
        <p:spPr>
          <a:xfrm>
            <a:off x="7168813" y="2899537"/>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8"/>
          <p:cNvSpPr/>
          <p:nvPr/>
        </p:nvSpPr>
        <p:spPr>
          <a:xfrm>
            <a:off x="5903483" y="3265843"/>
            <a:ext cx="167700" cy="97800"/>
          </a:xfrm>
          <a:prstGeom prst="ellipse">
            <a:avLst/>
          </a:prstGeom>
          <a:solidFill>
            <a:srgbClr val="EEEEEE"/>
          </a:solid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8"/>
          <p:cNvSpPr/>
          <p:nvPr/>
        </p:nvSpPr>
        <p:spPr>
          <a:xfrm>
            <a:off x="5508474" y="3151202"/>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8"/>
          <p:cNvSpPr/>
          <p:nvPr/>
        </p:nvSpPr>
        <p:spPr>
          <a:xfrm>
            <a:off x="6194274" y="2831025"/>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8"/>
          <p:cNvSpPr/>
          <p:nvPr/>
        </p:nvSpPr>
        <p:spPr>
          <a:xfrm>
            <a:off x="6596963" y="2850349"/>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8"/>
          <p:cNvSpPr/>
          <p:nvPr/>
        </p:nvSpPr>
        <p:spPr>
          <a:xfrm>
            <a:off x="7176502" y="1992825"/>
            <a:ext cx="167700" cy="97800"/>
          </a:xfrm>
          <a:prstGeom prst="ellipse">
            <a:avLst/>
          </a:prstGeom>
          <a:solidFill>
            <a:srgbClr val="A8D0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8"/>
          <p:cNvSpPr/>
          <p:nvPr/>
        </p:nvSpPr>
        <p:spPr>
          <a:xfrm>
            <a:off x="5911172" y="2359132"/>
            <a:ext cx="167700" cy="97800"/>
          </a:xfrm>
          <a:prstGeom prst="ellipse">
            <a:avLst/>
          </a:prstGeom>
          <a:solidFill>
            <a:srgbClr val="E7E6E6"/>
          </a:solidFill>
          <a:ln w="9525" cap="flat" cmpd="sng">
            <a:solidFill>
              <a:srgbClr val="595959"/>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8"/>
          <p:cNvSpPr/>
          <p:nvPr/>
        </p:nvSpPr>
        <p:spPr>
          <a:xfrm>
            <a:off x="6596963" y="1951326"/>
            <a:ext cx="167700" cy="97800"/>
          </a:xfrm>
          <a:prstGeom prst="ellipse">
            <a:avLst/>
          </a:prstGeom>
          <a:solidFill>
            <a:srgbClr val="3C78D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2" name="Google Shape;2382;p48"/>
          <p:cNvCxnSpPr>
            <a:stCxn id="2380" idx="0"/>
            <a:endCxn id="2381" idx="3"/>
          </p:cNvCxnSpPr>
          <p:nvPr/>
        </p:nvCxnSpPr>
        <p:spPr>
          <a:xfrm rot="10800000" flipH="1">
            <a:off x="5995022" y="2034832"/>
            <a:ext cx="626400" cy="324300"/>
          </a:xfrm>
          <a:prstGeom prst="straightConnector1">
            <a:avLst/>
          </a:prstGeom>
          <a:noFill/>
          <a:ln w="9525" cap="flat" cmpd="sng">
            <a:solidFill>
              <a:srgbClr val="595959"/>
            </a:solidFill>
            <a:prstDash val="solid"/>
            <a:round/>
            <a:headEnd type="none" w="med" len="med"/>
            <a:tailEnd type="none" w="med" len="med"/>
          </a:ln>
        </p:spPr>
      </p:cxnSp>
      <p:cxnSp>
        <p:nvCxnSpPr>
          <p:cNvPr id="2383" name="Google Shape;2383;p48"/>
          <p:cNvCxnSpPr>
            <a:stCxn id="2380" idx="6"/>
            <a:endCxn id="2379" idx="3"/>
          </p:cNvCxnSpPr>
          <p:nvPr/>
        </p:nvCxnSpPr>
        <p:spPr>
          <a:xfrm rot="10800000" flipH="1">
            <a:off x="6078872" y="2076232"/>
            <a:ext cx="1122300" cy="331800"/>
          </a:xfrm>
          <a:prstGeom prst="straightConnector1">
            <a:avLst/>
          </a:prstGeom>
          <a:noFill/>
          <a:ln w="19050" cap="flat" cmpd="sng">
            <a:solidFill>
              <a:srgbClr val="93C47D"/>
            </a:solidFill>
            <a:prstDash val="solid"/>
            <a:round/>
            <a:headEnd type="stealth" w="med" len="med"/>
            <a:tailEnd type="none" w="med" len="med"/>
          </a:ln>
        </p:spPr>
      </p:cxnSp>
      <p:cxnSp>
        <p:nvCxnSpPr>
          <p:cNvPr id="2384" name="Google Shape;2384;p48"/>
          <p:cNvCxnSpPr>
            <a:stCxn id="2381" idx="6"/>
            <a:endCxn id="2379" idx="2"/>
          </p:cNvCxnSpPr>
          <p:nvPr/>
        </p:nvCxnSpPr>
        <p:spPr>
          <a:xfrm>
            <a:off x="6764663" y="2000226"/>
            <a:ext cx="411900" cy="41400"/>
          </a:xfrm>
          <a:prstGeom prst="straightConnector1">
            <a:avLst/>
          </a:prstGeom>
          <a:noFill/>
          <a:ln w="9525" cap="flat" cmpd="sng">
            <a:solidFill>
              <a:srgbClr val="595959"/>
            </a:solidFill>
            <a:prstDash val="solid"/>
            <a:round/>
            <a:headEnd type="none" w="med" len="med"/>
            <a:tailEnd type="none" w="med" len="med"/>
          </a:ln>
        </p:spPr>
      </p:cxnSp>
      <p:cxnSp>
        <p:nvCxnSpPr>
          <p:cNvPr id="2385" name="Google Shape;2385;p48"/>
          <p:cNvCxnSpPr>
            <a:endCxn id="2374" idx="2"/>
          </p:cNvCxnSpPr>
          <p:nvPr/>
        </p:nvCxnSpPr>
        <p:spPr>
          <a:xfrm>
            <a:off x="6764713" y="2899237"/>
            <a:ext cx="404100" cy="49200"/>
          </a:xfrm>
          <a:prstGeom prst="straightConnector1">
            <a:avLst/>
          </a:prstGeom>
          <a:noFill/>
          <a:ln w="9525" cap="flat" cmpd="sng">
            <a:solidFill>
              <a:srgbClr val="595959"/>
            </a:solidFill>
            <a:prstDash val="solid"/>
            <a:round/>
            <a:headEnd type="none" w="med" len="med"/>
            <a:tailEnd type="none" w="med" len="med"/>
          </a:ln>
        </p:spPr>
      </p:cxnSp>
      <p:cxnSp>
        <p:nvCxnSpPr>
          <p:cNvPr id="2386" name="Google Shape;2386;p48"/>
          <p:cNvCxnSpPr>
            <a:stCxn id="2372" idx="7"/>
            <a:endCxn id="2374" idx="3"/>
          </p:cNvCxnSpPr>
          <p:nvPr/>
        </p:nvCxnSpPr>
        <p:spPr>
          <a:xfrm rot="10800000" flipH="1">
            <a:off x="6687829" y="2982883"/>
            <a:ext cx="505500" cy="210900"/>
          </a:xfrm>
          <a:prstGeom prst="straightConnector1">
            <a:avLst/>
          </a:prstGeom>
          <a:noFill/>
          <a:ln w="9525" cap="flat" cmpd="sng">
            <a:solidFill>
              <a:srgbClr val="595959"/>
            </a:solidFill>
            <a:prstDash val="solid"/>
            <a:round/>
            <a:headEnd type="none" w="med" len="med"/>
            <a:tailEnd type="none" w="med" len="med"/>
          </a:ln>
        </p:spPr>
      </p:cxnSp>
      <p:cxnSp>
        <p:nvCxnSpPr>
          <p:cNvPr id="2387" name="Google Shape;2387;p48"/>
          <p:cNvCxnSpPr>
            <a:endCxn id="2378" idx="1"/>
          </p:cNvCxnSpPr>
          <p:nvPr/>
        </p:nvCxnSpPr>
        <p:spPr>
          <a:xfrm rot="10800000" flipH="1">
            <a:off x="6362023" y="2864672"/>
            <a:ext cx="259500" cy="15300"/>
          </a:xfrm>
          <a:prstGeom prst="straightConnector1">
            <a:avLst/>
          </a:prstGeom>
          <a:noFill/>
          <a:ln w="9525" cap="flat" cmpd="sng">
            <a:solidFill>
              <a:srgbClr val="595959"/>
            </a:solidFill>
            <a:prstDash val="solid"/>
            <a:round/>
            <a:headEnd type="none" w="med" len="med"/>
            <a:tailEnd type="none" w="med" len="med"/>
          </a:ln>
        </p:spPr>
      </p:cxnSp>
      <p:cxnSp>
        <p:nvCxnSpPr>
          <p:cNvPr id="2388" name="Google Shape;2388;p48"/>
          <p:cNvCxnSpPr>
            <a:stCxn id="2373" idx="0"/>
            <a:endCxn id="2377" idx="3"/>
          </p:cNvCxnSpPr>
          <p:nvPr/>
        </p:nvCxnSpPr>
        <p:spPr>
          <a:xfrm rot="10800000" flipH="1">
            <a:off x="6018938" y="2914536"/>
            <a:ext cx="199800" cy="159900"/>
          </a:xfrm>
          <a:prstGeom prst="straightConnector1">
            <a:avLst/>
          </a:prstGeom>
          <a:noFill/>
          <a:ln w="9525" cap="flat" cmpd="sng">
            <a:solidFill>
              <a:srgbClr val="595959"/>
            </a:solidFill>
            <a:prstDash val="solid"/>
            <a:round/>
            <a:headEnd type="none" w="med" len="med"/>
            <a:tailEnd type="none" w="med" len="med"/>
          </a:ln>
        </p:spPr>
      </p:cxnSp>
      <p:cxnSp>
        <p:nvCxnSpPr>
          <p:cNvPr id="2389" name="Google Shape;2389;p48"/>
          <p:cNvCxnSpPr>
            <a:stCxn id="2376" idx="6"/>
            <a:endCxn id="2373" idx="2"/>
          </p:cNvCxnSpPr>
          <p:nvPr/>
        </p:nvCxnSpPr>
        <p:spPr>
          <a:xfrm rot="10800000" flipH="1">
            <a:off x="5676174" y="3123302"/>
            <a:ext cx="258900" cy="76800"/>
          </a:xfrm>
          <a:prstGeom prst="straightConnector1">
            <a:avLst/>
          </a:prstGeom>
          <a:noFill/>
          <a:ln w="9525" cap="flat" cmpd="sng">
            <a:solidFill>
              <a:srgbClr val="595959"/>
            </a:solidFill>
            <a:prstDash val="solid"/>
            <a:round/>
            <a:headEnd type="none" w="med" len="med"/>
            <a:tailEnd type="none" w="med" len="med"/>
          </a:ln>
        </p:spPr>
      </p:cxnSp>
      <p:cxnSp>
        <p:nvCxnSpPr>
          <p:cNvPr id="2390" name="Google Shape;2390;p48"/>
          <p:cNvCxnSpPr>
            <a:stCxn id="2375" idx="0"/>
            <a:endCxn id="2373" idx="4"/>
          </p:cNvCxnSpPr>
          <p:nvPr/>
        </p:nvCxnSpPr>
        <p:spPr>
          <a:xfrm rot="10800000" flipH="1">
            <a:off x="5987333" y="3172243"/>
            <a:ext cx="31500" cy="93600"/>
          </a:xfrm>
          <a:prstGeom prst="straightConnector1">
            <a:avLst/>
          </a:prstGeom>
          <a:noFill/>
          <a:ln w="9525" cap="flat" cmpd="sng">
            <a:solidFill>
              <a:srgbClr val="595959"/>
            </a:solidFill>
            <a:prstDash val="solid"/>
            <a:round/>
            <a:headEnd type="none" w="med" len="med"/>
            <a:tailEnd type="triangle" w="med" len="med"/>
          </a:ln>
        </p:spPr>
      </p:cxnSp>
      <p:cxnSp>
        <p:nvCxnSpPr>
          <p:cNvPr id="2391" name="Google Shape;2391;p48"/>
          <p:cNvCxnSpPr>
            <a:stCxn id="2376" idx="5"/>
            <a:endCxn id="2375" idx="2"/>
          </p:cNvCxnSpPr>
          <p:nvPr/>
        </p:nvCxnSpPr>
        <p:spPr>
          <a:xfrm>
            <a:off x="5651614" y="3234679"/>
            <a:ext cx="252000" cy="80100"/>
          </a:xfrm>
          <a:prstGeom prst="straightConnector1">
            <a:avLst/>
          </a:prstGeom>
          <a:noFill/>
          <a:ln w="9525" cap="flat" cmpd="sng">
            <a:solidFill>
              <a:srgbClr val="595959"/>
            </a:solidFill>
            <a:prstDash val="solid"/>
            <a:round/>
            <a:headEnd type="none" w="med" len="med"/>
            <a:tailEnd type="triangle" w="med" len="med"/>
          </a:ln>
        </p:spPr>
      </p:cxnSp>
      <p:cxnSp>
        <p:nvCxnSpPr>
          <p:cNvPr id="2392" name="Google Shape;2392;p48"/>
          <p:cNvCxnSpPr>
            <a:endCxn id="2371" idx="2"/>
          </p:cNvCxnSpPr>
          <p:nvPr/>
        </p:nvCxnSpPr>
        <p:spPr>
          <a:xfrm>
            <a:off x="6071087" y="3314887"/>
            <a:ext cx="251400" cy="33300"/>
          </a:xfrm>
          <a:prstGeom prst="straightConnector1">
            <a:avLst/>
          </a:prstGeom>
          <a:noFill/>
          <a:ln w="9525" cap="flat" cmpd="sng">
            <a:solidFill>
              <a:srgbClr val="595959"/>
            </a:solidFill>
            <a:prstDash val="solid"/>
            <a:round/>
            <a:headEnd type="none" w="med" len="med"/>
            <a:tailEnd type="none" w="med" len="med"/>
          </a:ln>
        </p:spPr>
      </p:cxnSp>
      <p:cxnSp>
        <p:nvCxnSpPr>
          <p:cNvPr id="2393" name="Google Shape;2393;p48"/>
          <p:cNvCxnSpPr>
            <a:stCxn id="2371" idx="7"/>
            <a:endCxn id="2372" idx="3"/>
          </p:cNvCxnSpPr>
          <p:nvPr/>
        </p:nvCxnSpPr>
        <p:spPr>
          <a:xfrm rot="10800000" flipH="1">
            <a:off x="6465628" y="3262909"/>
            <a:ext cx="103500" cy="50700"/>
          </a:xfrm>
          <a:prstGeom prst="straightConnector1">
            <a:avLst/>
          </a:prstGeom>
          <a:noFill/>
          <a:ln w="9525" cap="flat" cmpd="sng">
            <a:solidFill>
              <a:srgbClr val="595959"/>
            </a:solidFill>
            <a:prstDash val="solid"/>
            <a:round/>
            <a:headEnd type="none" w="med" len="med"/>
            <a:tailEnd type="none" w="med" len="med"/>
          </a:ln>
        </p:spPr>
      </p:cxnSp>
      <p:cxnSp>
        <p:nvCxnSpPr>
          <p:cNvPr id="2394" name="Google Shape;2394;p48"/>
          <p:cNvCxnSpPr>
            <a:endCxn id="2364" idx="3"/>
          </p:cNvCxnSpPr>
          <p:nvPr/>
        </p:nvCxnSpPr>
        <p:spPr>
          <a:xfrm rot="10800000" flipH="1">
            <a:off x="5621743" y="4263721"/>
            <a:ext cx="306300" cy="87000"/>
          </a:xfrm>
          <a:prstGeom prst="straightConnector1">
            <a:avLst/>
          </a:prstGeom>
          <a:noFill/>
          <a:ln w="9525" cap="flat" cmpd="sng">
            <a:solidFill>
              <a:srgbClr val="595959"/>
            </a:solidFill>
            <a:prstDash val="solid"/>
            <a:round/>
            <a:headEnd type="none" w="med" len="med"/>
            <a:tailEnd type="none" w="med" len="med"/>
          </a:ln>
        </p:spPr>
      </p:cxnSp>
      <p:cxnSp>
        <p:nvCxnSpPr>
          <p:cNvPr id="2395" name="Google Shape;2395;p48"/>
          <p:cNvCxnSpPr>
            <a:endCxn id="2358" idx="3"/>
          </p:cNvCxnSpPr>
          <p:nvPr/>
        </p:nvCxnSpPr>
        <p:spPr>
          <a:xfrm rot="10800000" flipH="1">
            <a:off x="5597248" y="4072314"/>
            <a:ext cx="362400" cy="243900"/>
          </a:xfrm>
          <a:prstGeom prst="straightConnector1">
            <a:avLst/>
          </a:prstGeom>
          <a:noFill/>
          <a:ln w="9525" cap="flat" cmpd="sng">
            <a:solidFill>
              <a:srgbClr val="595959"/>
            </a:solidFill>
            <a:prstDash val="solid"/>
            <a:round/>
            <a:headEnd type="none" w="med" len="med"/>
            <a:tailEnd type="triangle" w="med" len="med"/>
          </a:ln>
        </p:spPr>
      </p:cxnSp>
      <p:cxnSp>
        <p:nvCxnSpPr>
          <p:cNvPr id="2396" name="Google Shape;2396;p48"/>
          <p:cNvCxnSpPr>
            <a:endCxn id="2365" idx="4"/>
          </p:cNvCxnSpPr>
          <p:nvPr/>
        </p:nvCxnSpPr>
        <p:spPr>
          <a:xfrm rot="10800000" flipH="1">
            <a:off x="5537724" y="4163402"/>
            <a:ext cx="54600" cy="138600"/>
          </a:xfrm>
          <a:prstGeom prst="straightConnector1">
            <a:avLst/>
          </a:prstGeom>
          <a:noFill/>
          <a:ln w="9525" cap="flat" cmpd="sng">
            <a:solidFill>
              <a:srgbClr val="595959"/>
            </a:solidFill>
            <a:prstDash val="solid"/>
            <a:round/>
            <a:headEnd type="none" w="med" len="med"/>
            <a:tailEnd type="none" w="med" len="med"/>
          </a:ln>
        </p:spPr>
      </p:cxnSp>
      <p:cxnSp>
        <p:nvCxnSpPr>
          <p:cNvPr id="2397" name="Google Shape;2397;p48"/>
          <p:cNvCxnSpPr>
            <a:endCxn id="2366" idx="3"/>
          </p:cNvCxnSpPr>
          <p:nvPr/>
        </p:nvCxnSpPr>
        <p:spPr>
          <a:xfrm rot="10800000" flipH="1">
            <a:off x="5592209" y="3875033"/>
            <a:ext cx="337200" cy="190500"/>
          </a:xfrm>
          <a:prstGeom prst="straightConnector1">
            <a:avLst/>
          </a:prstGeom>
          <a:noFill/>
          <a:ln w="9525" cap="flat" cmpd="sng">
            <a:solidFill>
              <a:srgbClr val="595959"/>
            </a:solidFill>
            <a:prstDash val="solid"/>
            <a:round/>
            <a:headEnd type="none" w="med" len="med"/>
            <a:tailEnd type="none" w="med" len="med"/>
          </a:ln>
        </p:spPr>
      </p:cxnSp>
      <p:cxnSp>
        <p:nvCxnSpPr>
          <p:cNvPr id="2398" name="Google Shape;2398;p48"/>
          <p:cNvCxnSpPr>
            <a:endCxn id="2364" idx="2"/>
          </p:cNvCxnSpPr>
          <p:nvPr/>
        </p:nvCxnSpPr>
        <p:spPr>
          <a:xfrm>
            <a:off x="5651483" y="4149043"/>
            <a:ext cx="252000" cy="80100"/>
          </a:xfrm>
          <a:prstGeom prst="straightConnector1">
            <a:avLst/>
          </a:prstGeom>
          <a:noFill/>
          <a:ln w="9525" cap="flat" cmpd="sng">
            <a:solidFill>
              <a:srgbClr val="595959"/>
            </a:solidFill>
            <a:prstDash val="solid"/>
            <a:round/>
            <a:headEnd type="none" w="med" len="med"/>
            <a:tailEnd type="triangle" w="med" len="med"/>
          </a:ln>
        </p:spPr>
      </p:cxnSp>
      <p:cxnSp>
        <p:nvCxnSpPr>
          <p:cNvPr id="2399" name="Google Shape;2399;p48"/>
          <p:cNvCxnSpPr>
            <a:stCxn id="2365" idx="7"/>
            <a:endCxn id="2358" idx="2"/>
          </p:cNvCxnSpPr>
          <p:nvPr/>
        </p:nvCxnSpPr>
        <p:spPr>
          <a:xfrm rot="10800000" flipH="1">
            <a:off x="5651614" y="4037624"/>
            <a:ext cx="283500" cy="42300"/>
          </a:xfrm>
          <a:prstGeom prst="straightConnector1">
            <a:avLst/>
          </a:prstGeom>
          <a:noFill/>
          <a:ln w="9525" cap="flat" cmpd="sng">
            <a:solidFill>
              <a:srgbClr val="595959"/>
            </a:solidFill>
            <a:prstDash val="solid"/>
            <a:round/>
            <a:headEnd type="none" w="med" len="med"/>
            <a:tailEnd type="none" w="med" len="med"/>
          </a:ln>
        </p:spPr>
      </p:cxnSp>
      <p:cxnSp>
        <p:nvCxnSpPr>
          <p:cNvPr id="2400" name="Google Shape;2400;p48"/>
          <p:cNvCxnSpPr>
            <a:endCxn id="2367" idx="3"/>
          </p:cNvCxnSpPr>
          <p:nvPr/>
        </p:nvCxnSpPr>
        <p:spPr>
          <a:xfrm rot="10800000" flipH="1">
            <a:off x="6071233" y="4072879"/>
            <a:ext cx="223800" cy="156300"/>
          </a:xfrm>
          <a:prstGeom prst="straightConnector1">
            <a:avLst/>
          </a:prstGeom>
          <a:noFill/>
          <a:ln w="9525" cap="flat" cmpd="sng">
            <a:solidFill>
              <a:srgbClr val="595959"/>
            </a:solidFill>
            <a:prstDash val="solid"/>
            <a:round/>
            <a:headEnd type="none" w="med" len="med"/>
            <a:tailEnd type="triangle" w="med" len="med"/>
          </a:ln>
        </p:spPr>
      </p:cxnSp>
      <p:cxnSp>
        <p:nvCxnSpPr>
          <p:cNvPr id="2401" name="Google Shape;2401;p48"/>
          <p:cNvCxnSpPr>
            <a:endCxn id="2366" idx="4"/>
          </p:cNvCxnSpPr>
          <p:nvPr/>
        </p:nvCxnSpPr>
        <p:spPr>
          <a:xfrm rot="10800000">
            <a:off x="5988700" y="3889355"/>
            <a:ext cx="30300" cy="99600"/>
          </a:xfrm>
          <a:prstGeom prst="straightConnector1">
            <a:avLst/>
          </a:prstGeom>
          <a:noFill/>
          <a:ln w="9525" cap="flat" cmpd="sng">
            <a:solidFill>
              <a:srgbClr val="595959"/>
            </a:solidFill>
            <a:prstDash val="solid"/>
            <a:round/>
            <a:headEnd type="none" w="med" len="med"/>
            <a:tailEnd type="none" w="med" len="med"/>
          </a:ln>
        </p:spPr>
      </p:cxnSp>
      <p:cxnSp>
        <p:nvCxnSpPr>
          <p:cNvPr id="2402" name="Google Shape;2402;p48"/>
          <p:cNvCxnSpPr>
            <a:stCxn id="2364" idx="0"/>
            <a:endCxn id="2358" idx="4"/>
          </p:cNvCxnSpPr>
          <p:nvPr/>
        </p:nvCxnSpPr>
        <p:spPr>
          <a:xfrm rot="10800000" flipH="1">
            <a:off x="5987333" y="4086643"/>
            <a:ext cx="31500" cy="93600"/>
          </a:xfrm>
          <a:prstGeom prst="straightConnector1">
            <a:avLst/>
          </a:prstGeom>
          <a:noFill/>
          <a:ln w="9525" cap="flat" cmpd="sng">
            <a:solidFill>
              <a:srgbClr val="595959"/>
            </a:solidFill>
            <a:prstDash val="solid"/>
            <a:round/>
            <a:headEnd type="none" w="med" len="med"/>
            <a:tailEnd type="none" w="med" len="med"/>
          </a:ln>
        </p:spPr>
      </p:cxnSp>
      <p:cxnSp>
        <p:nvCxnSpPr>
          <p:cNvPr id="2403" name="Google Shape;2403;p48"/>
          <p:cNvCxnSpPr>
            <a:endCxn id="2353" idx="2"/>
          </p:cNvCxnSpPr>
          <p:nvPr/>
        </p:nvCxnSpPr>
        <p:spPr>
          <a:xfrm rot="10800000" flipH="1">
            <a:off x="7007113" y="3710437"/>
            <a:ext cx="237900" cy="41700"/>
          </a:xfrm>
          <a:prstGeom prst="straightConnector1">
            <a:avLst/>
          </a:prstGeom>
          <a:noFill/>
          <a:ln w="9525" cap="flat" cmpd="sng">
            <a:solidFill>
              <a:srgbClr val="595959"/>
            </a:solidFill>
            <a:prstDash val="solid"/>
            <a:round/>
            <a:headEnd type="none" w="med" len="med"/>
            <a:tailEnd type="none" w="med" len="med"/>
          </a:ln>
        </p:spPr>
      </p:cxnSp>
      <p:cxnSp>
        <p:nvCxnSpPr>
          <p:cNvPr id="2404" name="Google Shape;2404;p48"/>
          <p:cNvCxnSpPr>
            <a:stCxn id="2360" idx="5"/>
            <a:endCxn id="2359" idx="3"/>
          </p:cNvCxnSpPr>
          <p:nvPr/>
        </p:nvCxnSpPr>
        <p:spPr>
          <a:xfrm>
            <a:off x="7007154" y="3821214"/>
            <a:ext cx="186300" cy="76200"/>
          </a:xfrm>
          <a:prstGeom prst="straightConnector1">
            <a:avLst/>
          </a:prstGeom>
          <a:noFill/>
          <a:ln w="9525" cap="flat" cmpd="sng">
            <a:solidFill>
              <a:srgbClr val="595959"/>
            </a:solidFill>
            <a:prstDash val="solid"/>
            <a:round/>
            <a:headEnd type="none" w="med" len="med"/>
            <a:tailEnd type="none" w="med" len="med"/>
          </a:ln>
        </p:spPr>
      </p:cxnSp>
      <p:cxnSp>
        <p:nvCxnSpPr>
          <p:cNvPr id="2405" name="Google Shape;2405;p48"/>
          <p:cNvCxnSpPr>
            <a:stCxn id="2359" idx="7"/>
          </p:cNvCxnSpPr>
          <p:nvPr/>
        </p:nvCxnSpPr>
        <p:spPr>
          <a:xfrm>
            <a:off x="7311954" y="3828259"/>
            <a:ext cx="0" cy="0"/>
          </a:xfrm>
          <a:prstGeom prst="straightConnector1">
            <a:avLst/>
          </a:prstGeom>
          <a:noFill/>
          <a:ln w="9525" cap="flat" cmpd="sng">
            <a:solidFill>
              <a:srgbClr val="595959"/>
            </a:solidFill>
            <a:prstDash val="solid"/>
            <a:round/>
            <a:headEnd type="none" w="med" len="med"/>
            <a:tailEnd type="none" w="med" len="med"/>
          </a:ln>
        </p:spPr>
      </p:cxnSp>
      <p:cxnSp>
        <p:nvCxnSpPr>
          <p:cNvPr id="2406" name="Google Shape;2406;p48"/>
          <p:cNvCxnSpPr>
            <a:endCxn id="2369" idx="6"/>
          </p:cNvCxnSpPr>
          <p:nvPr/>
        </p:nvCxnSpPr>
        <p:spPr>
          <a:xfrm flipH="1">
            <a:off x="6590574" y="3675860"/>
            <a:ext cx="678900" cy="19200"/>
          </a:xfrm>
          <a:prstGeom prst="straightConnector1">
            <a:avLst/>
          </a:prstGeom>
          <a:noFill/>
          <a:ln w="9525" cap="flat" cmpd="sng">
            <a:solidFill>
              <a:srgbClr val="595959"/>
            </a:solidFill>
            <a:prstDash val="solid"/>
            <a:round/>
            <a:headEnd type="none" w="med" len="med"/>
            <a:tailEnd type="none" w="med" len="med"/>
          </a:ln>
        </p:spPr>
      </p:cxnSp>
      <p:cxnSp>
        <p:nvCxnSpPr>
          <p:cNvPr id="2407" name="Google Shape;2407;p48"/>
          <p:cNvCxnSpPr>
            <a:stCxn id="2359" idx="7"/>
            <a:endCxn id="2353" idx="5"/>
          </p:cNvCxnSpPr>
          <p:nvPr/>
        </p:nvCxnSpPr>
        <p:spPr>
          <a:xfrm rot="10800000" flipH="1">
            <a:off x="7311954" y="3745159"/>
            <a:ext cx="76200" cy="83100"/>
          </a:xfrm>
          <a:prstGeom prst="straightConnector1">
            <a:avLst/>
          </a:prstGeom>
          <a:noFill/>
          <a:ln w="9525" cap="flat" cmpd="sng">
            <a:solidFill>
              <a:srgbClr val="595959"/>
            </a:solidFill>
            <a:prstDash val="solid"/>
            <a:round/>
            <a:headEnd type="none" w="med" len="med"/>
            <a:tailEnd type="none" w="med" len="med"/>
          </a:ln>
        </p:spPr>
      </p:cxnSp>
      <p:cxnSp>
        <p:nvCxnSpPr>
          <p:cNvPr id="2408" name="Google Shape;2408;p48"/>
          <p:cNvCxnSpPr>
            <a:stCxn id="2362" idx="0"/>
            <a:endCxn id="2354" idx="5"/>
          </p:cNvCxnSpPr>
          <p:nvPr/>
        </p:nvCxnSpPr>
        <p:spPr>
          <a:xfrm rot="10800000">
            <a:off x="6465533" y="4297272"/>
            <a:ext cx="55200" cy="27000"/>
          </a:xfrm>
          <a:prstGeom prst="straightConnector1">
            <a:avLst/>
          </a:prstGeom>
          <a:noFill/>
          <a:ln w="9525" cap="flat" cmpd="sng">
            <a:solidFill>
              <a:srgbClr val="595959"/>
            </a:solidFill>
            <a:prstDash val="solid"/>
            <a:round/>
            <a:headEnd type="none" w="med" len="med"/>
            <a:tailEnd type="none" w="med" len="med"/>
          </a:ln>
        </p:spPr>
      </p:cxnSp>
      <p:cxnSp>
        <p:nvCxnSpPr>
          <p:cNvPr id="2409" name="Google Shape;2409;p48"/>
          <p:cNvCxnSpPr>
            <a:endCxn id="2354" idx="1"/>
          </p:cNvCxnSpPr>
          <p:nvPr/>
        </p:nvCxnSpPr>
        <p:spPr>
          <a:xfrm rot="10800000" flipH="1">
            <a:off x="6046746" y="4228009"/>
            <a:ext cx="300300" cy="35700"/>
          </a:xfrm>
          <a:prstGeom prst="straightConnector1">
            <a:avLst/>
          </a:prstGeom>
          <a:noFill/>
          <a:ln w="9525" cap="flat" cmpd="sng">
            <a:solidFill>
              <a:srgbClr val="595959"/>
            </a:solidFill>
            <a:prstDash val="solid"/>
            <a:round/>
            <a:headEnd type="none" w="med" len="med"/>
            <a:tailEnd type="none" w="med" len="med"/>
          </a:ln>
        </p:spPr>
      </p:cxnSp>
      <p:cxnSp>
        <p:nvCxnSpPr>
          <p:cNvPr id="2410" name="Google Shape;2410;p48"/>
          <p:cNvCxnSpPr>
            <a:stCxn id="2367" idx="5"/>
            <a:endCxn id="2355" idx="2"/>
          </p:cNvCxnSpPr>
          <p:nvPr/>
        </p:nvCxnSpPr>
        <p:spPr>
          <a:xfrm>
            <a:off x="6413614" y="4072879"/>
            <a:ext cx="131100" cy="69900"/>
          </a:xfrm>
          <a:prstGeom prst="straightConnector1">
            <a:avLst/>
          </a:prstGeom>
          <a:noFill/>
          <a:ln w="9525" cap="flat" cmpd="sng">
            <a:solidFill>
              <a:srgbClr val="595959"/>
            </a:solidFill>
            <a:prstDash val="solid"/>
            <a:round/>
            <a:headEnd type="none" w="med" len="med"/>
            <a:tailEnd type="triangle" w="med" len="med"/>
          </a:ln>
        </p:spPr>
      </p:cxnSp>
      <p:cxnSp>
        <p:nvCxnSpPr>
          <p:cNvPr id="2411" name="Google Shape;2411;p48"/>
          <p:cNvCxnSpPr>
            <a:stCxn id="2354" idx="7"/>
            <a:endCxn id="2355" idx="3"/>
          </p:cNvCxnSpPr>
          <p:nvPr/>
        </p:nvCxnSpPr>
        <p:spPr>
          <a:xfrm rot="10800000" flipH="1">
            <a:off x="6465628" y="4177309"/>
            <a:ext cx="103500" cy="50700"/>
          </a:xfrm>
          <a:prstGeom prst="straightConnector1">
            <a:avLst/>
          </a:prstGeom>
          <a:noFill/>
          <a:ln w="9525" cap="flat" cmpd="sng">
            <a:solidFill>
              <a:srgbClr val="595959"/>
            </a:solidFill>
            <a:prstDash val="solid"/>
            <a:round/>
            <a:headEnd type="none" w="med" len="med"/>
            <a:tailEnd type="none" w="med" len="med"/>
          </a:ln>
        </p:spPr>
      </p:cxnSp>
      <p:cxnSp>
        <p:nvCxnSpPr>
          <p:cNvPr id="2412" name="Google Shape;2412;p48"/>
          <p:cNvCxnSpPr>
            <a:endCxn id="2361" idx="2"/>
          </p:cNvCxnSpPr>
          <p:nvPr/>
        </p:nvCxnSpPr>
        <p:spPr>
          <a:xfrm rot="10800000" flipH="1">
            <a:off x="6712513" y="4091437"/>
            <a:ext cx="151500" cy="51300"/>
          </a:xfrm>
          <a:prstGeom prst="straightConnector1">
            <a:avLst/>
          </a:prstGeom>
          <a:noFill/>
          <a:ln w="9525" cap="flat" cmpd="sng">
            <a:solidFill>
              <a:srgbClr val="595959"/>
            </a:solidFill>
            <a:prstDash val="solid"/>
            <a:round/>
            <a:headEnd type="none" w="med" len="med"/>
            <a:tailEnd type="none" w="med" len="med"/>
          </a:ln>
        </p:spPr>
      </p:cxnSp>
      <p:cxnSp>
        <p:nvCxnSpPr>
          <p:cNvPr id="2413" name="Google Shape;2413;p48"/>
          <p:cNvCxnSpPr>
            <a:endCxn id="2361" idx="3"/>
          </p:cNvCxnSpPr>
          <p:nvPr/>
        </p:nvCxnSpPr>
        <p:spPr>
          <a:xfrm rot="10800000" flipH="1">
            <a:off x="6580173" y="4126014"/>
            <a:ext cx="308400" cy="212700"/>
          </a:xfrm>
          <a:prstGeom prst="straightConnector1">
            <a:avLst/>
          </a:prstGeom>
          <a:noFill/>
          <a:ln w="9525" cap="flat" cmpd="sng">
            <a:solidFill>
              <a:srgbClr val="595959"/>
            </a:solidFill>
            <a:prstDash val="solid"/>
            <a:round/>
            <a:headEnd type="none" w="med" len="med"/>
            <a:tailEnd type="none" w="med" len="med"/>
          </a:ln>
        </p:spPr>
      </p:cxnSp>
      <p:cxnSp>
        <p:nvCxnSpPr>
          <p:cNvPr id="2414" name="Google Shape;2414;p48"/>
          <p:cNvCxnSpPr>
            <a:endCxn id="2368" idx="3"/>
          </p:cNvCxnSpPr>
          <p:nvPr/>
        </p:nvCxnSpPr>
        <p:spPr>
          <a:xfrm rot="10800000" flipH="1">
            <a:off x="6072433" y="3828903"/>
            <a:ext cx="146400" cy="11700"/>
          </a:xfrm>
          <a:prstGeom prst="straightConnector1">
            <a:avLst/>
          </a:prstGeom>
          <a:noFill/>
          <a:ln w="9525" cap="flat" cmpd="sng">
            <a:solidFill>
              <a:srgbClr val="595959"/>
            </a:solidFill>
            <a:prstDash val="solid"/>
            <a:round/>
            <a:headEnd type="none" w="med" len="med"/>
            <a:tailEnd type="none" w="med" len="med"/>
          </a:ln>
        </p:spPr>
      </p:cxnSp>
      <p:cxnSp>
        <p:nvCxnSpPr>
          <p:cNvPr id="2415" name="Google Shape;2415;p48"/>
          <p:cNvCxnSpPr>
            <a:stCxn id="2368" idx="7"/>
            <a:endCxn id="2369" idx="3"/>
          </p:cNvCxnSpPr>
          <p:nvPr/>
        </p:nvCxnSpPr>
        <p:spPr>
          <a:xfrm rot="10800000" flipH="1">
            <a:off x="6337414" y="3729748"/>
            <a:ext cx="110100" cy="30000"/>
          </a:xfrm>
          <a:prstGeom prst="straightConnector1">
            <a:avLst/>
          </a:prstGeom>
          <a:noFill/>
          <a:ln w="9525" cap="flat" cmpd="sng">
            <a:solidFill>
              <a:srgbClr val="595959"/>
            </a:solidFill>
            <a:prstDash val="solid"/>
            <a:round/>
            <a:headEnd type="none" w="med" len="med"/>
            <a:tailEnd type="none" w="med" len="med"/>
          </a:ln>
        </p:spPr>
      </p:cxnSp>
      <p:cxnSp>
        <p:nvCxnSpPr>
          <p:cNvPr id="2416" name="Google Shape;2416;p48"/>
          <p:cNvCxnSpPr>
            <a:stCxn id="2369" idx="5"/>
          </p:cNvCxnSpPr>
          <p:nvPr/>
        </p:nvCxnSpPr>
        <p:spPr>
          <a:xfrm>
            <a:off x="6566014" y="3729638"/>
            <a:ext cx="0" cy="0"/>
          </a:xfrm>
          <a:prstGeom prst="straightConnector1">
            <a:avLst/>
          </a:prstGeom>
          <a:noFill/>
          <a:ln w="9525" cap="flat" cmpd="sng">
            <a:solidFill>
              <a:srgbClr val="595959"/>
            </a:solidFill>
            <a:prstDash val="solid"/>
            <a:round/>
            <a:headEnd type="none" w="med" len="med"/>
            <a:tailEnd type="none" w="med" len="med"/>
          </a:ln>
        </p:spPr>
      </p:cxnSp>
      <p:cxnSp>
        <p:nvCxnSpPr>
          <p:cNvPr id="2417" name="Google Shape;2417;p48"/>
          <p:cNvCxnSpPr>
            <a:stCxn id="2369" idx="5"/>
            <a:endCxn id="2357" idx="0"/>
          </p:cNvCxnSpPr>
          <p:nvPr/>
        </p:nvCxnSpPr>
        <p:spPr>
          <a:xfrm>
            <a:off x="6566014" y="3729638"/>
            <a:ext cx="114900" cy="29700"/>
          </a:xfrm>
          <a:prstGeom prst="straightConnector1">
            <a:avLst/>
          </a:prstGeom>
          <a:noFill/>
          <a:ln w="9525" cap="flat" cmpd="sng">
            <a:solidFill>
              <a:srgbClr val="595959"/>
            </a:solidFill>
            <a:prstDash val="solid"/>
            <a:round/>
            <a:headEnd type="none" w="med" len="med"/>
            <a:tailEnd type="none" w="med" len="med"/>
          </a:ln>
        </p:spPr>
      </p:cxnSp>
      <p:cxnSp>
        <p:nvCxnSpPr>
          <p:cNvPr id="2418" name="Google Shape;2418;p48"/>
          <p:cNvCxnSpPr>
            <a:endCxn id="2360" idx="2"/>
          </p:cNvCxnSpPr>
          <p:nvPr/>
        </p:nvCxnSpPr>
        <p:spPr>
          <a:xfrm rot="10800000" flipH="1">
            <a:off x="6740113" y="3786637"/>
            <a:ext cx="123900" cy="56100"/>
          </a:xfrm>
          <a:prstGeom prst="straightConnector1">
            <a:avLst/>
          </a:prstGeom>
          <a:noFill/>
          <a:ln w="9525" cap="flat" cmpd="sng">
            <a:solidFill>
              <a:srgbClr val="595959"/>
            </a:solidFill>
            <a:prstDash val="solid"/>
            <a:round/>
            <a:headEnd type="none" w="med" len="med"/>
            <a:tailEnd type="none" w="med" len="med"/>
          </a:ln>
        </p:spPr>
      </p:cxnSp>
      <p:cxnSp>
        <p:nvCxnSpPr>
          <p:cNvPr id="2419" name="Google Shape;2419;p48"/>
          <p:cNvCxnSpPr>
            <a:endCxn id="2357" idx="4"/>
          </p:cNvCxnSpPr>
          <p:nvPr/>
        </p:nvCxnSpPr>
        <p:spPr>
          <a:xfrm rot="10800000" flipH="1">
            <a:off x="6413513" y="3857135"/>
            <a:ext cx="267300" cy="146700"/>
          </a:xfrm>
          <a:prstGeom prst="straightConnector1">
            <a:avLst/>
          </a:prstGeom>
          <a:noFill/>
          <a:ln w="9525" cap="flat" cmpd="sng">
            <a:solidFill>
              <a:srgbClr val="595959"/>
            </a:solidFill>
            <a:prstDash val="solid"/>
            <a:round/>
            <a:headEnd type="none" w="med" len="med"/>
            <a:tailEnd type="none" w="med" len="med"/>
          </a:ln>
        </p:spPr>
      </p:cxnSp>
      <p:cxnSp>
        <p:nvCxnSpPr>
          <p:cNvPr id="2420" name="Google Shape;2420;p48"/>
          <p:cNvCxnSpPr>
            <a:endCxn id="2368" idx="4"/>
          </p:cNvCxnSpPr>
          <p:nvPr/>
        </p:nvCxnSpPr>
        <p:spPr>
          <a:xfrm rot="10800000">
            <a:off x="6278124" y="3843225"/>
            <a:ext cx="16800" cy="160500"/>
          </a:xfrm>
          <a:prstGeom prst="straightConnector1">
            <a:avLst/>
          </a:prstGeom>
          <a:noFill/>
          <a:ln w="9525" cap="flat" cmpd="sng">
            <a:solidFill>
              <a:srgbClr val="595959"/>
            </a:solidFill>
            <a:prstDash val="solid"/>
            <a:round/>
            <a:headEnd type="none" w="med" len="med"/>
            <a:tailEnd type="triangle" w="med" len="med"/>
          </a:ln>
        </p:spPr>
      </p:cxnSp>
      <p:cxnSp>
        <p:nvCxnSpPr>
          <p:cNvPr id="2421" name="Google Shape;2421;p48"/>
          <p:cNvCxnSpPr>
            <a:stCxn id="2361" idx="7"/>
            <a:endCxn id="2359" idx="3"/>
          </p:cNvCxnSpPr>
          <p:nvPr/>
        </p:nvCxnSpPr>
        <p:spPr>
          <a:xfrm rot="10800000" flipH="1">
            <a:off x="7007154" y="3897559"/>
            <a:ext cx="186300" cy="159300"/>
          </a:xfrm>
          <a:prstGeom prst="straightConnector1">
            <a:avLst/>
          </a:prstGeom>
          <a:noFill/>
          <a:ln w="9525" cap="flat" cmpd="sng">
            <a:solidFill>
              <a:srgbClr val="595959"/>
            </a:solidFill>
            <a:prstDash val="solid"/>
            <a:round/>
            <a:headEnd type="none" w="med" len="med"/>
            <a:tailEnd type="none" w="med" len="med"/>
          </a:ln>
        </p:spPr>
      </p:cxnSp>
      <p:cxnSp>
        <p:nvCxnSpPr>
          <p:cNvPr id="2422" name="Google Shape;2422;p48"/>
          <p:cNvCxnSpPr>
            <a:stCxn id="2361" idx="0"/>
            <a:endCxn id="2360" idx="4"/>
          </p:cNvCxnSpPr>
          <p:nvPr/>
        </p:nvCxnSpPr>
        <p:spPr>
          <a:xfrm rot="10800000">
            <a:off x="6947863" y="3835537"/>
            <a:ext cx="0" cy="207000"/>
          </a:xfrm>
          <a:prstGeom prst="straightConnector1">
            <a:avLst/>
          </a:prstGeom>
          <a:noFill/>
          <a:ln w="9525" cap="flat" cmpd="sng">
            <a:solidFill>
              <a:srgbClr val="595959"/>
            </a:solidFill>
            <a:prstDash val="solid"/>
            <a:round/>
            <a:headEnd type="none" w="med" len="med"/>
            <a:tailEnd type="triangle" w="med" len="med"/>
          </a:ln>
        </p:spPr>
      </p:cxnSp>
      <p:cxnSp>
        <p:nvCxnSpPr>
          <p:cNvPr id="2423" name="Google Shape;2423;p48"/>
          <p:cNvCxnSpPr>
            <a:endCxn id="2357" idx="4"/>
          </p:cNvCxnSpPr>
          <p:nvPr/>
        </p:nvCxnSpPr>
        <p:spPr>
          <a:xfrm rot="10800000" flipH="1">
            <a:off x="6628613" y="3857135"/>
            <a:ext cx="52200" cy="236700"/>
          </a:xfrm>
          <a:prstGeom prst="straightConnector1">
            <a:avLst/>
          </a:prstGeom>
          <a:noFill/>
          <a:ln w="9525" cap="flat" cmpd="sng">
            <a:solidFill>
              <a:srgbClr val="595959"/>
            </a:solidFill>
            <a:prstDash val="solid"/>
            <a:round/>
            <a:headEnd type="none" w="med" len="med"/>
            <a:tailEnd type="triangle" w="med" len="med"/>
          </a:ln>
        </p:spPr>
      </p:cxnSp>
      <p:cxnSp>
        <p:nvCxnSpPr>
          <p:cNvPr id="2424" name="Google Shape;2424;p48"/>
          <p:cNvCxnSpPr>
            <a:endCxn id="2367" idx="2"/>
          </p:cNvCxnSpPr>
          <p:nvPr/>
        </p:nvCxnSpPr>
        <p:spPr>
          <a:xfrm>
            <a:off x="6102774" y="4037702"/>
            <a:ext cx="167700" cy="600"/>
          </a:xfrm>
          <a:prstGeom prst="straightConnector1">
            <a:avLst/>
          </a:prstGeom>
          <a:noFill/>
          <a:ln w="9525" cap="flat" cmpd="sng">
            <a:solidFill>
              <a:srgbClr val="595959"/>
            </a:solidFill>
            <a:prstDash val="solid"/>
            <a:round/>
            <a:headEnd type="none" w="med" len="med"/>
            <a:tailEnd type="none" w="med" len="med"/>
          </a:ln>
        </p:spPr>
      </p:cxnSp>
      <p:cxnSp>
        <p:nvCxnSpPr>
          <p:cNvPr id="2425" name="Google Shape;2425;p48"/>
          <p:cNvCxnSpPr>
            <a:endCxn id="2361" idx="2"/>
          </p:cNvCxnSpPr>
          <p:nvPr/>
        </p:nvCxnSpPr>
        <p:spPr>
          <a:xfrm>
            <a:off x="6337513" y="3828937"/>
            <a:ext cx="526500" cy="262500"/>
          </a:xfrm>
          <a:prstGeom prst="straightConnector1">
            <a:avLst/>
          </a:prstGeom>
          <a:noFill/>
          <a:ln w="9525" cap="flat" cmpd="sng">
            <a:solidFill>
              <a:srgbClr val="595959"/>
            </a:solidFill>
            <a:prstDash val="solid"/>
            <a:round/>
            <a:headEnd type="none" w="med" len="med"/>
            <a:tailEnd type="none" w="med" len="med"/>
          </a:ln>
        </p:spPr>
      </p:cxnSp>
      <p:cxnSp>
        <p:nvCxnSpPr>
          <p:cNvPr id="2426" name="Google Shape;2426;p48"/>
          <p:cNvCxnSpPr>
            <a:endCxn id="2369" idx="2"/>
          </p:cNvCxnSpPr>
          <p:nvPr/>
        </p:nvCxnSpPr>
        <p:spPr>
          <a:xfrm rot="10800000" flipH="1">
            <a:off x="5988774" y="3695060"/>
            <a:ext cx="434100" cy="96600"/>
          </a:xfrm>
          <a:prstGeom prst="straightConnector1">
            <a:avLst/>
          </a:prstGeom>
          <a:noFill/>
          <a:ln w="9525" cap="flat" cmpd="sng">
            <a:solidFill>
              <a:srgbClr val="595959"/>
            </a:solidFill>
            <a:prstDash val="solid"/>
            <a:round/>
            <a:headEnd type="none" w="med" len="med"/>
            <a:tailEnd type="none" w="med" len="med"/>
          </a:ln>
        </p:spPr>
      </p:cxnSp>
      <p:cxnSp>
        <p:nvCxnSpPr>
          <p:cNvPr id="2427" name="Google Shape;2427;p48"/>
          <p:cNvCxnSpPr>
            <a:endCxn id="2354" idx="3"/>
          </p:cNvCxnSpPr>
          <p:nvPr/>
        </p:nvCxnSpPr>
        <p:spPr>
          <a:xfrm rot="10800000" flipH="1">
            <a:off x="5597046" y="4297164"/>
            <a:ext cx="750000" cy="88200"/>
          </a:xfrm>
          <a:prstGeom prst="straightConnector1">
            <a:avLst/>
          </a:prstGeom>
          <a:noFill/>
          <a:ln w="9525" cap="flat" cmpd="sng">
            <a:solidFill>
              <a:srgbClr val="595959"/>
            </a:solidFill>
            <a:prstDash val="solid"/>
            <a:round/>
            <a:headEnd type="none" w="med" len="med"/>
            <a:tailEnd type="triangle" w="med" len="med"/>
          </a:ln>
        </p:spPr>
      </p:cxnSp>
      <p:cxnSp>
        <p:nvCxnSpPr>
          <p:cNvPr id="2428" name="Google Shape;2428;p48"/>
          <p:cNvCxnSpPr>
            <a:stCxn id="2354" idx="0"/>
            <a:endCxn id="2358" idx="5"/>
          </p:cNvCxnSpPr>
          <p:nvPr/>
        </p:nvCxnSpPr>
        <p:spPr>
          <a:xfrm rot="10800000">
            <a:off x="6078137" y="4072387"/>
            <a:ext cx="328200" cy="141300"/>
          </a:xfrm>
          <a:prstGeom prst="straightConnector1">
            <a:avLst/>
          </a:prstGeom>
          <a:noFill/>
          <a:ln w="9525" cap="flat" cmpd="sng">
            <a:solidFill>
              <a:srgbClr val="595959"/>
            </a:solidFill>
            <a:prstDash val="solid"/>
            <a:round/>
            <a:headEnd type="none" w="med" len="med"/>
            <a:tailEnd type="triangle" w="med" len="med"/>
          </a:ln>
        </p:spPr>
      </p:cxnSp>
      <p:cxnSp>
        <p:nvCxnSpPr>
          <p:cNvPr id="2429" name="Google Shape;2429;p48"/>
          <p:cNvCxnSpPr>
            <a:endCxn id="2355" idx="7"/>
          </p:cNvCxnSpPr>
          <p:nvPr/>
        </p:nvCxnSpPr>
        <p:spPr>
          <a:xfrm flipH="1">
            <a:off x="6687829" y="3862783"/>
            <a:ext cx="480900" cy="245400"/>
          </a:xfrm>
          <a:prstGeom prst="straightConnector1">
            <a:avLst/>
          </a:prstGeom>
          <a:noFill/>
          <a:ln w="9525" cap="flat" cmpd="sng">
            <a:solidFill>
              <a:srgbClr val="595959"/>
            </a:solidFill>
            <a:prstDash val="solid"/>
            <a:round/>
            <a:headEnd type="none" w="med" len="med"/>
            <a:tailEnd type="none" w="med" len="med"/>
          </a:ln>
        </p:spPr>
      </p:cxnSp>
      <p:cxnSp>
        <p:nvCxnSpPr>
          <p:cNvPr id="2430" name="Google Shape;2430;p48"/>
          <p:cNvCxnSpPr>
            <a:stCxn id="2353" idx="4"/>
            <a:endCxn id="2367" idx="6"/>
          </p:cNvCxnSpPr>
          <p:nvPr/>
        </p:nvCxnSpPr>
        <p:spPr>
          <a:xfrm flipH="1">
            <a:off x="6438163" y="3759337"/>
            <a:ext cx="890700" cy="279000"/>
          </a:xfrm>
          <a:prstGeom prst="straightConnector1">
            <a:avLst/>
          </a:prstGeom>
          <a:noFill/>
          <a:ln w="9525" cap="flat" cmpd="sng">
            <a:solidFill>
              <a:srgbClr val="595959"/>
            </a:solidFill>
            <a:prstDash val="solid"/>
            <a:round/>
            <a:headEnd type="none" w="med" len="med"/>
            <a:tailEnd type="triangle" w="med" len="med"/>
          </a:ln>
        </p:spPr>
      </p:cxnSp>
      <p:cxnSp>
        <p:nvCxnSpPr>
          <p:cNvPr id="2431" name="Google Shape;2431;p48"/>
          <p:cNvCxnSpPr>
            <a:stCxn id="2362" idx="0"/>
            <a:endCxn id="2355" idx="4"/>
          </p:cNvCxnSpPr>
          <p:nvPr/>
        </p:nvCxnSpPr>
        <p:spPr>
          <a:xfrm rot="10800000" flipH="1">
            <a:off x="6520733" y="4191672"/>
            <a:ext cx="107700" cy="132600"/>
          </a:xfrm>
          <a:prstGeom prst="straightConnector1">
            <a:avLst/>
          </a:prstGeom>
          <a:noFill/>
          <a:ln w="9525" cap="flat" cmpd="sng">
            <a:solidFill>
              <a:srgbClr val="595959"/>
            </a:solidFill>
            <a:prstDash val="solid"/>
            <a:round/>
            <a:headEnd type="none" w="med" len="med"/>
            <a:tailEnd type="triangle" w="med" len="med"/>
          </a:ln>
        </p:spPr>
      </p:cxnSp>
      <p:cxnSp>
        <p:nvCxnSpPr>
          <p:cNvPr id="2432" name="Google Shape;2432;p48"/>
          <p:cNvCxnSpPr>
            <a:endCxn id="2369" idx="6"/>
          </p:cNvCxnSpPr>
          <p:nvPr/>
        </p:nvCxnSpPr>
        <p:spPr>
          <a:xfrm rot="10800000">
            <a:off x="6590574" y="3695060"/>
            <a:ext cx="297900" cy="57000"/>
          </a:xfrm>
          <a:prstGeom prst="straightConnector1">
            <a:avLst/>
          </a:prstGeom>
          <a:noFill/>
          <a:ln w="9525" cap="flat" cmpd="sng">
            <a:solidFill>
              <a:srgbClr val="595959"/>
            </a:solidFill>
            <a:prstDash val="solid"/>
            <a:round/>
            <a:headEnd type="none" w="med" len="med"/>
            <a:tailEnd type="triangle" w="med" len="med"/>
          </a:ln>
        </p:spPr>
      </p:cxnSp>
      <p:cxnSp>
        <p:nvCxnSpPr>
          <p:cNvPr id="2433" name="Google Shape;2433;p48"/>
          <p:cNvCxnSpPr>
            <a:stCxn id="2362" idx="3"/>
            <a:endCxn id="2364" idx="5"/>
          </p:cNvCxnSpPr>
          <p:nvPr/>
        </p:nvCxnSpPr>
        <p:spPr>
          <a:xfrm rot="10800000">
            <a:off x="6046543" y="4263749"/>
            <a:ext cx="414900" cy="144000"/>
          </a:xfrm>
          <a:prstGeom prst="straightConnector1">
            <a:avLst/>
          </a:prstGeom>
          <a:noFill/>
          <a:ln w="9525" cap="flat" cmpd="sng">
            <a:solidFill>
              <a:srgbClr val="595959"/>
            </a:solidFill>
            <a:prstDash val="solid"/>
            <a:round/>
            <a:headEnd type="none" w="med" len="med"/>
            <a:tailEnd type="triangle" w="med" len="med"/>
          </a:ln>
        </p:spPr>
      </p:cxnSp>
      <p:cxnSp>
        <p:nvCxnSpPr>
          <p:cNvPr id="2434" name="Google Shape;2434;p48"/>
          <p:cNvCxnSpPr>
            <a:endCxn id="2357" idx="3"/>
          </p:cNvCxnSpPr>
          <p:nvPr/>
        </p:nvCxnSpPr>
        <p:spPr>
          <a:xfrm>
            <a:off x="6362023" y="3794212"/>
            <a:ext cx="259500" cy="48600"/>
          </a:xfrm>
          <a:prstGeom prst="straightConnector1">
            <a:avLst/>
          </a:prstGeom>
          <a:noFill/>
          <a:ln w="9525" cap="flat" cmpd="sng">
            <a:solidFill>
              <a:srgbClr val="595959"/>
            </a:solidFill>
            <a:prstDash val="solid"/>
            <a:round/>
            <a:headEnd type="none" w="med" len="med"/>
            <a:tailEnd type="triangle" w="med" len="med"/>
          </a:ln>
        </p:spPr>
      </p:cxnSp>
      <p:sp>
        <p:nvSpPr>
          <p:cNvPr id="2435" name="Google Shape;2435;p48"/>
          <p:cNvSpPr/>
          <p:nvPr/>
        </p:nvSpPr>
        <p:spPr>
          <a:xfrm>
            <a:off x="5553237" y="3274215"/>
            <a:ext cx="167700" cy="97800"/>
          </a:xfrm>
          <a:prstGeom prst="ellipse">
            <a:avLst/>
          </a:prstGeom>
          <a:solidFill>
            <a:srgbClr val="C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8"/>
          <p:cNvSpPr/>
          <p:nvPr/>
        </p:nvSpPr>
        <p:spPr>
          <a:xfrm>
            <a:off x="5553237" y="4188615"/>
            <a:ext cx="167700" cy="97800"/>
          </a:xfrm>
          <a:prstGeom prst="ellipse">
            <a:avLst/>
          </a:prstGeom>
          <a:solidFill>
            <a:srgbClr val="C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8"/>
          <p:cNvSpPr/>
          <p:nvPr/>
        </p:nvSpPr>
        <p:spPr>
          <a:xfrm>
            <a:off x="5553237" y="2397574"/>
            <a:ext cx="167700" cy="97800"/>
          </a:xfrm>
          <a:prstGeom prst="ellipse">
            <a:avLst/>
          </a:prstGeom>
          <a:solidFill>
            <a:srgbClr val="C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8" name="Google Shape;2438;p48"/>
          <p:cNvCxnSpPr>
            <a:endCxn id="2379" idx="0"/>
          </p:cNvCxnSpPr>
          <p:nvPr/>
        </p:nvCxnSpPr>
        <p:spPr>
          <a:xfrm>
            <a:off x="7256752" y="1299225"/>
            <a:ext cx="3600" cy="693600"/>
          </a:xfrm>
          <a:prstGeom prst="straightConnector1">
            <a:avLst/>
          </a:prstGeom>
          <a:noFill/>
          <a:ln w="19050" cap="flat" cmpd="sng">
            <a:solidFill>
              <a:srgbClr val="C00000"/>
            </a:solidFill>
            <a:prstDash val="dash"/>
            <a:round/>
            <a:headEnd type="none" w="med" len="med"/>
            <a:tailEnd type="triangle" w="med" len="med"/>
          </a:ln>
        </p:spPr>
      </p:cxnSp>
      <p:cxnSp>
        <p:nvCxnSpPr>
          <p:cNvPr id="2439" name="Google Shape;2439;p48"/>
          <p:cNvCxnSpPr>
            <a:stCxn id="2380" idx="4"/>
            <a:endCxn id="2375" idx="0"/>
          </p:cNvCxnSpPr>
          <p:nvPr/>
        </p:nvCxnSpPr>
        <p:spPr>
          <a:xfrm flipH="1">
            <a:off x="5987222" y="2456932"/>
            <a:ext cx="7800" cy="808800"/>
          </a:xfrm>
          <a:prstGeom prst="straightConnector1">
            <a:avLst/>
          </a:prstGeom>
          <a:noFill/>
          <a:ln w="19050" cap="flat" cmpd="sng">
            <a:solidFill>
              <a:srgbClr val="C00000"/>
            </a:solidFill>
            <a:prstDash val="dash"/>
            <a:round/>
            <a:headEnd type="none" w="med" len="med"/>
            <a:tailEnd type="triangle" w="med" len="med"/>
          </a:ln>
        </p:spPr>
      </p:cxnSp>
      <p:cxnSp>
        <p:nvCxnSpPr>
          <p:cNvPr id="2440" name="Google Shape;2440;p48"/>
          <p:cNvCxnSpPr/>
          <p:nvPr/>
        </p:nvCxnSpPr>
        <p:spPr>
          <a:xfrm flipH="1">
            <a:off x="5987222" y="3371332"/>
            <a:ext cx="7800" cy="808800"/>
          </a:xfrm>
          <a:prstGeom prst="straightConnector1">
            <a:avLst/>
          </a:prstGeom>
          <a:noFill/>
          <a:ln w="19050" cap="flat" cmpd="sng">
            <a:solidFill>
              <a:srgbClr val="C00000"/>
            </a:solidFill>
            <a:prstDash val="dash"/>
            <a:round/>
            <a:headEnd type="none" w="med" len="med"/>
            <a:tailEnd type="triangle" w="med" len="med"/>
          </a:ln>
        </p:spPr>
      </p:cxnSp>
      <p:sp>
        <p:nvSpPr>
          <p:cNvPr id="2441" name="Google Shape;2441;p48"/>
          <p:cNvSpPr txBox="1"/>
          <p:nvPr/>
        </p:nvSpPr>
        <p:spPr>
          <a:xfrm>
            <a:off x="279550" y="1632500"/>
            <a:ext cx="3734700" cy="2634300"/>
          </a:xfrm>
          <a:prstGeom prst="rect">
            <a:avLst/>
          </a:prstGeom>
          <a:noFill/>
          <a:ln>
            <a:noFill/>
          </a:ln>
        </p:spPr>
        <p:txBody>
          <a:bodyPr spcFirstLastPara="1" wrap="square" lIns="91425" tIns="91425" rIns="91425" bIns="91425" anchor="t" anchorCtr="0">
            <a:noAutofit/>
          </a:bodyPr>
          <a:lstStyle/>
          <a:p>
            <a:pPr marL="457200" lvl="0" indent="-330200" algn="just" rtl="0">
              <a:spcBef>
                <a:spcPts val="0"/>
              </a:spcBef>
              <a:spcAft>
                <a:spcPts val="0"/>
              </a:spcAft>
              <a:buSzPts val="1600"/>
              <a:buChar char="●"/>
            </a:pPr>
            <a:r>
              <a:rPr lang="fr" sz="1600"/>
              <a:t>HNSW stack multiple NSW into a mutli-resolution layers of approximate NSW graphs to solve connectivity problem</a:t>
            </a:r>
            <a:endParaRPr sz="1600"/>
          </a:p>
          <a:p>
            <a:pPr marL="0" lvl="0" indent="0" algn="just" rtl="0">
              <a:spcBef>
                <a:spcPts val="0"/>
              </a:spcBef>
              <a:spcAft>
                <a:spcPts val="0"/>
              </a:spcAft>
              <a:buNone/>
            </a:pPr>
            <a:endParaRPr sz="1600"/>
          </a:p>
          <a:p>
            <a:pPr marL="457200" lvl="0" indent="-330200" algn="just" rtl="0">
              <a:spcBef>
                <a:spcPts val="0"/>
              </a:spcBef>
              <a:spcAft>
                <a:spcPts val="0"/>
              </a:spcAft>
              <a:buSzPts val="1600"/>
              <a:buChar char="●"/>
            </a:pPr>
            <a:r>
              <a:rPr lang="fr" sz="1600"/>
              <a:t>HNSW's hierarchical layer edges act as long-range connections, aiding distance calculation pruning in searches</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pic>
        <p:nvPicPr>
          <p:cNvPr id="2446" name="Google Shape;2446;p49"/>
          <p:cNvPicPr preferRelativeResize="0"/>
          <p:nvPr/>
        </p:nvPicPr>
        <p:blipFill>
          <a:blip r:embed="rId3">
            <a:alphaModFix/>
          </a:blip>
          <a:stretch>
            <a:fillRect/>
          </a:stretch>
        </p:blipFill>
        <p:spPr>
          <a:xfrm>
            <a:off x="48872" y="4394126"/>
            <a:ext cx="1361875" cy="700525"/>
          </a:xfrm>
          <a:prstGeom prst="rect">
            <a:avLst/>
          </a:prstGeom>
          <a:noFill/>
          <a:ln>
            <a:noFill/>
          </a:ln>
        </p:spPr>
      </p:pic>
      <p:cxnSp>
        <p:nvCxnSpPr>
          <p:cNvPr id="2447" name="Google Shape;2447;p49"/>
          <p:cNvCxnSpPr>
            <a:stCxn id="2448" idx="4"/>
            <a:endCxn id="2449"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cxnSp>
        <p:nvCxnSpPr>
          <p:cNvPr id="2450" name="Google Shape;2450;p49"/>
          <p:cNvCxnSpPr>
            <a:stCxn id="2451" idx="4"/>
            <a:endCxn id="2452"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cxnSp>
        <p:nvCxnSpPr>
          <p:cNvPr id="2453" name="Google Shape;2453;p49"/>
          <p:cNvCxnSpPr>
            <a:stCxn id="2454" idx="4"/>
            <a:endCxn id="2455"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cxnSp>
        <p:nvCxnSpPr>
          <p:cNvPr id="2456" name="Google Shape;2456;p49"/>
          <p:cNvCxnSpPr>
            <a:endCxn id="2457"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2458" name="Google Shape;245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36</a:t>
            </a:fld>
            <a:endParaRPr/>
          </a:p>
        </p:txBody>
      </p:sp>
      <p:sp>
        <p:nvSpPr>
          <p:cNvPr id="2459" name="Google Shape;2459;p49"/>
          <p:cNvSpPr txBox="1"/>
          <p:nvPr/>
        </p:nvSpPr>
        <p:spPr>
          <a:xfrm>
            <a:off x="125025" y="1038675"/>
            <a:ext cx="41499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a:solidFill>
                  <a:schemeClr val="dk1"/>
                </a:solidFill>
              </a:rPr>
              <a:t>Elpis concurrently constructs graphs using </a:t>
            </a:r>
            <a:r>
              <a:rPr lang="fr" sz="1700" i="1">
                <a:solidFill>
                  <a:srgbClr val="38761D"/>
                </a:solidFill>
              </a:rPr>
              <a:t>nw1</a:t>
            </a:r>
            <a:r>
              <a:rPr lang="fr" sz="1700">
                <a:solidFill>
                  <a:srgbClr val="38761D"/>
                </a:solidFill>
              </a:rPr>
              <a:t> workers,</a:t>
            </a:r>
            <a:r>
              <a:rPr lang="fr" sz="1700">
                <a:solidFill>
                  <a:schemeClr val="dk1"/>
                </a:solidFill>
              </a:rPr>
              <a:t> with each worker building </a:t>
            </a:r>
            <a:r>
              <a:rPr lang="fr" sz="1700">
                <a:solidFill>
                  <a:srgbClr val="274E13"/>
                </a:solidFill>
              </a:rPr>
              <a:t>Hierarchical NSW</a:t>
            </a:r>
            <a:r>
              <a:rPr lang="fr" sz="1700">
                <a:solidFill>
                  <a:schemeClr val="dk1"/>
                </a:solidFill>
              </a:rPr>
              <a:t> graph within each leaf in parallel using </a:t>
            </a:r>
            <a:r>
              <a:rPr lang="fr" sz="1700" i="1">
                <a:solidFill>
                  <a:srgbClr val="38761D"/>
                </a:solidFill>
              </a:rPr>
              <a:t>nw2</a:t>
            </a:r>
            <a:r>
              <a:rPr lang="fr" sz="1700">
                <a:solidFill>
                  <a:srgbClr val="38761D"/>
                </a:solidFill>
              </a:rPr>
              <a:t> workers</a:t>
            </a:r>
            <a:r>
              <a:rPr lang="fr" sz="1700">
                <a:solidFill>
                  <a:schemeClr val="dk1"/>
                </a:solidFill>
              </a:rPr>
              <a:t>.</a:t>
            </a:r>
            <a:endParaRPr sz="1700">
              <a:solidFill>
                <a:schemeClr val="dk1"/>
              </a:solidFill>
            </a:endParaRPr>
          </a:p>
        </p:txBody>
      </p:sp>
      <p:sp>
        <p:nvSpPr>
          <p:cNvPr id="2460" name="Google Shape;2460;p49"/>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2461" name="Google Shape;2461;p49"/>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2462" name="Google Shape;2462;p49"/>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2463" name="Google Shape;2463;p49"/>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2464" name="Google Shape;2464;p49"/>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2465" name="Google Shape;2465;p49"/>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2466" name="Google Shape;2466;p49"/>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467" name="Google Shape;2467;p49"/>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2468" name="Google Shape;2468;p49"/>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2469" name="Google Shape;2469;p49"/>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470" name="Google Shape;2470;p49"/>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2471" name="Google Shape;2471;p49"/>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2472" name="Google Shape;2472;p49"/>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473" name="Google Shape;2473;p49"/>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474" name="Google Shape;2474;p49"/>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2475" name="Google Shape;2475;p49"/>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476" name="Google Shape;2476;p49"/>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2477" name="Google Shape;2477;p49"/>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2478" name="Google Shape;2478;p49"/>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479" name="Google Shape;2479;p49"/>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2480" name="Google Shape;2480;p49"/>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2481" name="Google Shape;2481;p49"/>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482" name="Google Shape;2482;p49"/>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2483" name="Google Shape;2483;p49"/>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2484" name="Google Shape;2484;p49"/>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2485" name="Google Shape;2485;p49"/>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2486" name="Google Shape;2486;p49"/>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2487" name="Google Shape;2487;p49"/>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2488" name="Google Shape;2488;p49"/>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2489" name="Google Shape;2489;p49"/>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2490" name="Google Shape;2490;p49"/>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2491" name="Google Shape;2491;p49"/>
          <p:cNvSpPr/>
          <p:nvPr/>
        </p:nvSpPr>
        <p:spPr>
          <a:xfrm>
            <a:off x="7891702" y="244556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9"/>
          <p:cNvSpPr/>
          <p:nvPr/>
        </p:nvSpPr>
        <p:spPr>
          <a:xfrm>
            <a:off x="8741445" y="24533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9"/>
          <p:cNvSpPr/>
          <p:nvPr/>
        </p:nvSpPr>
        <p:spPr>
          <a:xfrm>
            <a:off x="8414155" y="25644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9"/>
          <p:cNvSpPr/>
          <p:nvPr/>
        </p:nvSpPr>
        <p:spPr>
          <a:xfrm>
            <a:off x="8492987" y="25403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9"/>
          <p:cNvSpPr/>
          <p:nvPr/>
        </p:nvSpPr>
        <p:spPr>
          <a:xfrm>
            <a:off x="7910248" y="207668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9"/>
          <p:cNvSpPr/>
          <p:nvPr/>
        </p:nvSpPr>
        <p:spPr>
          <a:xfrm>
            <a:off x="8511533" y="247305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9"/>
          <p:cNvSpPr/>
          <p:nvPr/>
        </p:nvSpPr>
        <p:spPr>
          <a:xfrm>
            <a:off x="8276715" y="25192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9"/>
          <p:cNvSpPr/>
          <p:nvPr/>
        </p:nvSpPr>
        <p:spPr>
          <a:xfrm>
            <a:off x="8714411" y="248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9"/>
          <p:cNvSpPr/>
          <p:nvPr/>
        </p:nvSpPr>
        <p:spPr>
          <a:xfrm>
            <a:off x="8606276" y="246870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9"/>
          <p:cNvSpPr/>
          <p:nvPr/>
        </p:nvSpPr>
        <p:spPr>
          <a:xfrm>
            <a:off x="8606276" y="253002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9"/>
          <p:cNvSpPr/>
          <p:nvPr/>
        </p:nvSpPr>
        <p:spPr>
          <a:xfrm>
            <a:off x="8454740" y="258669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9"/>
          <p:cNvSpPr/>
          <p:nvPr/>
        </p:nvSpPr>
        <p:spPr>
          <a:xfrm>
            <a:off x="8106026" y="258219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9"/>
          <p:cNvSpPr/>
          <p:nvPr/>
        </p:nvSpPr>
        <p:spPr>
          <a:xfrm>
            <a:off x="8265502" y="255772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9"/>
          <p:cNvSpPr/>
          <p:nvPr/>
        </p:nvSpPr>
        <p:spPr>
          <a:xfrm>
            <a:off x="8125362" y="25346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9"/>
          <p:cNvSpPr/>
          <p:nvPr/>
        </p:nvSpPr>
        <p:spPr>
          <a:xfrm>
            <a:off x="8265987" y="24795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9"/>
          <p:cNvSpPr/>
          <p:nvPr/>
        </p:nvSpPr>
        <p:spPr>
          <a:xfrm>
            <a:off x="8395702" y="25193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9"/>
          <p:cNvSpPr/>
          <p:nvPr/>
        </p:nvSpPr>
        <p:spPr>
          <a:xfrm>
            <a:off x="8368668" y="24702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9"/>
          <p:cNvSpPr/>
          <p:nvPr/>
        </p:nvSpPr>
        <p:spPr>
          <a:xfrm>
            <a:off x="8449770" y="24502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9"/>
          <p:cNvSpPr/>
          <p:nvPr/>
        </p:nvSpPr>
        <p:spPr>
          <a:xfrm>
            <a:off x="7891702" y="226162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9"/>
          <p:cNvSpPr/>
          <p:nvPr/>
        </p:nvSpPr>
        <p:spPr>
          <a:xfrm>
            <a:off x="8414155" y="238050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9"/>
          <p:cNvSpPr/>
          <p:nvPr/>
        </p:nvSpPr>
        <p:spPr>
          <a:xfrm>
            <a:off x="8492987" y="23564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9"/>
          <p:cNvSpPr/>
          <p:nvPr/>
        </p:nvSpPr>
        <p:spPr>
          <a:xfrm>
            <a:off x="8276715" y="23352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9"/>
          <p:cNvSpPr/>
          <p:nvPr/>
        </p:nvSpPr>
        <p:spPr>
          <a:xfrm>
            <a:off x="8714411" y="230009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9"/>
          <p:cNvSpPr/>
          <p:nvPr/>
        </p:nvSpPr>
        <p:spPr>
          <a:xfrm>
            <a:off x="8265502" y="237378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9"/>
          <p:cNvSpPr/>
          <p:nvPr/>
        </p:nvSpPr>
        <p:spPr>
          <a:xfrm>
            <a:off x="8125362" y="23507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9"/>
          <p:cNvSpPr/>
          <p:nvPr/>
        </p:nvSpPr>
        <p:spPr>
          <a:xfrm>
            <a:off x="8368668" y="228631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9"/>
          <p:cNvSpPr/>
          <p:nvPr/>
        </p:nvSpPr>
        <p:spPr>
          <a:xfrm>
            <a:off x="8511533" y="2290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9"/>
          <p:cNvSpPr/>
          <p:nvPr/>
        </p:nvSpPr>
        <p:spPr>
          <a:xfrm>
            <a:off x="8717139" y="211770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9"/>
          <p:cNvSpPr/>
          <p:nvPr/>
        </p:nvSpPr>
        <p:spPr>
          <a:xfrm>
            <a:off x="8268230" y="21913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9"/>
          <p:cNvSpPr/>
          <p:nvPr/>
        </p:nvSpPr>
        <p:spPr>
          <a:xfrm>
            <a:off x="8511533" y="210935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21" name="Google Shape;2521;p49"/>
          <p:cNvCxnSpPr>
            <a:stCxn id="2519" idx="0"/>
            <a:endCxn id="2520" idx="3"/>
          </p:cNvCxnSpPr>
          <p:nvPr/>
        </p:nvCxnSpPr>
        <p:spPr>
          <a:xfrm rot="10800000" flipH="1">
            <a:off x="8297930" y="212628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522" name="Google Shape;2522;p49"/>
          <p:cNvCxnSpPr>
            <a:stCxn id="2519" idx="6"/>
            <a:endCxn id="2518" idx="3"/>
          </p:cNvCxnSpPr>
          <p:nvPr/>
        </p:nvCxnSpPr>
        <p:spPr>
          <a:xfrm rot="10800000" flipH="1">
            <a:off x="8327630" y="213468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523" name="Google Shape;2523;p49"/>
          <p:cNvCxnSpPr>
            <a:stCxn id="2520" idx="6"/>
            <a:endCxn id="2518" idx="2"/>
          </p:cNvCxnSpPr>
          <p:nvPr/>
        </p:nvCxnSpPr>
        <p:spPr>
          <a:xfrm>
            <a:off x="8570933" y="211925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524" name="Google Shape;2524;p49"/>
          <p:cNvCxnSpPr>
            <a:endCxn id="2513" idx="2"/>
          </p:cNvCxnSpPr>
          <p:nvPr/>
        </p:nvCxnSpPr>
        <p:spPr>
          <a:xfrm>
            <a:off x="8571011" y="230009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525" name="Google Shape;2525;p49"/>
          <p:cNvCxnSpPr>
            <a:stCxn id="2511" idx="7"/>
            <a:endCxn id="2513" idx="3"/>
          </p:cNvCxnSpPr>
          <p:nvPr/>
        </p:nvCxnSpPr>
        <p:spPr>
          <a:xfrm rot="10800000" flipH="1">
            <a:off x="8543688" y="231700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526" name="Google Shape;2526;p49"/>
          <p:cNvCxnSpPr>
            <a:endCxn id="2517" idx="1"/>
          </p:cNvCxnSpPr>
          <p:nvPr/>
        </p:nvCxnSpPr>
        <p:spPr>
          <a:xfrm rot="10800000" flipH="1">
            <a:off x="8428131" y="229310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527" name="Google Shape;2527;p49"/>
          <p:cNvCxnSpPr>
            <a:stCxn id="2512" idx="0"/>
            <a:endCxn id="2516" idx="3"/>
          </p:cNvCxnSpPr>
          <p:nvPr/>
        </p:nvCxnSpPr>
        <p:spPr>
          <a:xfrm rot="10800000" flipH="1">
            <a:off x="8306415" y="230317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528" name="Google Shape;2528;p49"/>
          <p:cNvCxnSpPr>
            <a:stCxn id="2515" idx="6"/>
            <a:endCxn id="2512" idx="2"/>
          </p:cNvCxnSpPr>
          <p:nvPr/>
        </p:nvCxnSpPr>
        <p:spPr>
          <a:xfrm rot="10800000" flipH="1">
            <a:off x="8184762" y="234532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529" name="Google Shape;2529;p49"/>
          <p:cNvCxnSpPr>
            <a:stCxn id="2514" idx="0"/>
            <a:endCxn id="2512" idx="4"/>
          </p:cNvCxnSpPr>
          <p:nvPr/>
        </p:nvCxnSpPr>
        <p:spPr>
          <a:xfrm rot="10800000" flipH="1">
            <a:off x="8295202" y="235518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530" name="Google Shape;2530;p49"/>
          <p:cNvCxnSpPr>
            <a:stCxn id="2515" idx="5"/>
            <a:endCxn id="2514" idx="2"/>
          </p:cNvCxnSpPr>
          <p:nvPr/>
        </p:nvCxnSpPr>
        <p:spPr>
          <a:xfrm>
            <a:off x="8176063" y="236762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531" name="Google Shape;2531;p49"/>
          <p:cNvCxnSpPr>
            <a:endCxn id="2510" idx="2"/>
          </p:cNvCxnSpPr>
          <p:nvPr/>
        </p:nvCxnSpPr>
        <p:spPr>
          <a:xfrm>
            <a:off x="8325055" y="238380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532" name="Google Shape;2532;p49"/>
          <p:cNvCxnSpPr>
            <a:stCxn id="2510" idx="7"/>
            <a:endCxn id="2511" idx="3"/>
          </p:cNvCxnSpPr>
          <p:nvPr/>
        </p:nvCxnSpPr>
        <p:spPr>
          <a:xfrm rot="10800000" flipH="1">
            <a:off x="8464856" y="237320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533" name="Google Shape;2533;p49"/>
          <p:cNvCxnSpPr>
            <a:endCxn id="2503" idx="3"/>
          </p:cNvCxnSpPr>
          <p:nvPr/>
        </p:nvCxnSpPr>
        <p:spPr>
          <a:xfrm rot="10800000" flipH="1">
            <a:off x="8165601" y="257462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534" name="Google Shape;2534;p49"/>
          <p:cNvCxnSpPr>
            <a:endCxn id="2497" idx="3"/>
          </p:cNvCxnSpPr>
          <p:nvPr/>
        </p:nvCxnSpPr>
        <p:spPr>
          <a:xfrm rot="10800000" flipH="1">
            <a:off x="8157014" y="253612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2535" name="Google Shape;2535;p49"/>
          <p:cNvCxnSpPr>
            <a:endCxn id="2504" idx="4"/>
          </p:cNvCxnSpPr>
          <p:nvPr/>
        </p:nvCxnSpPr>
        <p:spPr>
          <a:xfrm rot="10800000" flipH="1">
            <a:off x="8135562" y="255446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2536" name="Google Shape;2536;p49"/>
          <p:cNvCxnSpPr>
            <a:endCxn id="2505" idx="3"/>
          </p:cNvCxnSpPr>
          <p:nvPr/>
        </p:nvCxnSpPr>
        <p:spPr>
          <a:xfrm rot="10800000" flipH="1">
            <a:off x="8154986" y="249643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2537" name="Google Shape;2537;p49"/>
          <p:cNvCxnSpPr>
            <a:endCxn id="2503" idx="2"/>
          </p:cNvCxnSpPr>
          <p:nvPr/>
        </p:nvCxnSpPr>
        <p:spPr>
          <a:xfrm>
            <a:off x="8176102" y="255142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538" name="Google Shape;2538;p49"/>
          <p:cNvCxnSpPr>
            <a:stCxn id="2504" idx="7"/>
            <a:endCxn id="2497" idx="2"/>
          </p:cNvCxnSpPr>
          <p:nvPr/>
        </p:nvCxnSpPr>
        <p:spPr>
          <a:xfrm rot="10800000" flipH="1">
            <a:off x="8176063" y="252916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2539" name="Google Shape;2539;p49"/>
          <p:cNvCxnSpPr>
            <a:endCxn id="2506" idx="3"/>
          </p:cNvCxnSpPr>
          <p:nvPr/>
        </p:nvCxnSpPr>
        <p:spPr>
          <a:xfrm rot="10800000" flipH="1">
            <a:off x="8324901" y="253623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2540" name="Google Shape;2540;p49"/>
          <p:cNvCxnSpPr>
            <a:endCxn id="2505" idx="4"/>
          </p:cNvCxnSpPr>
          <p:nvPr/>
        </p:nvCxnSpPr>
        <p:spPr>
          <a:xfrm rot="10800000">
            <a:off x="8295687" y="249933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2541" name="Google Shape;2541;p49"/>
          <p:cNvCxnSpPr>
            <a:stCxn id="2503" idx="0"/>
            <a:endCxn id="2497" idx="4"/>
          </p:cNvCxnSpPr>
          <p:nvPr/>
        </p:nvCxnSpPr>
        <p:spPr>
          <a:xfrm rot="10800000" flipH="1">
            <a:off x="8295202" y="253912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2542" name="Google Shape;2542;p49"/>
          <p:cNvCxnSpPr>
            <a:endCxn id="2492" idx="2"/>
          </p:cNvCxnSpPr>
          <p:nvPr/>
        </p:nvCxnSpPr>
        <p:spPr>
          <a:xfrm rot="10800000" flipH="1">
            <a:off x="8657145" y="246328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2543" name="Google Shape;2543;p49"/>
          <p:cNvCxnSpPr>
            <a:stCxn id="2499" idx="5"/>
            <a:endCxn id="2498" idx="3"/>
          </p:cNvCxnSpPr>
          <p:nvPr/>
        </p:nvCxnSpPr>
        <p:spPr>
          <a:xfrm>
            <a:off x="8656977" y="248560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2544" name="Google Shape;2544;p49"/>
          <p:cNvCxnSpPr>
            <a:stCxn id="2498" idx="7"/>
          </p:cNvCxnSpPr>
          <p:nvPr/>
        </p:nvCxnSpPr>
        <p:spPr>
          <a:xfrm>
            <a:off x="8765113" y="2486936"/>
            <a:ext cx="0" cy="0"/>
          </a:xfrm>
          <a:prstGeom prst="straightConnector1">
            <a:avLst/>
          </a:prstGeom>
          <a:noFill/>
          <a:ln w="9525" cap="flat" cmpd="sng">
            <a:solidFill>
              <a:schemeClr val="dk2"/>
            </a:solidFill>
            <a:prstDash val="solid"/>
            <a:round/>
            <a:headEnd type="none" w="med" len="med"/>
            <a:tailEnd type="none" w="med" len="med"/>
          </a:ln>
        </p:spPr>
      </p:cxnSp>
      <p:cxnSp>
        <p:nvCxnSpPr>
          <p:cNvPr id="2545" name="Google Shape;2545;p49"/>
          <p:cNvCxnSpPr>
            <a:endCxn id="2508" idx="6"/>
          </p:cNvCxnSpPr>
          <p:nvPr/>
        </p:nvCxnSpPr>
        <p:spPr>
          <a:xfrm flipH="1">
            <a:off x="8509170" y="245628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2546" name="Google Shape;2546;p49"/>
          <p:cNvCxnSpPr>
            <a:stCxn id="2498" idx="7"/>
            <a:endCxn id="2492" idx="5"/>
          </p:cNvCxnSpPr>
          <p:nvPr/>
        </p:nvCxnSpPr>
        <p:spPr>
          <a:xfrm rot="10800000" flipH="1">
            <a:off x="8765113" y="247013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2547" name="Google Shape;2547;p49"/>
          <p:cNvCxnSpPr>
            <a:stCxn id="2501" idx="0"/>
            <a:endCxn id="2493" idx="5"/>
          </p:cNvCxnSpPr>
          <p:nvPr/>
        </p:nvCxnSpPr>
        <p:spPr>
          <a:xfrm rot="10800000">
            <a:off x="8464940" y="258129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2548" name="Google Shape;2548;p49"/>
          <p:cNvCxnSpPr>
            <a:endCxn id="2493" idx="1"/>
          </p:cNvCxnSpPr>
          <p:nvPr/>
        </p:nvCxnSpPr>
        <p:spPr>
          <a:xfrm rot="10800000" flipH="1">
            <a:off x="8316354" y="256735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2549" name="Google Shape;2549;p49"/>
          <p:cNvCxnSpPr>
            <a:stCxn id="2506" idx="5"/>
            <a:endCxn id="2494" idx="2"/>
          </p:cNvCxnSpPr>
          <p:nvPr/>
        </p:nvCxnSpPr>
        <p:spPr>
          <a:xfrm>
            <a:off x="8446403" y="253623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2550" name="Google Shape;2550;p49"/>
          <p:cNvCxnSpPr>
            <a:stCxn id="2493" idx="7"/>
            <a:endCxn id="2494" idx="3"/>
          </p:cNvCxnSpPr>
          <p:nvPr/>
        </p:nvCxnSpPr>
        <p:spPr>
          <a:xfrm rot="10800000" flipH="1">
            <a:off x="8464856" y="255715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551" name="Google Shape;2551;p49"/>
          <p:cNvCxnSpPr>
            <a:endCxn id="2500" idx="2"/>
          </p:cNvCxnSpPr>
          <p:nvPr/>
        </p:nvCxnSpPr>
        <p:spPr>
          <a:xfrm rot="10800000" flipH="1">
            <a:off x="8552576" y="253992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2552" name="Google Shape;2552;p49"/>
          <p:cNvCxnSpPr>
            <a:endCxn id="2500" idx="3"/>
          </p:cNvCxnSpPr>
          <p:nvPr/>
        </p:nvCxnSpPr>
        <p:spPr>
          <a:xfrm rot="10800000" flipH="1">
            <a:off x="8505775" y="254692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49"/>
          <p:cNvCxnSpPr>
            <a:endCxn id="2507" idx="3"/>
          </p:cNvCxnSpPr>
          <p:nvPr/>
        </p:nvCxnSpPr>
        <p:spPr>
          <a:xfrm rot="10800000" flipH="1">
            <a:off x="8325467" y="248715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49"/>
          <p:cNvCxnSpPr>
            <a:stCxn id="2507" idx="7"/>
            <a:endCxn id="2508" idx="3"/>
          </p:cNvCxnSpPr>
          <p:nvPr/>
        </p:nvCxnSpPr>
        <p:spPr>
          <a:xfrm rot="10800000" flipH="1">
            <a:off x="8419369" y="246715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49"/>
          <p:cNvCxnSpPr>
            <a:stCxn id="2508" idx="5"/>
          </p:cNvCxnSpPr>
          <p:nvPr/>
        </p:nvCxnSpPr>
        <p:spPr>
          <a:xfrm>
            <a:off x="8500471" y="2467187"/>
            <a:ext cx="0" cy="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49"/>
          <p:cNvCxnSpPr>
            <a:stCxn id="2508" idx="5"/>
            <a:endCxn id="2496" idx="0"/>
          </p:cNvCxnSpPr>
          <p:nvPr/>
        </p:nvCxnSpPr>
        <p:spPr>
          <a:xfrm>
            <a:off x="8500471" y="246718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49"/>
          <p:cNvCxnSpPr>
            <a:endCxn id="2499" idx="2"/>
          </p:cNvCxnSpPr>
          <p:nvPr/>
        </p:nvCxnSpPr>
        <p:spPr>
          <a:xfrm rot="10800000" flipH="1">
            <a:off x="8562476" y="247860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49"/>
          <p:cNvCxnSpPr>
            <a:endCxn id="2496" idx="4"/>
          </p:cNvCxnSpPr>
          <p:nvPr/>
        </p:nvCxnSpPr>
        <p:spPr>
          <a:xfrm rot="10800000" flipH="1">
            <a:off x="8446433" y="249285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2559" name="Google Shape;2559;p49"/>
          <p:cNvCxnSpPr>
            <a:endCxn id="2507" idx="4"/>
          </p:cNvCxnSpPr>
          <p:nvPr/>
        </p:nvCxnSpPr>
        <p:spPr>
          <a:xfrm rot="10800000">
            <a:off x="8398368" y="249005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2560" name="Google Shape;2560;p49"/>
          <p:cNvCxnSpPr>
            <a:stCxn id="2500" idx="7"/>
            <a:endCxn id="2498" idx="3"/>
          </p:cNvCxnSpPr>
          <p:nvPr/>
        </p:nvCxnSpPr>
        <p:spPr>
          <a:xfrm rot="10800000" flipH="1">
            <a:off x="8656977" y="250082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49"/>
          <p:cNvCxnSpPr>
            <a:stCxn id="2500" idx="0"/>
            <a:endCxn id="2499" idx="4"/>
          </p:cNvCxnSpPr>
          <p:nvPr/>
        </p:nvCxnSpPr>
        <p:spPr>
          <a:xfrm rot="10800000">
            <a:off x="8635976" y="248862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2562" name="Google Shape;2562;p49"/>
          <p:cNvCxnSpPr>
            <a:endCxn id="2496" idx="4"/>
          </p:cNvCxnSpPr>
          <p:nvPr/>
        </p:nvCxnSpPr>
        <p:spPr>
          <a:xfrm rot="10800000" flipH="1">
            <a:off x="8522933" y="249285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2563" name="Google Shape;2563;p49"/>
          <p:cNvCxnSpPr>
            <a:endCxn id="2506" idx="2"/>
          </p:cNvCxnSpPr>
          <p:nvPr/>
        </p:nvCxnSpPr>
        <p:spPr>
          <a:xfrm>
            <a:off x="8336302" y="252893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49"/>
          <p:cNvCxnSpPr>
            <a:endCxn id="2500" idx="2"/>
          </p:cNvCxnSpPr>
          <p:nvPr/>
        </p:nvCxnSpPr>
        <p:spPr>
          <a:xfrm>
            <a:off x="8419376" y="248712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49"/>
          <p:cNvCxnSpPr>
            <a:endCxn id="2508" idx="2"/>
          </p:cNvCxnSpPr>
          <p:nvPr/>
        </p:nvCxnSpPr>
        <p:spPr>
          <a:xfrm rot="10800000" flipH="1">
            <a:off x="8295870" y="246018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49"/>
          <p:cNvCxnSpPr>
            <a:endCxn id="2493" idx="3"/>
          </p:cNvCxnSpPr>
          <p:nvPr/>
        </p:nvCxnSpPr>
        <p:spPr>
          <a:xfrm rot="10800000" flipH="1">
            <a:off x="8156754" y="258135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2567" name="Google Shape;2567;p49"/>
          <p:cNvCxnSpPr>
            <a:stCxn id="2493" idx="0"/>
            <a:endCxn id="2497" idx="5"/>
          </p:cNvCxnSpPr>
          <p:nvPr/>
        </p:nvCxnSpPr>
        <p:spPr>
          <a:xfrm rot="10800000">
            <a:off x="8327455" y="253625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2568" name="Google Shape;2568;p49"/>
          <p:cNvCxnSpPr>
            <a:endCxn id="2494" idx="7"/>
          </p:cNvCxnSpPr>
          <p:nvPr/>
        </p:nvCxnSpPr>
        <p:spPr>
          <a:xfrm flipH="1">
            <a:off x="8543688" y="249374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49"/>
          <p:cNvCxnSpPr>
            <a:stCxn id="2492" idx="4"/>
            <a:endCxn id="2506" idx="6"/>
          </p:cNvCxnSpPr>
          <p:nvPr/>
        </p:nvCxnSpPr>
        <p:spPr>
          <a:xfrm flipH="1">
            <a:off x="8455245" y="247318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2570" name="Google Shape;2570;p49"/>
          <p:cNvCxnSpPr>
            <a:stCxn id="2501" idx="0"/>
            <a:endCxn id="2494" idx="4"/>
          </p:cNvCxnSpPr>
          <p:nvPr/>
        </p:nvCxnSpPr>
        <p:spPr>
          <a:xfrm rot="10800000" flipH="1">
            <a:off x="8484440" y="256029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2571" name="Google Shape;2571;p49"/>
          <p:cNvCxnSpPr>
            <a:endCxn id="2508" idx="6"/>
          </p:cNvCxnSpPr>
          <p:nvPr/>
        </p:nvCxnSpPr>
        <p:spPr>
          <a:xfrm rot="10800000">
            <a:off x="8509170" y="246018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2572" name="Google Shape;2572;p49"/>
          <p:cNvCxnSpPr>
            <a:stCxn id="2501" idx="3"/>
            <a:endCxn id="2503" idx="5"/>
          </p:cNvCxnSpPr>
          <p:nvPr/>
        </p:nvCxnSpPr>
        <p:spPr>
          <a:xfrm rot="10800000">
            <a:off x="8316139" y="257449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2573" name="Google Shape;2573;p49"/>
          <p:cNvCxnSpPr>
            <a:endCxn id="2496" idx="3"/>
          </p:cNvCxnSpPr>
          <p:nvPr/>
        </p:nvCxnSpPr>
        <p:spPr>
          <a:xfrm>
            <a:off x="8428131" y="248005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2574" name="Google Shape;2574;p49"/>
          <p:cNvSpPr/>
          <p:nvPr/>
        </p:nvSpPr>
        <p:spPr>
          <a:xfrm>
            <a:off x="7162052" y="3909490"/>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9"/>
          <p:cNvSpPr/>
          <p:nvPr/>
        </p:nvSpPr>
        <p:spPr>
          <a:xfrm>
            <a:off x="8011795" y="39173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9"/>
          <p:cNvSpPr/>
          <p:nvPr/>
        </p:nvSpPr>
        <p:spPr>
          <a:xfrm>
            <a:off x="7684505" y="402837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9"/>
          <p:cNvSpPr/>
          <p:nvPr/>
        </p:nvSpPr>
        <p:spPr>
          <a:xfrm>
            <a:off x="7763337" y="40042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9"/>
          <p:cNvSpPr/>
          <p:nvPr/>
        </p:nvSpPr>
        <p:spPr>
          <a:xfrm>
            <a:off x="7180598" y="3540611"/>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p:cNvSpPr/>
          <p:nvPr/>
        </p:nvSpPr>
        <p:spPr>
          <a:xfrm>
            <a:off x="7781883" y="39369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p:cNvSpPr/>
          <p:nvPr/>
        </p:nvSpPr>
        <p:spPr>
          <a:xfrm>
            <a:off x="7547065" y="39831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p:cNvSpPr/>
          <p:nvPr/>
        </p:nvSpPr>
        <p:spPr>
          <a:xfrm>
            <a:off x="7984761" y="39479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p:cNvSpPr/>
          <p:nvPr/>
        </p:nvSpPr>
        <p:spPr>
          <a:xfrm>
            <a:off x="7876626" y="39326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p:cNvSpPr/>
          <p:nvPr/>
        </p:nvSpPr>
        <p:spPr>
          <a:xfrm>
            <a:off x="7876626" y="39939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p:cNvSpPr/>
          <p:nvPr/>
        </p:nvSpPr>
        <p:spPr>
          <a:xfrm>
            <a:off x="7725090" y="405062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p:cNvSpPr/>
          <p:nvPr/>
        </p:nvSpPr>
        <p:spPr>
          <a:xfrm>
            <a:off x="7376376" y="404611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p:cNvSpPr/>
          <p:nvPr/>
        </p:nvSpPr>
        <p:spPr>
          <a:xfrm>
            <a:off x="7535852" y="402164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p:cNvSpPr/>
          <p:nvPr/>
        </p:nvSpPr>
        <p:spPr>
          <a:xfrm>
            <a:off x="7395712" y="39985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p:cNvSpPr/>
          <p:nvPr/>
        </p:nvSpPr>
        <p:spPr>
          <a:xfrm>
            <a:off x="7536337" y="39434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7666052" y="39832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p:nvPr/>
        </p:nvSpPr>
        <p:spPr>
          <a:xfrm>
            <a:off x="7639018" y="39341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p:cNvSpPr/>
          <p:nvPr/>
        </p:nvSpPr>
        <p:spPr>
          <a:xfrm>
            <a:off x="7720120" y="39142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a:off x="7162052" y="3725549"/>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p:nvPr/>
        </p:nvSpPr>
        <p:spPr>
          <a:xfrm>
            <a:off x="7684505" y="38444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9"/>
          <p:cNvSpPr/>
          <p:nvPr/>
        </p:nvSpPr>
        <p:spPr>
          <a:xfrm>
            <a:off x="7763337" y="38203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9"/>
          <p:cNvSpPr/>
          <p:nvPr/>
        </p:nvSpPr>
        <p:spPr>
          <a:xfrm>
            <a:off x="7547065" y="37992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p:cNvSpPr/>
          <p:nvPr/>
        </p:nvSpPr>
        <p:spPr>
          <a:xfrm>
            <a:off x="7984761" y="37640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p:nvPr/>
        </p:nvSpPr>
        <p:spPr>
          <a:xfrm>
            <a:off x="7535852" y="383770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p:cNvSpPr/>
          <p:nvPr/>
        </p:nvSpPr>
        <p:spPr>
          <a:xfrm>
            <a:off x="7395712" y="38146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p:cNvSpPr/>
          <p:nvPr/>
        </p:nvSpPr>
        <p:spPr>
          <a:xfrm>
            <a:off x="7639018" y="375023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7781883" y="375412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p:nvPr/>
        </p:nvSpPr>
        <p:spPr>
          <a:xfrm>
            <a:off x="7987489" y="358162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p:cNvSpPr/>
          <p:nvPr/>
        </p:nvSpPr>
        <p:spPr>
          <a:xfrm>
            <a:off x="7538580" y="3655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p:cNvSpPr/>
          <p:nvPr/>
        </p:nvSpPr>
        <p:spPr>
          <a:xfrm>
            <a:off x="7781883" y="357327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04" name="Google Shape;2604;p49"/>
          <p:cNvCxnSpPr>
            <a:stCxn id="2602" idx="0"/>
            <a:endCxn id="2603" idx="3"/>
          </p:cNvCxnSpPr>
          <p:nvPr/>
        </p:nvCxnSpPr>
        <p:spPr>
          <a:xfrm rot="10800000" flipH="1">
            <a:off x="7568280" y="3590212"/>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49"/>
          <p:cNvCxnSpPr>
            <a:stCxn id="2602" idx="6"/>
            <a:endCxn id="2601" idx="3"/>
          </p:cNvCxnSpPr>
          <p:nvPr/>
        </p:nvCxnSpPr>
        <p:spPr>
          <a:xfrm rot="10800000" flipH="1">
            <a:off x="7597980" y="3598612"/>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49"/>
          <p:cNvCxnSpPr>
            <a:stCxn id="2603" idx="6"/>
            <a:endCxn id="2601" idx="2"/>
          </p:cNvCxnSpPr>
          <p:nvPr/>
        </p:nvCxnSpPr>
        <p:spPr>
          <a:xfrm>
            <a:off x="7841283" y="3583177"/>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49"/>
          <p:cNvCxnSpPr>
            <a:endCxn id="2596" idx="2"/>
          </p:cNvCxnSpPr>
          <p:nvPr/>
        </p:nvCxnSpPr>
        <p:spPr>
          <a:xfrm>
            <a:off x="7841361" y="3764020"/>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49"/>
          <p:cNvCxnSpPr>
            <a:stCxn id="2594" idx="7"/>
            <a:endCxn id="2596" idx="3"/>
          </p:cNvCxnSpPr>
          <p:nvPr/>
        </p:nvCxnSpPr>
        <p:spPr>
          <a:xfrm rot="10800000" flipH="1">
            <a:off x="7814038" y="3780930"/>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49"/>
          <p:cNvCxnSpPr>
            <a:endCxn id="2600" idx="1"/>
          </p:cNvCxnSpPr>
          <p:nvPr/>
        </p:nvCxnSpPr>
        <p:spPr>
          <a:xfrm rot="10800000" flipH="1">
            <a:off x="7698481" y="3757025"/>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49"/>
          <p:cNvCxnSpPr>
            <a:stCxn id="2595" idx="0"/>
            <a:endCxn id="2599" idx="3"/>
          </p:cNvCxnSpPr>
          <p:nvPr/>
        </p:nvCxnSpPr>
        <p:spPr>
          <a:xfrm rot="10800000" flipH="1">
            <a:off x="7576765" y="3767103"/>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49"/>
          <p:cNvCxnSpPr>
            <a:stCxn id="2598" idx="6"/>
            <a:endCxn id="2595" idx="2"/>
          </p:cNvCxnSpPr>
          <p:nvPr/>
        </p:nvCxnSpPr>
        <p:spPr>
          <a:xfrm rot="10800000" flipH="1">
            <a:off x="7455112" y="3809245"/>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612" name="Google Shape;2612;p49"/>
          <p:cNvCxnSpPr>
            <a:stCxn id="2597" idx="0"/>
            <a:endCxn id="2595" idx="4"/>
          </p:cNvCxnSpPr>
          <p:nvPr/>
        </p:nvCxnSpPr>
        <p:spPr>
          <a:xfrm rot="10800000" flipH="1">
            <a:off x="7565552" y="3819107"/>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613" name="Google Shape;2613;p49"/>
          <p:cNvCxnSpPr>
            <a:stCxn id="2598" idx="5"/>
            <a:endCxn id="2597" idx="2"/>
          </p:cNvCxnSpPr>
          <p:nvPr/>
        </p:nvCxnSpPr>
        <p:spPr>
          <a:xfrm>
            <a:off x="7446413" y="3831546"/>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614" name="Google Shape;2614;p49"/>
          <p:cNvCxnSpPr>
            <a:endCxn id="2593" idx="2"/>
          </p:cNvCxnSpPr>
          <p:nvPr/>
        </p:nvCxnSpPr>
        <p:spPr>
          <a:xfrm>
            <a:off x="7595405" y="3847734"/>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49"/>
          <p:cNvCxnSpPr>
            <a:stCxn id="2593" idx="7"/>
            <a:endCxn id="2594" idx="3"/>
          </p:cNvCxnSpPr>
          <p:nvPr/>
        </p:nvCxnSpPr>
        <p:spPr>
          <a:xfrm rot="10800000" flipH="1">
            <a:off x="7735206" y="3837134"/>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49"/>
          <p:cNvCxnSpPr>
            <a:endCxn id="2586" idx="3"/>
          </p:cNvCxnSpPr>
          <p:nvPr/>
        </p:nvCxnSpPr>
        <p:spPr>
          <a:xfrm rot="10800000" flipH="1">
            <a:off x="7435951" y="4038549"/>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49"/>
          <p:cNvCxnSpPr>
            <a:endCxn id="2580" idx="3"/>
          </p:cNvCxnSpPr>
          <p:nvPr/>
        </p:nvCxnSpPr>
        <p:spPr>
          <a:xfrm rot="10800000" flipH="1">
            <a:off x="7427364" y="4000045"/>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2618" name="Google Shape;2618;p49"/>
          <p:cNvCxnSpPr>
            <a:endCxn id="2587" idx="4"/>
          </p:cNvCxnSpPr>
          <p:nvPr/>
        </p:nvCxnSpPr>
        <p:spPr>
          <a:xfrm rot="10800000" flipH="1">
            <a:off x="7405912" y="4018387"/>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2619" name="Google Shape;2619;p49"/>
          <p:cNvCxnSpPr>
            <a:endCxn id="2588" idx="3"/>
          </p:cNvCxnSpPr>
          <p:nvPr/>
        </p:nvCxnSpPr>
        <p:spPr>
          <a:xfrm rot="10800000" flipH="1">
            <a:off x="7425336" y="3960360"/>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2620" name="Google Shape;2620;p49"/>
          <p:cNvCxnSpPr>
            <a:endCxn id="2586" idx="2"/>
          </p:cNvCxnSpPr>
          <p:nvPr/>
        </p:nvCxnSpPr>
        <p:spPr>
          <a:xfrm>
            <a:off x="7446452" y="4015348"/>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621" name="Google Shape;2621;p49"/>
          <p:cNvCxnSpPr>
            <a:stCxn id="2587" idx="7"/>
            <a:endCxn id="2580" idx="2"/>
          </p:cNvCxnSpPr>
          <p:nvPr/>
        </p:nvCxnSpPr>
        <p:spPr>
          <a:xfrm rot="10800000" flipH="1">
            <a:off x="7446413" y="3993087"/>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2622" name="Google Shape;2622;p49"/>
          <p:cNvCxnSpPr>
            <a:endCxn id="2589" idx="3"/>
          </p:cNvCxnSpPr>
          <p:nvPr/>
        </p:nvCxnSpPr>
        <p:spPr>
          <a:xfrm rot="10800000" flipH="1">
            <a:off x="7595251" y="4000159"/>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2623" name="Google Shape;2623;p49"/>
          <p:cNvCxnSpPr>
            <a:endCxn id="2588" idx="4"/>
          </p:cNvCxnSpPr>
          <p:nvPr/>
        </p:nvCxnSpPr>
        <p:spPr>
          <a:xfrm rot="10800000">
            <a:off x="7566037" y="3963259"/>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2624" name="Google Shape;2624;p49"/>
          <p:cNvCxnSpPr>
            <a:stCxn id="2586" idx="0"/>
            <a:endCxn id="2580" idx="4"/>
          </p:cNvCxnSpPr>
          <p:nvPr/>
        </p:nvCxnSpPr>
        <p:spPr>
          <a:xfrm rot="10800000" flipH="1">
            <a:off x="7565552" y="4003048"/>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2625" name="Google Shape;2625;p49"/>
          <p:cNvCxnSpPr>
            <a:endCxn id="2575" idx="2"/>
          </p:cNvCxnSpPr>
          <p:nvPr/>
        </p:nvCxnSpPr>
        <p:spPr>
          <a:xfrm rot="10800000" flipH="1">
            <a:off x="7927495" y="3927205"/>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2626" name="Google Shape;2626;p49"/>
          <p:cNvCxnSpPr>
            <a:stCxn id="2582" idx="5"/>
            <a:endCxn id="2581" idx="3"/>
          </p:cNvCxnSpPr>
          <p:nvPr/>
        </p:nvCxnSpPr>
        <p:spPr>
          <a:xfrm>
            <a:off x="7927327" y="3949534"/>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2627" name="Google Shape;2627;p49"/>
          <p:cNvCxnSpPr>
            <a:stCxn id="2581" idx="7"/>
          </p:cNvCxnSpPr>
          <p:nvPr/>
        </p:nvCxnSpPr>
        <p:spPr>
          <a:xfrm>
            <a:off x="8035463" y="3950861"/>
            <a:ext cx="0" cy="0"/>
          </a:xfrm>
          <a:prstGeom prst="straightConnector1">
            <a:avLst/>
          </a:prstGeom>
          <a:noFill/>
          <a:ln w="9525" cap="flat" cmpd="sng">
            <a:solidFill>
              <a:schemeClr val="dk2"/>
            </a:solidFill>
            <a:prstDash val="solid"/>
            <a:round/>
            <a:headEnd type="none" w="med" len="med"/>
            <a:tailEnd type="none" w="med" len="med"/>
          </a:ln>
        </p:spPr>
      </p:cxnSp>
      <p:cxnSp>
        <p:nvCxnSpPr>
          <p:cNvPr id="2628" name="Google Shape;2628;p49"/>
          <p:cNvCxnSpPr>
            <a:endCxn id="2591" idx="6"/>
          </p:cNvCxnSpPr>
          <p:nvPr/>
        </p:nvCxnSpPr>
        <p:spPr>
          <a:xfrm flipH="1">
            <a:off x="7779520" y="3920212"/>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2629" name="Google Shape;2629;p49"/>
          <p:cNvCxnSpPr>
            <a:stCxn id="2581" idx="7"/>
            <a:endCxn id="2575" idx="5"/>
          </p:cNvCxnSpPr>
          <p:nvPr/>
        </p:nvCxnSpPr>
        <p:spPr>
          <a:xfrm rot="10800000" flipH="1">
            <a:off x="8035463" y="3934061"/>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2630" name="Google Shape;2630;p49"/>
          <p:cNvCxnSpPr>
            <a:stCxn id="2584" idx="0"/>
            <a:endCxn id="2576" idx="5"/>
          </p:cNvCxnSpPr>
          <p:nvPr/>
        </p:nvCxnSpPr>
        <p:spPr>
          <a:xfrm rot="10800000">
            <a:off x="7735290" y="4045221"/>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2631" name="Google Shape;2631;p49"/>
          <p:cNvCxnSpPr>
            <a:endCxn id="2576" idx="1"/>
          </p:cNvCxnSpPr>
          <p:nvPr/>
        </p:nvCxnSpPr>
        <p:spPr>
          <a:xfrm rot="10800000" flipH="1">
            <a:off x="7586704" y="4031275"/>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2632" name="Google Shape;2632;p49"/>
          <p:cNvCxnSpPr>
            <a:stCxn id="2589" idx="5"/>
            <a:endCxn id="2577" idx="2"/>
          </p:cNvCxnSpPr>
          <p:nvPr/>
        </p:nvCxnSpPr>
        <p:spPr>
          <a:xfrm>
            <a:off x="7716753" y="4000159"/>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2633" name="Google Shape;2633;p49"/>
          <p:cNvCxnSpPr>
            <a:stCxn id="2576" idx="7"/>
            <a:endCxn id="2577" idx="3"/>
          </p:cNvCxnSpPr>
          <p:nvPr/>
        </p:nvCxnSpPr>
        <p:spPr>
          <a:xfrm rot="10800000" flipH="1">
            <a:off x="7735206" y="4021075"/>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634" name="Google Shape;2634;p49"/>
          <p:cNvCxnSpPr>
            <a:endCxn id="2583" idx="2"/>
          </p:cNvCxnSpPr>
          <p:nvPr/>
        </p:nvCxnSpPr>
        <p:spPr>
          <a:xfrm rot="10800000" flipH="1">
            <a:off x="7822926" y="4003847"/>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2635" name="Google Shape;2635;p49"/>
          <p:cNvCxnSpPr>
            <a:endCxn id="2583" idx="3"/>
          </p:cNvCxnSpPr>
          <p:nvPr/>
        </p:nvCxnSpPr>
        <p:spPr>
          <a:xfrm rot="10800000" flipH="1">
            <a:off x="7776125" y="4010847"/>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2636" name="Google Shape;2636;p49"/>
          <p:cNvCxnSpPr>
            <a:endCxn id="2590" idx="3"/>
          </p:cNvCxnSpPr>
          <p:nvPr/>
        </p:nvCxnSpPr>
        <p:spPr>
          <a:xfrm rot="10800000" flipH="1">
            <a:off x="7595817" y="3951080"/>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2637" name="Google Shape;2637;p49"/>
          <p:cNvCxnSpPr>
            <a:stCxn id="2590" idx="7"/>
            <a:endCxn id="2591" idx="3"/>
          </p:cNvCxnSpPr>
          <p:nvPr/>
        </p:nvCxnSpPr>
        <p:spPr>
          <a:xfrm rot="10800000" flipH="1">
            <a:off x="7689719" y="3931079"/>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2638" name="Google Shape;2638;p49"/>
          <p:cNvCxnSpPr>
            <a:stCxn id="2591" idx="5"/>
          </p:cNvCxnSpPr>
          <p:nvPr/>
        </p:nvCxnSpPr>
        <p:spPr>
          <a:xfrm>
            <a:off x="7770821" y="3931112"/>
            <a:ext cx="0" cy="0"/>
          </a:xfrm>
          <a:prstGeom prst="straightConnector1">
            <a:avLst/>
          </a:prstGeom>
          <a:noFill/>
          <a:ln w="9525" cap="flat" cmpd="sng">
            <a:solidFill>
              <a:schemeClr val="dk2"/>
            </a:solidFill>
            <a:prstDash val="solid"/>
            <a:round/>
            <a:headEnd type="none" w="med" len="med"/>
            <a:tailEnd type="none" w="med" len="med"/>
          </a:ln>
        </p:spPr>
      </p:cxnSp>
      <p:cxnSp>
        <p:nvCxnSpPr>
          <p:cNvPr id="2639" name="Google Shape;2639;p49"/>
          <p:cNvCxnSpPr>
            <a:stCxn id="2591" idx="5"/>
            <a:endCxn id="2579" idx="0"/>
          </p:cNvCxnSpPr>
          <p:nvPr/>
        </p:nvCxnSpPr>
        <p:spPr>
          <a:xfrm>
            <a:off x="7770821" y="3931112"/>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2640" name="Google Shape;2640;p49"/>
          <p:cNvCxnSpPr>
            <a:endCxn id="2582" idx="2"/>
          </p:cNvCxnSpPr>
          <p:nvPr/>
        </p:nvCxnSpPr>
        <p:spPr>
          <a:xfrm rot="10800000" flipH="1">
            <a:off x="7832826" y="3942533"/>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2641" name="Google Shape;2641;p49"/>
          <p:cNvCxnSpPr>
            <a:endCxn id="2579" idx="4"/>
          </p:cNvCxnSpPr>
          <p:nvPr/>
        </p:nvCxnSpPr>
        <p:spPr>
          <a:xfrm rot="10800000" flipH="1">
            <a:off x="7716783" y="3956778"/>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2642" name="Google Shape;2642;p49"/>
          <p:cNvCxnSpPr>
            <a:endCxn id="2590" idx="4"/>
          </p:cNvCxnSpPr>
          <p:nvPr/>
        </p:nvCxnSpPr>
        <p:spPr>
          <a:xfrm rot="10800000">
            <a:off x="7668718" y="3953980"/>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2643" name="Google Shape;2643;p49"/>
          <p:cNvCxnSpPr>
            <a:stCxn id="2583" idx="7"/>
            <a:endCxn id="2581" idx="3"/>
          </p:cNvCxnSpPr>
          <p:nvPr/>
        </p:nvCxnSpPr>
        <p:spPr>
          <a:xfrm rot="10800000" flipH="1">
            <a:off x="7927327" y="3964747"/>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2644" name="Google Shape;2644;p49"/>
          <p:cNvCxnSpPr>
            <a:stCxn id="2583" idx="0"/>
            <a:endCxn id="2582" idx="4"/>
          </p:cNvCxnSpPr>
          <p:nvPr/>
        </p:nvCxnSpPr>
        <p:spPr>
          <a:xfrm rot="10800000">
            <a:off x="7906326" y="3952547"/>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2645" name="Google Shape;2645;p49"/>
          <p:cNvCxnSpPr>
            <a:endCxn id="2579" idx="4"/>
          </p:cNvCxnSpPr>
          <p:nvPr/>
        </p:nvCxnSpPr>
        <p:spPr>
          <a:xfrm rot="10800000" flipH="1">
            <a:off x="7793283" y="3956778"/>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2646" name="Google Shape;2646;p49"/>
          <p:cNvCxnSpPr>
            <a:endCxn id="2589" idx="2"/>
          </p:cNvCxnSpPr>
          <p:nvPr/>
        </p:nvCxnSpPr>
        <p:spPr>
          <a:xfrm>
            <a:off x="7606652" y="3992858"/>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2647" name="Google Shape;2647;p49"/>
          <p:cNvCxnSpPr>
            <a:endCxn id="2583" idx="2"/>
          </p:cNvCxnSpPr>
          <p:nvPr/>
        </p:nvCxnSpPr>
        <p:spPr>
          <a:xfrm>
            <a:off x="7689726" y="3951047"/>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2648" name="Google Shape;2648;p49"/>
          <p:cNvCxnSpPr>
            <a:endCxn id="2591" idx="2"/>
          </p:cNvCxnSpPr>
          <p:nvPr/>
        </p:nvCxnSpPr>
        <p:spPr>
          <a:xfrm rot="10800000" flipH="1">
            <a:off x="7566220" y="3924112"/>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2649" name="Google Shape;2649;p49"/>
          <p:cNvCxnSpPr>
            <a:endCxn id="2576" idx="3"/>
          </p:cNvCxnSpPr>
          <p:nvPr/>
        </p:nvCxnSpPr>
        <p:spPr>
          <a:xfrm rot="10800000" flipH="1">
            <a:off x="7427104" y="4045276"/>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2650" name="Google Shape;2650;p49"/>
          <p:cNvCxnSpPr>
            <a:stCxn id="2576" idx="0"/>
            <a:endCxn id="2580" idx="5"/>
          </p:cNvCxnSpPr>
          <p:nvPr/>
        </p:nvCxnSpPr>
        <p:spPr>
          <a:xfrm rot="10800000">
            <a:off x="7597805" y="4000176"/>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2651" name="Google Shape;2651;p49"/>
          <p:cNvCxnSpPr>
            <a:endCxn id="2577" idx="7"/>
          </p:cNvCxnSpPr>
          <p:nvPr/>
        </p:nvCxnSpPr>
        <p:spPr>
          <a:xfrm flipH="1">
            <a:off x="7814038" y="3957671"/>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2652" name="Google Shape;2652;p49"/>
          <p:cNvCxnSpPr>
            <a:stCxn id="2575" idx="4"/>
            <a:endCxn id="2589" idx="6"/>
          </p:cNvCxnSpPr>
          <p:nvPr/>
        </p:nvCxnSpPr>
        <p:spPr>
          <a:xfrm flipH="1">
            <a:off x="7725595" y="3937105"/>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2653" name="Google Shape;2653;p49"/>
          <p:cNvCxnSpPr>
            <a:stCxn id="2584" idx="0"/>
            <a:endCxn id="2577" idx="4"/>
          </p:cNvCxnSpPr>
          <p:nvPr/>
        </p:nvCxnSpPr>
        <p:spPr>
          <a:xfrm rot="10800000" flipH="1">
            <a:off x="7754790" y="4024221"/>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2654" name="Google Shape;2654;p49"/>
          <p:cNvCxnSpPr>
            <a:endCxn id="2591" idx="6"/>
          </p:cNvCxnSpPr>
          <p:nvPr/>
        </p:nvCxnSpPr>
        <p:spPr>
          <a:xfrm rot="10800000">
            <a:off x="7779520" y="3924112"/>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2655" name="Google Shape;2655;p49"/>
          <p:cNvCxnSpPr>
            <a:stCxn id="2584" idx="3"/>
            <a:endCxn id="2586" idx="5"/>
          </p:cNvCxnSpPr>
          <p:nvPr/>
        </p:nvCxnSpPr>
        <p:spPr>
          <a:xfrm rot="10800000">
            <a:off x="7586489" y="4038422"/>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2656" name="Google Shape;2656;p49"/>
          <p:cNvCxnSpPr>
            <a:endCxn id="2579" idx="3"/>
          </p:cNvCxnSpPr>
          <p:nvPr/>
        </p:nvCxnSpPr>
        <p:spPr>
          <a:xfrm>
            <a:off x="7698481" y="3943978"/>
            <a:ext cx="92100" cy="9900"/>
          </a:xfrm>
          <a:prstGeom prst="straightConnector1">
            <a:avLst/>
          </a:prstGeom>
          <a:noFill/>
          <a:ln w="9525" cap="flat" cmpd="sng">
            <a:solidFill>
              <a:schemeClr val="dk2"/>
            </a:solidFill>
            <a:prstDash val="solid"/>
            <a:round/>
            <a:headEnd type="none" w="med" len="med"/>
            <a:tailEnd type="triangle" w="med" len="med"/>
          </a:ln>
        </p:spPr>
      </p:cxnSp>
      <p:sp>
        <p:nvSpPr>
          <p:cNvPr id="2657" name="Google Shape;2657;p49"/>
          <p:cNvSpPr/>
          <p:nvPr/>
        </p:nvSpPr>
        <p:spPr>
          <a:xfrm>
            <a:off x="5097552" y="39493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9"/>
          <p:cNvSpPr/>
          <p:nvPr/>
        </p:nvSpPr>
        <p:spPr>
          <a:xfrm>
            <a:off x="5947295" y="39571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9"/>
          <p:cNvSpPr/>
          <p:nvPr/>
        </p:nvSpPr>
        <p:spPr>
          <a:xfrm>
            <a:off x="5620005" y="4068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9"/>
          <p:cNvSpPr/>
          <p:nvPr/>
        </p:nvSpPr>
        <p:spPr>
          <a:xfrm>
            <a:off x="5698837" y="40440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9"/>
          <p:cNvSpPr/>
          <p:nvPr/>
        </p:nvSpPr>
        <p:spPr>
          <a:xfrm>
            <a:off x="5116098" y="35804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9"/>
          <p:cNvSpPr/>
          <p:nvPr/>
        </p:nvSpPr>
        <p:spPr>
          <a:xfrm>
            <a:off x="5717383" y="39768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9"/>
          <p:cNvSpPr/>
          <p:nvPr/>
        </p:nvSpPr>
        <p:spPr>
          <a:xfrm>
            <a:off x="5482565" y="40229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9"/>
          <p:cNvSpPr/>
          <p:nvPr/>
        </p:nvSpPr>
        <p:spPr>
          <a:xfrm>
            <a:off x="5920261" y="39877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9"/>
          <p:cNvSpPr/>
          <p:nvPr/>
        </p:nvSpPr>
        <p:spPr>
          <a:xfrm>
            <a:off x="5812126" y="39724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9"/>
          <p:cNvSpPr/>
          <p:nvPr/>
        </p:nvSpPr>
        <p:spPr>
          <a:xfrm>
            <a:off x="5812126" y="40337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9"/>
          <p:cNvSpPr/>
          <p:nvPr/>
        </p:nvSpPr>
        <p:spPr>
          <a:xfrm>
            <a:off x="5660590" y="40904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9"/>
          <p:cNvSpPr/>
          <p:nvPr/>
        </p:nvSpPr>
        <p:spPr>
          <a:xfrm>
            <a:off x="5311876" y="40859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9"/>
          <p:cNvSpPr/>
          <p:nvPr/>
        </p:nvSpPr>
        <p:spPr>
          <a:xfrm>
            <a:off x="5471352" y="40614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9"/>
          <p:cNvSpPr/>
          <p:nvPr/>
        </p:nvSpPr>
        <p:spPr>
          <a:xfrm>
            <a:off x="5331212" y="40384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9"/>
          <p:cNvSpPr/>
          <p:nvPr/>
        </p:nvSpPr>
        <p:spPr>
          <a:xfrm>
            <a:off x="5471837" y="39832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9"/>
          <p:cNvSpPr/>
          <p:nvPr/>
        </p:nvSpPr>
        <p:spPr>
          <a:xfrm>
            <a:off x="5601552" y="40230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9"/>
          <p:cNvSpPr/>
          <p:nvPr/>
        </p:nvSpPr>
        <p:spPr>
          <a:xfrm>
            <a:off x="5574518" y="39740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9"/>
          <p:cNvSpPr/>
          <p:nvPr/>
        </p:nvSpPr>
        <p:spPr>
          <a:xfrm>
            <a:off x="5655620" y="395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9"/>
          <p:cNvSpPr/>
          <p:nvPr/>
        </p:nvSpPr>
        <p:spPr>
          <a:xfrm>
            <a:off x="5097552" y="37653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9"/>
          <p:cNvSpPr/>
          <p:nvPr/>
        </p:nvSpPr>
        <p:spPr>
          <a:xfrm>
            <a:off x="5620005" y="38842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9"/>
          <p:cNvSpPr/>
          <p:nvPr/>
        </p:nvSpPr>
        <p:spPr>
          <a:xfrm>
            <a:off x="5698837" y="38601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9"/>
          <p:cNvSpPr/>
          <p:nvPr/>
        </p:nvSpPr>
        <p:spPr>
          <a:xfrm>
            <a:off x="5482565" y="38390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9"/>
          <p:cNvSpPr/>
          <p:nvPr/>
        </p:nvSpPr>
        <p:spPr>
          <a:xfrm>
            <a:off x="5920261" y="38038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9"/>
          <p:cNvSpPr/>
          <p:nvPr/>
        </p:nvSpPr>
        <p:spPr>
          <a:xfrm>
            <a:off x="5471352" y="38775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9"/>
          <p:cNvSpPr/>
          <p:nvPr/>
        </p:nvSpPr>
        <p:spPr>
          <a:xfrm>
            <a:off x="5331212" y="38544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9"/>
          <p:cNvSpPr/>
          <p:nvPr/>
        </p:nvSpPr>
        <p:spPr>
          <a:xfrm>
            <a:off x="5574518" y="37900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9"/>
          <p:cNvSpPr/>
          <p:nvPr/>
        </p:nvSpPr>
        <p:spPr>
          <a:xfrm>
            <a:off x="5717383" y="37939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9"/>
          <p:cNvSpPr/>
          <p:nvPr/>
        </p:nvSpPr>
        <p:spPr>
          <a:xfrm>
            <a:off x="5922989" y="36214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9"/>
          <p:cNvSpPr/>
          <p:nvPr/>
        </p:nvSpPr>
        <p:spPr>
          <a:xfrm>
            <a:off x="5474080" y="36951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9"/>
          <p:cNvSpPr/>
          <p:nvPr/>
        </p:nvSpPr>
        <p:spPr>
          <a:xfrm>
            <a:off x="5717383" y="36131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7" name="Google Shape;2687;p49"/>
          <p:cNvCxnSpPr>
            <a:stCxn id="2685" idx="0"/>
            <a:endCxn id="2686" idx="3"/>
          </p:cNvCxnSpPr>
          <p:nvPr/>
        </p:nvCxnSpPr>
        <p:spPr>
          <a:xfrm rot="10800000" flipH="1">
            <a:off x="5503780" y="36300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688" name="Google Shape;2688;p49"/>
          <p:cNvCxnSpPr>
            <a:stCxn id="2685" idx="6"/>
            <a:endCxn id="2684" idx="3"/>
          </p:cNvCxnSpPr>
          <p:nvPr/>
        </p:nvCxnSpPr>
        <p:spPr>
          <a:xfrm rot="10800000" flipH="1">
            <a:off x="5533480" y="36384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689" name="Google Shape;2689;p49"/>
          <p:cNvCxnSpPr>
            <a:stCxn id="2686" idx="6"/>
            <a:endCxn id="2684" idx="2"/>
          </p:cNvCxnSpPr>
          <p:nvPr/>
        </p:nvCxnSpPr>
        <p:spPr>
          <a:xfrm>
            <a:off x="5776783" y="36230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690" name="Google Shape;2690;p49"/>
          <p:cNvCxnSpPr>
            <a:endCxn id="2679" idx="2"/>
          </p:cNvCxnSpPr>
          <p:nvPr/>
        </p:nvCxnSpPr>
        <p:spPr>
          <a:xfrm>
            <a:off x="5776861" y="38038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691" name="Google Shape;2691;p49"/>
          <p:cNvCxnSpPr>
            <a:stCxn id="2677" idx="7"/>
            <a:endCxn id="2679" idx="3"/>
          </p:cNvCxnSpPr>
          <p:nvPr/>
        </p:nvCxnSpPr>
        <p:spPr>
          <a:xfrm rot="10800000" flipH="1">
            <a:off x="5749538" y="38207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692" name="Google Shape;2692;p49"/>
          <p:cNvCxnSpPr>
            <a:endCxn id="2683" idx="1"/>
          </p:cNvCxnSpPr>
          <p:nvPr/>
        </p:nvCxnSpPr>
        <p:spPr>
          <a:xfrm rot="10800000" flipH="1">
            <a:off x="5633981" y="37968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693" name="Google Shape;2693;p49"/>
          <p:cNvCxnSpPr>
            <a:stCxn id="2678" idx="0"/>
            <a:endCxn id="2682" idx="3"/>
          </p:cNvCxnSpPr>
          <p:nvPr/>
        </p:nvCxnSpPr>
        <p:spPr>
          <a:xfrm rot="10800000" flipH="1">
            <a:off x="5512265" y="38069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694" name="Google Shape;2694;p49"/>
          <p:cNvCxnSpPr>
            <a:stCxn id="2681" idx="6"/>
            <a:endCxn id="2678" idx="2"/>
          </p:cNvCxnSpPr>
          <p:nvPr/>
        </p:nvCxnSpPr>
        <p:spPr>
          <a:xfrm rot="10800000" flipH="1">
            <a:off x="5390612" y="38490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695" name="Google Shape;2695;p49"/>
          <p:cNvCxnSpPr>
            <a:stCxn id="2680" idx="0"/>
            <a:endCxn id="2678" idx="4"/>
          </p:cNvCxnSpPr>
          <p:nvPr/>
        </p:nvCxnSpPr>
        <p:spPr>
          <a:xfrm rot="10800000" flipH="1">
            <a:off x="5501052" y="38589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696" name="Google Shape;2696;p49"/>
          <p:cNvCxnSpPr>
            <a:stCxn id="2681" idx="5"/>
            <a:endCxn id="2680" idx="2"/>
          </p:cNvCxnSpPr>
          <p:nvPr/>
        </p:nvCxnSpPr>
        <p:spPr>
          <a:xfrm>
            <a:off x="5381913" y="38713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697" name="Google Shape;2697;p49"/>
          <p:cNvCxnSpPr>
            <a:endCxn id="2676" idx="2"/>
          </p:cNvCxnSpPr>
          <p:nvPr/>
        </p:nvCxnSpPr>
        <p:spPr>
          <a:xfrm>
            <a:off x="5530905" y="38875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698" name="Google Shape;2698;p49"/>
          <p:cNvCxnSpPr>
            <a:stCxn id="2676" idx="7"/>
            <a:endCxn id="2677" idx="3"/>
          </p:cNvCxnSpPr>
          <p:nvPr/>
        </p:nvCxnSpPr>
        <p:spPr>
          <a:xfrm rot="10800000" flipH="1">
            <a:off x="5670706" y="38769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699" name="Google Shape;2699;p49"/>
          <p:cNvCxnSpPr>
            <a:endCxn id="2669" idx="3"/>
          </p:cNvCxnSpPr>
          <p:nvPr/>
        </p:nvCxnSpPr>
        <p:spPr>
          <a:xfrm rot="10800000" flipH="1">
            <a:off x="5371451" y="40783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700" name="Google Shape;2700;p49"/>
          <p:cNvCxnSpPr>
            <a:endCxn id="2663" idx="3"/>
          </p:cNvCxnSpPr>
          <p:nvPr/>
        </p:nvCxnSpPr>
        <p:spPr>
          <a:xfrm rot="10800000" flipH="1">
            <a:off x="5362864" y="40398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2701" name="Google Shape;2701;p49"/>
          <p:cNvCxnSpPr>
            <a:endCxn id="2670" idx="4"/>
          </p:cNvCxnSpPr>
          <p:nvPr/>
        </p:nvCxnSpPr>
        <p:spPr>
          <a:xfrm rot="10800000" flipH="1">
            <a:off x="5341412" y="40582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2702" name="Google Shape;2702;p49"/>
          <p:cNvCxnSpPr>
            <a:endCxn id="2671" idx="3"/>
          </p:cNvCxnSpPr>
          <p:nvPr/>
        </p:nvCxnSpPr>
        <p:spPr>
          <a:xfrm rot="10800000" flipH="1">
            <a:off x="5360836" y="40001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2703" name="Google Shape;2703;p49"/>
          <p:cNvCxnSpPr>
            <a:endCxn id="2669" idx="2"/>
          </p:cNvCxnSpPr>
          <p:nvPr/>
        </p:nvCxnSpPr>
        <p:spPr>
          <a:xfrm>
            <a:off x="5381952" y="40551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704" name="Google Shape;2704;p49"/>
          <p:cNvCxnSpPr>
            <a:stCxn id="2670" idx="7"/>
            <a:endCxn id="2663" idx="2"/>
          </p:cNvCxnSpPr>
          <p:nvPr/>
        </p:nvCxnSpPr>
        <p:spPr>
          <a:xfrm rot="10800000" flipH="1">
            <a:off x="5381913" y="40329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2705" name="Google Shape;2705;p49"/>
          <p:cNvCxnSpPr>
            <a:endCxn id="2672" idx="3"/>
          </p:cNvCxnSpPr>
          <p:nvPr/>
        </p:nvCxnSpPr>
        <p:spPr>
          <a:xfrm rot="10800000" flipH="1">
            <a:off x="5530751" y="40399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2706" name="Google Shape;2706;p49"/>
          <p:cNvCxnSpPr>
            <a:endCxn id="2671" idx="4"/>
          </p:cNvCxnSpPr>
          <p:nvPr/>
        </p:nvCxnSpPr>
        <p:spPr>
          <a:xfrm rot="10800000">
            <a:off x="5501537" y="40030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2707" name="Google Shape;2707;p49"/>
          <p:cNvCxnSpPr>
            <a:stCxn id="2669" idx="0"/>
            <a:endCxn id="2663" idx="4"/>
          </p:cNvCxnSpPr>
          <p:nvPr/>
        </p:nvCxnSpPr>
        <p:spPr>
          <a:xfrm rot="10800000" flipH="1">
            <a:off x="5501052" y="40428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2708" name="Google Shape;2708;p49"/>
          <p:cNvCxnSpPr>
            <a:endCxn id="2658" idx="2"/>
          </p:cNvCxnSpPr>
          <p:nvPr/>
        </p:nvCxnSpPr>
        <p:spPr>
          <a:xfrm rot="10800000" flipH="1">
            <a:off x="5862995" y="39670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2709" name="Google Shape;2709;p49"/>
          <p:cNvCxnSpPr>
            <a:stCxn id="2665" idx="5"/>
            <a:endCxn id="2664" idx="3"/>
          </p:cNvCxnSpPr>
          <p:nvPr/>
        </p:nvCxnSpPr>
        <p:spPr>
          <a:xfrm>
            <a:off x="5862827" y="39893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2710" name="Google Shape;2710;p49"/>
          <p:cNvCxnSpPr>
            <a:stCxn id="2664" idx="7"/>
          </p:cNvCxnSpPr>
          <p:nvPr/>
        </p:nvCxnSpPr>
        <p:spPr>
          <a:xfrm>
            <a:off x="5970963" y="3990686"/>
            <a:ext cx="0" cy="0"/>
          </a:xfrm>
          <a:prstGeom prst="straightConnector1">
            <a:avLst/>
          </a:prstGeom>
          <a:noFill/>
          <a:ln w="9525" cap="flat" cmpd="sng">
            <a:solidFill>
              <a:schemeClr val="dk2"/>
            </a:solidFill>
            <a:prstDash val="solid"/>
            <a:round/>
            <a:headEnd type="none" w="med" len="med"/>
            <a:tailEnd type="none" w="med" len="med"/>
          </a:ln>
        </p:spPr>
      </p:cxnSp>
      <p:cxnSp>
        <p:nvCxnSpPr>
          <p:cNvPr id="2711" name="Google Shape;2711;p49"/>
          <p:cNvCxnSpPr>
            <a:endCxn id="2674" idx="6"/>
          </p:cNvCxnSpPr>
          <p:nvPr/>
        </p:nvCxnSpPr>
        <p:spPr>
          <a:xfrm flipH="1">
            <a:off x="5715020" y="39600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2712" name="Google Shape;2712;p49"/>
          <p:cNvCxnSpPr>
            <a:stCxn id="2664" idx="7"/>
            <a:endCxn id="2658" idx="5"/>
          </p:cNvCxnSpPr>
          <p:nvPr/>
        </p:nvCxnSpPr>
        <p:spPr>
          <a:xfrm rot="10800000" flipH="1">
            <a:off x="5970963" y="39738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2713" name="Google Shape;2713;p49"/>
          <p:cNvCxnSpPr>
            <a:stCxn id="2667" idx="0"/>
            <a:endCxn id="2659" idx="5"/>
          </p:cNvCxnSpPr>
          <p:nvPr/>
        </p:nvCxnSpPr>
        <p:spPr>
          <a:xfrm rot="10800000">
            <a:off x="5670790" y="40850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2714" name="Google Shape;2714;p49"/>
          <p:cNvCxnSpPr>
            <a:endCxn id="2659" idx="1"/>
          </p:cNvCxnSpPr>
          <p:nvPr/>
        </p:nvCxnSpPr>
        <p:spPr>
          <a:xfrm rot="10800000" flipH="1">
            <a:off x="5522204" y="40711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2715" name="Google Shape;2715;p49"/>
          <p:cNvCxnSpPr>
            <a:stCxn id="2672" idx="5"/>
            <a:endCxn id="2660" idx="2"/>
          </p:cNvCxnSpPr>
          <p:nvPr/>
        </p:nvCxnSpPr>
        <p:spPr>
          <a:xfrm>
            <a:off x="5652253" y="40399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2716" name="Google Shape;2716;p49"/>
          <p:cNvCxnSpPr>
            <a:stCxn id="2659" idx="7"/>
            <a:endCxn id="2660" idx="3"/>
          </p:cNvCxnSpPr>
          <p:nvPr/>
        </p:nvCxnSpPr>
        <p:spPr>
          <a:xfrm rot="10800000" flipH="1">
            <a:off x="5670706" y="40609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717" name="Google Shape;2717;p49"/>
          <p:cNvCxnSpPr>
            <a:endCxn id="2666" idx="2"/>
          </p:cNvCxnSpPr>
          <p:nvPr/>
        </p:nvCxnSpPr>
        <p:spPr>
          <a:xfrm rot="10800000" flipH="1">
            <a:off x="5758426" y="40436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2718" name="Google Shape;2718;p49"/>
          <p:cNvCxnSpPr>
            <a:endCxn id="2666" idx="3"/>
          </p:cNvCxnSpPr>
          <p:nvPr/>
        </p:nvCxnSpPr>
        <p:spPr>
          <a:xfrm rot="10800000" flipH="1">
            <a:off x="5711625" y="40506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2719" name="Google Shape;2719;p49"/>
          <p:cNvCxnSpPr>
            <a:endCxn id="2673" idx="3"/>
          </p:cNvCxnSpPr>
          <p:nvPr/>
        </p:nvCxnSpPr>
        <p:spPr>
          <a:xfrm rot="10800000" flipH="1">
            <a:off x="5531317" y="39909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2720" name="Google Shape;2720;p49"/>
          <p:cNvCxnSpPr>
            <a:stCxn id="2673" idx="7"/>
            <a:endCxn id="2674" idx="3"/>
          </p:cNvCxnSpPr>
          <p:nvPr/>
        </p:nvCxnSpPr>
        <p:spPr>
          <a:xfrm rot="10800000" flipH="1">
            <a:off x="5625219" y="39709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2721" name="Google Shape;2721;p49"/>
          <p:cNvCxnSpPr>
            <a:stCxn id="2674" idx="5"/>
          </p:cNvCxnSpPr>
          <p:nvPr/>
        </p:nvCxnSpPr>
        <p:spPr>
          <a:xfrm>
            <a:off x="5706321" y="3970937"/>
            <a:ext cx="0" cy="0"/>
          </a:xfrm>
          <a:prstGeom prst="straightConnector1">
            <a:avLst/>
          </a:prstGeom>
          <a:noFill/>
          <a:ln w="9525" cap="flat" cmpd="sng">
            <a:solidFill>
              <a:schemeClr val="dk2"/>
            </a:solidFill>
            <a:prstDash val="solid"/>
            <a:round/>
            <a:headEnd type="none" w="med" len="med"/>
            <a:tailEnd type="none" w="med" len="med"/>
          </a:ln>
        </p:spPr>
      </p:cxnSp>
      <p:cxnSp>
        <p:nvCxnSpPr>
          <p:cNvPr id="2722" name="Google Shape;2722;p49"/>
          <p:cNvCxnSpPr>
            <a:stCxn id="2674" idx="5"/>
            <a:endCxn id="2662" idx="0"/>
          </p:cNvCxnSpPr>
          <p:nvPr/>
        </p:nvCxnSpPr>
        <p:spPr>
          <a:xfrm>
            <a:off x="5706321" y="39709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2723" name="Google Shape;2723;p49"/>
          <p:cNvCxnSpPr>
            <a:endCxn id="2665" idx="2"/>
          </p:cNvCxnSpPr>
          <p:nvPr/>
        </p:nvCxnSpPr>
        <p:spPr>
          <a:xfrm rot="10800000" flipH="1">
            <a:off x="5768326" y="39823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2724" name="Google Shape;2724;p49"/>
          <p:cNvCxnSpPr>
            <a:endCxn id="2662" idx="4"/>
          </p:cNvCxnSpPr>
          <p:nvPr/>
        </p:nvCxnSpPr>
        <p:spPr>
          <a:xfrm rot="10800000" flipH="1">
            <a:off x="5652283" y="39966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2725" name="Google Shape;2725;p49"/>
          <p:cNvCxnSpPr>
            <a:endCxn id="2673" idx="4"/>
          </p:cNvCxnSpPr>
          <p:nvPr/>
        </p:nvCxnSpPr>
        <p:spPr>
          <a:xfrm rot="10800000">
            <a:off x="5604218" y="39938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2726" name="Google Shape;2726;p49"/>
          <p:cNvCxnSpPr>
            <a:stCxn id="2666" idx="7"/>
            <a:endCxn id="2664" idx="3"/>
          </p:cNvCxnSpPr>
          <p:nvPr/>
        </p:nvCxnSpPr>
        <p:spPr>
          <a:xfrm rot="10800000" flipH="1">
            <a:off x="5862827" y="40045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2727" name="Google Shape;2727;p49"/>
          <p:cNvCxnSpPr>
            <a:stCxn id="2666" idx="0"/>
            <a:endCxn id="2665" idx="4"/>
          </p:cNvCxnSpPr>
          <p:nvPr/>
        </p:nvCxnSpPr>
        <p:spPr>
          <a:xfrm rot="10800000">
            <a:off x="5841826" y="39923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2728" name="Google Shape;2728;p49"/>
          <p:cNvCxnSpPr>
            <a:endCxn id="2662" idx="4"/>
          </p:cNvCxnSpPr>
          <p:nvPr/>
        </p:nvCxnSpPr>
        <p:spPr>
          <a:xfrm rot="10800000" flipH="1">
            <a:off x="5728783" y="39966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2729" name="Google Shape;2729;p49"/>
          <p:cNvCxnSpPr>
            <a:endCxn id="2672" idx="2"/>
          </p:cNvCxnSpPr>
          <p:nvPr/>
        </p:nvCxnSpPr>
        <p:spPr>
          <a:xfrm>
            <a:off x="5542152" y="40326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2730" name="Google Shape;2730;p49"/>
          <p:cNvCxnSpPr>
            <a:endCxn id="2666" idx="2"/>
          </p:cNvCxnSpPr>
          <p:nvPr/>
        </p:nvCxnSpPr>
        <p:spPr>
          <a:xfrm>
            <a:off x="5625226" y="39908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2731" name="Google Shape;2731;p49"/>
          <p:cNvCxnSpPr>
            <a:endCxn id="2674" idx="2"/>
          </p:cNvCxnSpPr>
          <p:nvPr/>
        </p:nvCxnSpPr>
        <p:spPr>
          <a:xfrm rot="10800000" flipH="1">
            <a:off x="5501720" y="39639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2732" name="Google Shape;2732;p49"/>
          <p:cNvCxnSpPr>
            <a:endCxn id="2659" idx="3"/>
          </p:cNvCxnSpPr>
          <p:nvPr/>
        </p:nvCxnSpPr>
        <p:spPr>
          <a:xfrm rot="10800000" flipH="1">
            <a:off x="5362604" y="40851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2733" name="Google Shape;2733;p49"/>
          <p:cNvCxnSpPr>
            <a:stCxn id="2659" idx="0"/>
            <a:endCxn id="2663" idx="5"/>
          </p:cNvCxnSpPr>
          <p:nvPr/>
        </p:nvCxnSpPr>
        <p:spPr>
          <a:xfrm rot="10800000">
            <a:off x="5533305" y="40400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2734" name="Google Shape;2734;p49"/>
          <p:cNvCxnSpPr>
            <a:endCxn id="2660" idx="7"/>
          </p:cNvCxnSpPr>
          <p:nvPr/>
        </p:nvCxnSpPr>
        <p:spPr>
          <a:xfrm flipH="1">
            <a:off x="5749538" y="39974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2735" name="Google Shape;2735;p49"/>
          <p:cNvCxnSpPr>
            <a:stCxn id="2658" idx="4"/>
            <a:endCxn id="2672" idx="6"/>
          </p:cNvCxnSpPr>
          <p:nvPr/>
        </p:nvCxnSpPr>
        <p:spPr>
          <a:xfrm flipH="1">
            <a:off x="5661095" y="39769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2736" name="Google Shape;2736;p49"/>
          <p:cNvCxnSpPr>
            <a:stCxn id="2667" idx="0"/>
            <a:endCxn id="2660" idx="4"/>
          </p:cNvCxnSpPr>
          <p:nvPr/>
        </p:nvCxnSpPr>
        <p:spPr>
          <a:xfrm rot="10800000" flipH="1">
            <a:off x="5690290" y="40640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2737" name="Google Shape;2737;p49"/>
          <p:cNvCxnSpPr>
            <a:endCxn id="2674" idx="6"/>
          </p:cNvCxnSpPr>
          <p:nvPr/>
        </p:nvCxnSpPr>
        <p:spPr>
          <a:xfrm rot="10800000">
            <a:off x="5715020" y="39639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2738" name="Google Shape;2738;p49"/>
          <p:cNvCxnSpPr>
            <a:stCxn id="2667" idx="3"/>
            <a:endCxn id="2669" idx="5"/>
          </p:cNvCxnSpPr>
          <p:nvPr/>
        </p:nvCxnSpPr>
        <p:spPr>
          <a:xfrm rot="10800000">
            <a:off x="5521989" y="40782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2739" name="Google Shape;2739;p49"/>
          <p:cNvCxnSpPr>
            <a:endCxn id="2662" idx="3"/>
          </p:cNvCxnSpPr>
          <p:nvPr/>
        </p:nvCxnSpPr>
        <p:spPr>
          <a:xfrm>
            <a:off x="5633981" y="39838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2740" name="Google Shape;2740;p49"/>
          <p:cNvSpPr/>
          <p:nvPr/>
        </p:nvSpPr>
        <p:spPr>
          <a:xfrm>
            <a:off x="3797952" y="35412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9"/>
          <p:cNvSpPr/>
          <p:nvPr/>
        </p:nvSpPr>
        <p:spPr>
          <a:xfrm>
            <a:off x="4647695" y="35490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9"/>
          <p:cNvSpPr/>
          <p:nvPr/>
        </p:nvSpPr>
        <p:spPr>
          <a:xfrm>
            <a:off x="4320405" y="36601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9"/>
          <p:cNvSpPr/>
          <p:nvPr/>
        </p:nvSpPr>
        <p:spPr>
          <a:xfrm>
            <a:off x="4399237" y="36359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9"/>
          <p:cNvSpPr/>
          <p:nvPr/>
        </p:nvSpPr>
        <p:spPr>
          <a:xfrm>
            <a:off x="3816498" y="31723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9"/>
          <p:cNvSpPr/>
          <p:nvPr/>
        </p:nvSpPr>
        <p:spPr>
          <a:xfrm>
            <a:off x="4417783" y="35687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9"/>
          <p:cNvSpPr/>
          <p:nvPr/>
        </p:nvSpPr>
        <p:spPr>
          <a:xfrm>
            <a:off x="4182965" y="36148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9"/>
          <p:cNvSpPr/>
          <p:nvPr/>
        </p:nvSpPr>
        <p:spPr>
          <a:xfrm>
            <a:off x="4620661" y="35796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9"/>
          <p:cNvSpPr/>
          <p:nvPr/>
        </p:nvSpPr>
        <p:spPr>
          <a:xfrm>
            <a:off x="4512526" y="35643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9"/>
          <p:cNvSpPr/>
          <p:nvPr/>
        </p:nvSpPr>
        <p:spPr>
          <a:xfrm>
            <a:off x="4512526" y="36256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9"/>
          <p:cNvSpPr/>
          <p:nvPr/>
        </p:nvSpPr>
        <p:spPr>
          <a:xfrm>
            <a:off x="4360990" y="36823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9"/>
          <p:cNvSpPr/>
          <p:nvPr/>
        </p:nvSpPr>
        <p:spPr>
          <a:xfrm>
            <a:off x="4012276" y="36778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9"/>
          <p:cNvSpPr/>
          <p:nvPr/>
        </p:nvSpPr>
        <p:spPr>
          <a:xfrm>
            <a:off x="4171752" y="36533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9"/>
          <p:cNvSpPr/>
          <p:nvPr/>
        </p:nvSpPr>
        <p:spPr>
          <a:xfrm>
            <a:off x="4031612" y="3630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9"/>
          <p:cNvSpPr/>
          <p:nvPr/>
        </p:nvSpPr>
        <p:spPr>
          <a:xfrm>
            <a:off x="4172237" y="35751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9"/>
          <p:cNvSpPr/>
          <p:nvPr/>
        </p:nvSpPr>
        <p:spPr>
          <a:xfrm>
            <a:off x="4301952" y="36149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9"/>
          <p:cNvSpPr/>
          <p:nvPr/>
        </p:nvSpPr>
        <p:spPr>
          <a:xfrm>
            <a:off x="4274918" y="35659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9"/>
          <p:cNvSpPr/>
          <p:nvPr/>
        </p:nvSpPr>
        <p:spPr>
          <a:xfrm>
            <a:off x="4356020" y="35459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9"/>
          <p:cNvSpPr/>
          <p:nvPr/>
        </p:nvSpPr>
        <p:spPr>
          <a:xfrm>
            <a:off x="3797952" y="33572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9"/>
          <p:cNvSpPr/>
          <p:nvPr/>
        </p:nvSpPr>
        <p:spPr>
          <a:xfrm>
            <a:off x="4320405" y="34761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9"/>
          <p:cNvSpPr/>
          <p:nvPr/>
        </p:nvSpPr>
        <p:spPr>
          <a:xfrm>
            <a:off x="4399237" y="34520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9"/>
          <p:cNvSpPr/>
          <p:nvPr/>
        </p:nvSpPr>
        <p:spPr>
          <a:xfrm>
            <a:off x="4182965" y="34309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9"/>
          <p:cNvSpPr/>
          <p:nvPr/>
        </p:nvSpPr>
        <p:spPr>
          <a:xfrm>
            <a:off x="4620661" y="33957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9"/>
          <p:cNvSpPr/>
          <p:nvPr/>
        </p:nvSpPr>
        <p:spPr>
          <a:xfrm>
            <a:off x="4171752" y="34694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9"/>
          <p:cNvSpPr/>
          <p:nvPr/>
        </p:nvSpPr>
        <p:spPr>
          <a:xfrm>
            <a:off x="4031612" y="34463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9"/>
          <p:cNvSpPr/>
          <p:nvPr/>
        </p:nvSpPr>
        <p:spPr>
          <a:xfrm>
            <a:off x="4274918" y="33819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9"/>
          <p:cNvSpPr/>
          <p:nvPr/>
        </p:nvSpPr>
        <p:spPr>
          <a:xfrm>
            <a:off x="4417783" y="33858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9"/>
          <p:cNvSpPr/>
          <p:nvPr/>
        </p:nvSpPr>
        <p:spPr>
          <a:xfrm>
            <a:off x="4623389" y="32133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9"/>
          <p:cNvSpPr/>
          <p:nvPr/>
        </p:nvSpPr>
        <p:spPr>
          <a:xfrm>
            <a:off x="4174480" y="3287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9"/>
          <p:cNvSpPr/>
          <p:nvPr/>
        </p:nvSpPr>
        <p:spPr>
          <a:xfrm>
            <a:off x="4417783" y="32050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0" name="Google Shape;2770;p49"/>
          <p:cNvCxnSpPr>
            <a:stCxn id="2768" idx="0"/>
            <a:endCxn id="2769" idx="3"/>
          </p:cNvCxnSpPr>
          <p:nvPr/>
        </p:nvCxnSpPr>
        <p:spPr>
          <a:xfrm rot="10800000" flipH="1">
            <a:off x="4204180" y="32219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771" name="Google Shape;2771;p49"/>
          <p:cNvCxnSpPr>
            <a:stCxn id="2768" idx="6"/>
            <a:endCxn id="2767" idx="3"/>
          </p:cNvCxnSpPr>
          <p:nvPr/>
        </p:nvCxnSpPr>
        <p:spPr>
          <a:xfrm rot="10800000" flipH="1">
            <a:off x="4233880" y="32303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772" name="Google Shape;2772;p49"/>
          <p:cNvCxnSpPr>
            <a:stCxn id="2769" idx="6"/>
            <a:endCxn id="2767" idx="2"/>
          </p:cNvCxnSpPr>
          <p:nvPr/>
        </p:nvCxnSpPr>
        <p:spPr>
          <a:xfrm>
            <a:off x="4477183" y="32149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773" name="Google Shape;2773;p49"/>
          <p:cNvCxnSpPr>
            <a:endCxn id="2762" idx="2"/>
          </p:cNvCxnSpPr>
          <p:nvPr/>
        </p:nvCxnSpPr>
        <p:spPr>
          <a:xfrm>
            <a:off x="4477261" y="33957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774" name="Google Shape;2774;p49"/>
          <p:cNvCxnSpPr>
            <a:stCxn id="2760" idx="7"/>
            <a:endCxn id="2762" idx="3"/>
          </p:cNvCxnSpPr>
          <p:nvPr/>
        </p:nvCxnSpPr>
        <p:spPr>
          <a:xfrm rot="10800000" flipH="1">
            <a:off x="4449938" y="34126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775" name="Google Shape;2775;p49"/>
          <p:cNvCxnSpPr>
            <a:endCxn id="2766" idx="1"/>
          </p:cNvCxnSpPr>
          <p:nvPr/>
        </p:nvCxnSpPr>
        <p:spPr>
          <a:xfrm rot="10800000" flipH="1">
            <a:off x="4334381" y="33887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776" name="Google Shape;2776;p49"/>
          <p:cNvCxnSpPr>
            <a:stCxn id="2761" idx="0"/>
            <a:endCxn id="2765" idx="3"/>
          </p:cNvCxnSpPr>
          <p:nvPr/>
        </p:nvCxnSpPr>
        <p:spPr>
          <a:xfrm rot="10800000" flipH="1">
            <a:off x="4212665" y="33988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777" name="Google Shape;2777;p49"/>
          <p:cNvCxnSpPr>
            <a:stCxn id="2764" idx="6"/>
            <a:endCxn id="2761" idx="2"/>
          </p:cNvCxnSpPr>
          <p:nvPr/>
        </p:nvCxnSpPr>
        <p:spPr>
          <a:xfrm rot="10800000" flipH="1">
            <a:off x="4091012" y="34409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778" name="Google Shape;2778;p49"/>
          <p:cNvCxnSpPr>
            <a:stCxn id="2763" idx="0"/>
            <a:endCxn id="2761" idx="4"/>
          </p:cNvCxnSpPr>
          <p:nvPr/>
        </p:nvCxnSpPr>
        <p:spPr>
          <a:xfrm rot="10800000" flipH="1">
            <a:off x="4201452" y="34508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779" name="Google Shape;2779;p49"/>
          <p:cNvCxnSpPr>
            <a:stCxn id="2764" idx="5"/>
            <a:endCxn id="2763" idx="2"/>
          </p:cNvCxnSpPr>
          <p:nvPr/>
        </p:nvCxnSpPr>
        <p:spPr>
          <a:xfrm>
            <a:off x="4082313" y="34632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780" name="Google Shape;2780;p49"/>
          <p:cNvCxnSpPr>
            <a:endCxn id="2759" idx="2"/>
          </p:cNvCxnSpPr>
          <p:nvPr/>
        </p:nvCxnSpPr>
        <p:spPr>
          <a:xfrm>
            <a:off x="4231305" y="34794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781" name="Google Shape;2781;p49"/>
          <p:cNvCxnSpPr>
            <a:stCxn id="2759" idx="7"/>
            <a:endCxn id="2760" idx="3"/>
          </p:cNvCxnSpPr>
          <p:nvPr/>
        </p:nvCxnSpPr>
        <p:spPr>
          <a:xfrm rot="10800000" flipH="1">
            <a:off x="4371106" y="34688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782" name="Google Shape;2782;p49"/>
          <p:cNvCxnSpPr>
            <a:endCxn id="2752" idx="3"/>
          </p:cNvCxnSpPr>
          <p:nvPr/>
        </p:nvCxnSpPr>
        <p:spPr>
          <a:xfrm rot="10800000" flipH="1">
            <a:off x="4071851" y="36702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783" name="Google Shape;2783;p49"/>
          <p:cNvCxnSpPr>
            <a:endCxn id="2746" idx="3"/>
          </p:cNvCxnSpPr>
          <p:nvPr/>
        </p:nvCxnSpPr>
        <p:spPr>
          <a:xfrm rot="10800000" flipH="1">
            <a:off x="4063264" y="36317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2784" name="Google Shape;2784;p49"/>
          <p:cNvCxnSpPr>
            <a:endCxn id="2753" idx="4"/>
          </p:cNvCxnSpPr>
          <p:nvPr/>
        </p:nvCxnSpPr>
        <p:spPr>
          <a:xfrm rot="10800000" flipH="1">
            <a:off x="4041812" y="36501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2785" name="Google Shape;2785;p49"/>
          <p:cNvCxnSpPr>
            <a:endCxn id="2754" idx="3"/>
          </p:cNvCxnSpPr>
          <p:nvPr/>
        </p:nvCxnSpPr>
        <p:spPr>
          <a:xfrm rot="10800000" flipH="1">
            <a:off x="4061236" y="35920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2786" name="Google Shape;2786;p49"/>
          <p:cNvCxnSpPr>
            <a:endCxn id="2752" idx="2"/>
          </p:cNvCxnSpPr>
          <p:nvPr/>
        </p:nvCxnSpPr>
        <p:spPr>
          <a:xfrm>
            <a:off x="4082352" y="36470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787" name="Google Shape;2787;p49"/>
          <p:cNvCxnSpPr>
            <a:stCxn id="2753" idx="7"/>
            <a:endCxn id="2746" idx="2"/>
          </p:cNvCxnSpPr>
          <p:nvPr/>
        </p:nvCxnSpPr>
        <p:spPr>
          <a:xfrm rot="10800000" flipH="1">
            <a:off x="4082313" y="36248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2788" name="Google Shape;2788;p49"/>
          <p:cNvCxnSpPr>
            <a:endCxn id="2755" idx="3"/>
          </p:cNvCxnSpPr>
          <p:nvPr/>
        </p:nvCxnSpPr>
        <p:spPr>
          <a:xfrm rot="10800000" flipH="1">
            <a:off x="4231151" y="36318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2789" name="Google Shape;2789;p49"/>
          <p:cNvCxnSpPr>
            <a:endCxn id="2754" idx="4"/>
          </p:cNvCxnSpPr>
          <p:nvPr/>
        </p:nvCxnSpPr>
        <p:spPr>
          <a:xfrm rot="10800000">
            <a:off x="4201937" y="35949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2790" name="Google Shape;2790;p49"/>
          <p:cNvCxnSpPr>
            <a:stCxn id="2752" idx="0"/>
            <a:endCxn id="2746" idx="4"/>
          </p:cNvCxnSpPr>
          <p:nvPr/>
        </p:nvCxnSpPr>
        <p:spPr>
          <a:xfrm rot="10800000" flipH="1">
            <a:off x="4201452" y="36347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2791" name="Google Shape;2791;p49"/>
          <p:cNvCxnSpPr>
            <a:endCxn id="2741" idx="2"/>
          </p:cNvCxnSpPr>
          <p:nvPr/>
        </p:nvCxnSpPr>
        <p:spPr>
          <a:xfrm rot="10800000" flipH="1">
            <a:off x="4563395" y="35589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2792" name="Google Shape;2792;p49"/>
          <p:cNvCxnSpPr>
            <a:stCxn id="2748" idx="5"/>
            <a:endCxn id="2747" idx="3"/>
          </p:cNvCxnSpPr>
          <p:nvPr/>
        </p:nvCxnSpPr>
        <p:spPr>
          <a:xfrm>
            <a:off x="4563227" y="35812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2793" name="Google Shape;2793;p49"/>
          <p:cNvCxnSpPr>
            <a:stCxn id="2747" idx="7"/>
          </p:cNvCxnSpPr>
          <p:nvPr/>
        </p:nvCxnSpPr>
        <p:spPr>
          <a:xfrm>
            <a:off x="4671363" y="3582586"/>
            <a:ext cx="0" cy="0"/>
          </a:xfrm>
          <a:prstGeom prst="straightConnector1">
            <a:avLst/>
          </a:prstGeom>
          <a:noFill/>
          <a:ln w="9525" cap="flat" cmpd="sng">
            <a:solidFill>
              <a:schemeClr val="dk2"/>
            </a:solidFill>
            <a:prstDash val="solid"/>
            <a:round/>
            <a:headEnd type="none" w="med" len="med"/>
            <a:tailEnd type="none" w="med" len="med"/>
          </a:ln>
        </p:spPr>
      </p:cxnSp>
      <p:cxnSp>
        <p:nvCxnSpPr>
          <p:cNvPr id="2794" name="Google Shape;2794;p49"/>
          <p:cNvCxnSpPr>
            <a:endCxn id="2757" idx="6"/>
          </p:cNvCxnSpPr>
          <p:nvPr/>
        </p:nvCxnSpPr>
        <p:spPr>
          <a:xfrm flipH="1">
            <a:off x="4415420" y="35519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2795" name="Google Shape;2795;p49"/>
          <p:cNvCxnSpPr>
            <a:stCxn id="2747" idx="7"/>
            <a:endCxn id="2741" idx="5"/>
          </p:cNvCxnSpPr>
          <p:nvPr/>
        </p:nvCxnSpPr>
        <p:spPr>
          <a:xfrm rot="10800000" flipH="1">
            <a:off x="4671363" y="35657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2796" name="Google Shape;2796;p49"/>
          <p:cNvCxnSpPr>
            <a:stCxn id="2750" idx="0"/>
            <a:endCxn id="2742" idx="5"/>
          </p:cNvCxnSpPr>
          <p:nvPr/>
        </p:nvCxnSpPr>
        <p:spPr>
          <a:xfrm rot="10800000">
            <a:off x="4371190" y="36769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2797" name="Google Shape;2797;p49"/>
          <p:cNvCxnSpPr>
            <a:endCxn id="2742" idx="1"/>
          </p:cNvCxnSpPr>
          <p:nvPr/>
        </p:nvCxnSpPr>
        <p:spPr>
          <a:xfrm rot="10800000" flipH="1">
            <a:off x="4222604" y="36630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2798" name="Google Shape;2798;p49"/>
          <p:cNvCxnSpPr>
            <a:stCxn id="2755" idx="5"/>
            <a:endCxn id="2743" idx="2"/>
          </p:cNvCxnSpPr>
          <p:nvPr/>
        </p:nvCxnSpPr>
        <p:spPr>
          <a:xfrm>
            <a:off x="4352653" y="36318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2799" name="Google Shape;2799;p49"/>
          <p:cNvCxnSpPr>
            <a:stCxn id="2742" idx="7"/>
            <a:endCxn id="2743" idx="3"/>
          </p:cNvCxnSpPr>
          <p:nvPr/>
        </p:nvCxnSpPr>
        <p:spPr>
          <a:xfrm rot="10800000" flipH="1">
            <a:off x="4371106" y="36528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800" name="Google Shape;2800;p49"/>
          <p:cNvCxnSpPr>
            <a:endCxn id="2749" idx="2"/>
          </p:cNvCxnSpPr>
          <p:nvPr/>
        </p:nvCxnSpPr>
        <p:spPr>
          <a:xfrm rot="10800000" flipH="1">
            <a:off x="4458826" y="36355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2801" name="Google Shape;2801;p49"/>
          <p:cNvCxnSpPr>
            <a:endCxn id="2749" idx="3"/>
          </p:cNvCxnSpPr>
          <p:nvPr/>
        </p:nvCxnSpPr>
        <p:spPr>
          <a:xfrm rot="10800000" flipH="1">
            <a:off x="4412025" y="36425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2802" name="Google Shape;2802;p49"/>
          <p:cNvCxnSpPr>
            <a:endCxn id="2756" idx="3"/>
          </p:cNvCxnSpPr>
          <p:nvPr/>
        </p:nvCxnSpPr>
        <p:spPr>
          <a:xfrm rot="10800000" flipH="1">
            <a:off x="4231717" y="35828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2803" name="Google Shape;2803;p49"/>
          <p:cNvCxnSpPr>
            <a:stCxn id="2756" idx="7"/>
            <a:endCxn id="2757" idx="3"/>
          </p:cNvCxnSpPr>
          <p:nvPr/>
        </p:nvCxnSpPr>
        <p:spPr>
          <a:xfrm rot="10800000" flipH="1">
            <a:off x="4325619" y="35628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2804" name="Google Shape;2804;p49"/>
          <p:cNvCxnSpPr>
            <a:stCxn id="2757" idx="5"/>
          </p:cNvCxnSpPr>
          <p:nvPr/>
        </p:nvCxnSpPr>
        <p:spPr>
          <a:xfrm>
            <a:off x="4406721" y="3562837"/>
            <a:ext cx="0" cy="0"/>
          </a:xfrm>
          <a:prstGeom prst="straightConnector1">
            <a:avLst/>
          </a:prstGeom>
          <a:noFill/>
          <a:ln w="9525" cap="flat" cmpd="sng">
            <a:solidFill>
              <a:schemeClr val="dk2"/>
            </a:solidFill>
            <a:prstDash val="solid"/>
            <a:round/>
            <a:headEnd type="none" w="med" len="med"/>
            <a:tailEnd type="none" w="med" len="med"/>
          </a:ln>
        </p:spPr>
      </p:cxnSp>
      <p:cxnSp>
        <p:nvCxnSpPr>
          <p:cNvPr id="2805" name="Google Shape;2805;p49"/>
          <p:cNvCxnSpPr>
            <a:stCxn id="2757" idx="5"/>
            <a:endCxn id="2745" idx="0"/>
          </p:cNvCxnSpPr>
          <p:nvPr/>
        </p:nvCxnSpPr>
        <p:spPr>
          <a:xfrm>
            <a:off x="4406721" y="35628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2806" name="Google Shape;2806;p49"/>
          <p:cNvCxnSpPr>
            <a:endCxn id="2748" idx="2"/>
          </p:cNvCxnSpPr>
          <p:nvPr/>
        </p:nvCxnSpPr>
        <p:spPr>
          <a:xfrm rot="10800000" flipH="1">
            <a:off x="4468726" y="35742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2807" name="Google Shape;2807;p49"/>
          <p:cNvCxnSpPr>
            <a:endCxn id="2745" idx="4"/>
          </p:cNvCxnSpPr>
          <p:nvPr/>
        </p:nvCxnSpPr>
        <p:spPr>
          <a:xfrm rot="10800000" flipH="1">
            <a:off x="4352683" y="35885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2808" name="Google Shape;2808;p49"/>
          <p:cNvCxnSpPr>
            <a:endCxn id="2756" idx="4"/>
          </p:cNvCxnSpPr>
          <p:nvPr/>
        </p:nvCxnSpPr>
        <p:spPr>
          <a:xfrm rot="10800000">
            <a:off x="4304618" y="35857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2809" name="Google Shape;2809;p49"/>
          <p:cNvCxnSpPr>
            <a:stCxn id="2749" idx="7"/>
            <a:endCxn id="2747" idx="3"/>
          </p:cNvCxnSpPr>
          <p:nvPr/>
        </p:nvCxnSpPr>
        <p:spPr>
          <a:xfrm rot="10800000" flipH="1">
            <a:off x="4563227" y="35964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2810" name="Google Shape;2810;p49"/>
          <p:cNvCxnSpPr>
            <a:stCxn id="2749" idx="0"/>
            <a:endCxn id="2748" idx="4"/>
          </p:cNvCxnSpPr>
          <p:nvPr/>
        </p:nvCxnSpPr>
        <p:spPr>
          <a:xfrm rot="10800000">
            <a:off x="4542226" y="35842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2811" name="Google Shape;2811;p49"/>
          <p:cNvCxnSpPr>
            <a:endCxn id="2745" idx="4"/>
          </p:cNvCxnSpPr>
          <p:nvPr/>
        </p:nvCxnSpPr>
        <p:spPr>
          <a:xfrm rot="10800000" flipH="1">
            <a:off x="4429183" y="35885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2812" name="Google Shape;2812;p49"/>
          <p:cNvCxnSpPr>
            <a:endCxn id="2755" idx="2"/>
          </p:cNvCxnSpPr>
          <p:nvPr/>
        </p:nvCxnSpPr>
        <p:spPr>
          <a:xfrm>
            <a:off x="4242552" y="36245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2813" name="Google Shape;2813;p49"/>
          <p:cNvCxnSpPr>
            <a:endCxn id="2749" idx="2"/>
          </p:cNvCxnSpPr>
          <p:nvPr/>
        </p:nvCxnSpPr>
        <p:spPr>
          <a:xfrm>
            <a:off x="4325626" y="35827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2814" name="Google Shape;2814;p49"/>
          <p:cNvCxnSpPr>
            <a:endCxn id="2757" idx="2"/>
          </p:cNvCxnSpPr>
          <p:nvPr/>
        </p:nvCxnSpPr>
        <p:spPr>
          <a:xfrm rot="10800000" flipH="1">
            <a:off x="4202120" y="35558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2815" name="Google Shape;2815;p49"/>
          <p:cNvCxnSpPr>
            <a:endCxn id="2742" idx="3"/>
          </p:cNvCxnSpPr>
          <p:nvPr/>
        </p:nvCxnSpPr>
        <p:spPr>
          <a:xfrm rot="10800000" flipH="1">
            <a:off x="4063004" y="36770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2816" name="Google Shape;2816;p49"/>
          <p:cNvCxnSpPr>
            <a:stCxn id="2742" idx="0"/>
            <a:endCxn id="2746" idx="5"/>
          </p:cNvCxnSpPr>
          <p:nvPr/>
        </p:nvCxnSpPr>
        <p:spPr>
          <a:xfrm rot="10800000">
            <a:off x="4233705" y="36319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2817" name="Google Shape;2817;p49"/>
          <p:cNvCxnSpPr>
            <a:endCxn id="2743" idx="7"/>
          </p:cNvCxnSpPr>
          <p:nvPr/>
        </p:nvCxnSpPr>
        <p:spPr>
          <a:xfrm flipH="1">
            <a:off x="4449938" y="35893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2818" name="Google Shape;2818;p49"/>
          <p:cNvCxnSpPr>
            <a:stCxn id="2741" idx="4"/>
            <a:endCxn id="2755" idx="6"/>
          </p:cNvCxnSpPr>
          <p:nvPr/>
        </p:nvCxnSpPr>
        <p:spPr>
          <a:xfrm flipH="1">
            <a:off x="4361495" y="35688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2819" name="Google Shape;2819;p49"/>
          <p:cNvCxnSpPr>
            <a:stCxn id="2750" idx="0"/>
            <a:endCxn id="2743" idx="4"/>
          </p:cNvCxnSpPr>
          <p:nvPr/>
        </p:nvCxnSpPr>
        <p:spPr>
          <a:xfrm rot="10800000" flipH="1">
            <a:off x="4390690" y="36559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2820" name="Google Shape;2820;p49"/>
          <p:cNvCxnSpPr>
            <a:endCxn id="2757" idx="6"/>
          </p:cNvCxnSpPr>
          <p:nvPr/>
        </p:nvCxnSpPr>
        <p:spPr>
          <a:xfrm rot="10800000">
            <a:off x="4415420" y="35558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2821" name="Google Shape;2821;p49"/>
          <p:cNvCxnSpPr>
            <a:stCxn id="2750" idx="3"/>
            <a:endCxn id="2752" idx="5"/>
          </p:cNvCxnSpPr>
          <p:nvPr/>
        </p:nvCxnSpPr>
        <p:spPr>
          <a:xfrm rot="10800000">
            <a:off x="4222389" y="36701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2822" name="Google Shape;2822;p49"/>
          <p:cNvCxnSpPr>
            <a:endCxn id="2745" idx="3"/>
          </p:cNvCxnSpPr>
          <p:nvPr/>
        </p:nvCxnSpPr>
        <p:spPr>
          <a:xfrm>
            <a:off x="4334381" y="35757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2823" name="Google Shape;2823;p49"/>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Index Building</a:t>
            </a:r>
            <a:endParaRPr sz="2800">
              <a:solidFill>
                <a:srgbClr val="0B539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pic>
        <p:nvPicPr>
          <p:cNvPr id="2828" name="Google Shape;2828;p50"/>
          <p:cNvPicPr preferRelativeResize="0"/>
          <p:nvPr/>
        </p:nvPicPr>
        <p:blipFill>
          <a:blip r:embed="rId3">
            <a:alphaModFix/>
          </a:blip>
          <a:stretch>
            <a:fillRect/>
          </a:stretch>
        </p:blipFill>
        <p:spPr>
          <a:xfrm>
            <a:off x="48872" y="4394126"/>
            <a:ext cx="1361875" cy="700525"/>
          </a:xfrm>
          <a:prstGeom prst="rect">
            <a:avLst/>
          </a:prstGeom>
          <a:noFill/>
          <a:ln>
            <a:noFill/>
          </a:ln>
        </p:spPr>
      </p:pic>
      <p:cxnSp>
        <p:nvCxnSpPr>
          <p:cNvPr id="2829" name="Google Shape;2829;p50"/>
          <p:cNvCxnSpPr>
            <a:stCxn id="2830" idx="4"/>
            <a:endCxn id="2831"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cxnSp>
        <p:nvCxnSpPr>
          <p:cNvPr id="2832" name="Google Shape;2832;p50"/>
          <p:cNvCxnSpPr>
            <a:stCxn id="2833" idx="4"/>
            <a:endCxn id="2834"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cxnSp>
        <p:nvCxnSpPr>
          <p:cNvPr id="2835" name="Google Shape;2835;p50"/>
          <p:cNvCxnSpPr>
            <a:stCxn id="2836" idx="4"/>
            <a:endCxn id="2837"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cxnSp>
        <p:nvCxnSpPr>
          <p:cNvPr id="2838" name="Google Shape;2838;p50"/>
          <p:cNvCxnSpPr>
            <a:endCxn id="2839"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2840" name="Google Shape;284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37</a:t>
            </a:fld>
            <a:endParaRPr/>
          </a:p>
        </p:txBody>
      </p:sp>
      <p:sp>
        <p:nvSpPr>
          <p:cNvPr id="2841" name="Google Shape;2841;p50"/>
          <p:cNvSpPr txBox="1"/>
          <p:nvPr/>
        </p:nvSpPr>
        <p:spPr>
          <a:xfrm>
            <a:off x="125915" y="1038675"/>
            <a:ext cx="41499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a:solidFill>
                  <a:schemeClr val="dk1"/>
                </a:solidFill>
              </a:rPr>
              <a:t>Elpis query search initiates with a beam search on the approximate graph leaf</a:t>
            </a:r>
            <a:endParaRPr sz="1700">
              <a:solidFill>
                <a:schemeClr val="dk1"/>
              </a:solidFill>
            </a:endParaRPr>
          </a:p>
        </p:txBody>
      </p:sp>
      <p:sp>
        <p:nvSpPr>
          <p:cNvPr id="2842" name="Google Shape;2842;p50"/>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2843" name="Google Shape;2843;p50"/>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2844" name="Google Shape;2844;p50"/>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2845" name="Google Shape;2845;p50"/>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2846" name="Google Shape;2846;p50"/>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2847" name="Google Shape;2847;p50"/>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2848" name="Google Shape;2848;p50"/>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849" name="Google Shape;2849;p50"/>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2850" name="Google Shape;2850;p50"/>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2851" name="Google Shape;2851;p50"/>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852" name="Google Shape;2852;p50"/>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2853" name="Google Shape;2853;p50"/>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2854" name="Google Shape;2854;p50"/>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855" name="Google Shape;2855;p50"/>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2856" name="Google Shape;2856;p50"/>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2857" name="Google Shape;2857;p50"/>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2858" name="Google Shape;2858;p50"/>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2859" name="Google Shape;2859;p50"/>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2860" name="Google Shape;2860;p50"/>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861" name="Google Shape;2861;p50"/>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2862" name="Google Shape;2862;p50"/>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2863" name="Google Shape;2863;p50"/>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2864" name="Google Shape;2864;p50"/>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2865" name="Google Shape;2865;p50"/>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2866" name="Google Shape;2866;p50"/>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2867" name="Google Shape;2867;p50"/>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2868" name="Google Shape;2868;p50"/>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2869" name="Google Shape;2869;p50"/>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2870" name="Google Shape;2870;p50"/>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2871" name="Google Shape;2871;p50"/>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2872" name="Google Shape;2872;p50"/>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2873" name="Google Shape;2873;p50"/>
          <p:cNvSpPr/>
          <p:nvPr/>
        </p:nvSpPr>
        <p:spPr>
          <a:xfrm>
            <a:off x="7891702" y="244556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0"/>
          <p:cNvSpPr/>
          <p:nvPr/>
        </p:nvSpPr>
        <p:spPr>
          <a:xfrm>
            <a:off x="8741445" y="24533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0"/>
          <p:cNvSpPr/>
          <p:nvPr/>
        </p:nvSpPr>
        <p:spPr>
          <a:xfrm>
            <a:off x="8414155" y="25644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0"/>
          <p:cNvSpPr/>
          <p:nvPr/>
        </p:nvSpPr>
        <p:spPr>
          <a:xfrm>
            <a:off x="8492987" y="25403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0"/>
          <p:cNvSpPr/>
          <p:nvPr/>
        </p:nvSpPr>
        <p:spPr>
          <a:xfrm>
            <a:off x="7910248" y="207668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0"/>
          <p:cNvSpPr/>
          <p:nvPr/>
        </p:nvSpPr>
        <p:spPr>
          <a:xfrm>
            <a:off x="8511533" y="247305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0"/>
          <p:cNvSpPr/>
          <p:nvPr/>
        </p:nvSpPr>
        <p:spPr>
          <a:xfrm>
            <a:off x="8276715" y="25192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0"/>
          <p:cNvSpPr/>
          <p:nvPr/>
        </p:nvSpPr>
        <p:spPr>
          <a:xfrm>
            <a:off x="8714411" y="248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0"/>
          <p:cNvSpPr/>
          <p:nvPr/>
        </p:nvSpPr>
        <p:spPr>
          <a:xfrm>
            <a:off x="8606276" y="246870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0"/>
          <p:cNvSpPr/>
          <p:nvPr/>
        </p:nvSpPr>
        <p:spPr>
          <a:xfrm>
            <a:off x="8606276" y="253002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0"/>
          <p:cNvSpPr/>
          <p:nvPr/>
        </p:nvSpPr>
        <p:spPr>
          <a:xfrm>
            <a:off x="8454740" y="258669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0"/>
          <p:cNvSpPr/>
          <p:nvPr/>
        </p:nvSpPr>
        <p:spPr>
          <a:xfrm>
            <a:off x="8106026" y="258219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0"/>
          <p:cNvSpPr/>
          <p:nvPr/>
        </p:nvSpPr>
        <p:spPr>
          <a:xfrm>
            <a:off x="8265502" y="255772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0"/>
          <p:cNvSpPr/>
          <p:nvPr/>
        </p:nvSpPr>
        <p:spPr>
          <a:xfrm>
            <a:off x="8125362" y="25346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0"/>
          <p:cNvSpPr/>
          <p:nvPr/>
        </p:nvSpPr>
        <p:spPr>
          <a:xfrm>
            <a:off x="8265987" y="24795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0"/>
          <p:cNvSpPr/>
          <p:nvPr/>
        </p:nvSpPr>
        <p:spPr>
          <a:xfrm>
            <a:off x="8395702" y="25193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0"/>
          <p:cNvSpPr/>
          <p:nvPr/>
        </p:nvSpPr>
        <p:spPr>
          <a:xfrm>
            <a:off x="8368668" y="24702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0"/>
          <p:cNvSpPr/>
          <p:nvPr/>
        </p:nvSpPr>
        <p:spPr>
          <a:xfrm>
            <a:off x="8449770" y="24502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0"/>
          <p:cNvSpPr/>
          <p:nvPr/>
        </p:nvSpPr>
        <p:spPr>
          <a:xfrm>
            <a:off x="7891702" y="226162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0"/>
          <p:cNvSpPr/>
          <p:nvPr/>
        </p:nvSpPr>
        <p:spPr>
          <a:xfrm>
            <a:off x="8414155" y="238050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0"/>
          <p:cNvSpPr/>
          <p:nvPr/>
        </p:nvSpPr>
        <p:spPr>
          <a:xfrm>
            <a:off x="8492987" y="23564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0"/>
          <p:cNvSpPr/>
          <p:nvPr/>
        </p:nvSpPr>
        <p:spPr>
          <a:xfrm>
            <a:off x="8276715" y="23352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0"/>
          <p:cNvSpPr/>
          <p:nvPr/>
        </p:nvSpPr>
        <p:spPr>
          <a:xfrm>
            <a:off x="8714411" y="230009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0"/>
          <p:cNvSpPr/>
          <p:nvPr/>
        </p:nvSpPr>
        <p:spPr>
          <a:xfrm>
            <a:off x="8265502" y="237378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0"/>
          <p:cNvSpPr/>
          <p:nvPr/>
        </p:nvSpPr>
        <p:spPr>
          <a:xfrm>
            <a:off x="8125362" y="23507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0"/>
          <p:cNvSpPr/>
          <p:nvPr/>
        </p:nvSpPr>
        <p:spPr>
          <a:xfrm>
            <a:off x="8368668" y="228631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0"/>
          <p:cNvSpPr/>
          <p:nvPr/>
        </p:nvSpPr>
        <p:spPr>
          <a:xfrm>
            <a:off x="8511533" y="2290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0"/>
          <p:cNvSpPr/>
          <p:nvPr/>
        </p:nvSpPr>
        <p:spPr>
          <a:xfrm>
            <a:off x="8717139" y="211770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0"/>
          <p:cNvSpPr/>
          <p:nvPr/>
        </p:nvSpPr>
        <p:spPr>
          <a:xfrm>
            <a:off x="8268230" y="21913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0"/>
          <p:cNvSpPr/>
          <p:nvPr/>
        </p:nvSpPr>
        <p:spPr>
          <a:xfrm>
            <a:off x="8511533" y="210935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50"/>
          <p:cNvCxnSpPr>
            <a:stCxn id="2901" idx="0"/>
            <a:endCxn id="2902" idx="3"/>
          </p:cNvCxnSpPr>
          <p:nvPr/>
        </p:nvCxnSpPr>
        <p:spPr>
          <a:xfrm rot="10800000" flipH="1">
            <a:off x="8297930" y="212628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904" name="Google Shape;2904;p50"/>
          <p:cNvCxnSpPr>
            <a:stCxn id="2901" idx="6"/>
            <a:endCxn id="2900" idx="3"/>
          </p:cNvCxnSpPr>
          <p:nvPr/>
        </p:nvCxnSpPr>
        <p:spPr>
          <a:xfrm rot="10800000" flipH="1">
            <a:off x="8327630" y="213468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905" name="Google Shape;2905;p50"/>
          <p:cNvCxnSpPr>
            <a:stCxn id="2902" idx="6"/>
            <a:endCxn id="2900" idx="2"/>
          </p:cNvCxnSpPr>
          <p:nvPr/>
        </p:nvCxnSpPr>
        <p:spPr>
          <a:xfrm>
            <a:off x="8570933" y="211925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906" name="Google Shape;2906;p50"/>
          <p:cNvCxnSpPr>
            <a:endCxn id="2895" idx="2"/>
          </p:cNvCxnSpPr>
          <p:nvPr/>
        </p:nvCxnSpPr>
        <p:spPr>
          <a:xfrm>
            <a:off x="8571011" y="230009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907" name="Google Shape;2907;p50"/>
          <p:cNvCxnSpPr>
            <a:stCxn id="2893" idx="7"/>
            <a:endCxn id="2895" idx="3"/>
          </p:cNvCxnSpPr>
          <p:nvPr/>
        </p:nvCxnSpPr>
        <p:spPr>
          <a:xfrm rot="10800000" flipH="1">
            <a:off x="8543688" y="231700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908" name="Google Shape;2908;p50"/>
          <p:cNvCxnSpPr>
            <a:endCxn id="2899" idx="1"/>
          </p:cNvCxnSpPr>
          <p:nvPr/>
        </p:nvCxnSpPr>
        <p:spPr>
          <a:xfrm rot="10800000" flipH="1">
            <a:off x="8428131" y="229310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909" name="Google Shape;2909;p50"/>
          <p:cNvCxnSpPr>
            <a:stCxn id="2894" idx="0"/>
            <a:endCxn id="2898" idx="3"/>
          </p:cNvCxnSpPr>
          <p:nvPr/>
        </p:nvCxnSpPr>
        <p:spPr>
          <a:xfrm rot="10800000" flipH="1">
            <a:off x="8306415" y="230317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910" name="Google Shape;2910;p50"/>
          <p:cNvCxnSpPr>
            <a:stCxn id="2897" idx="6"/>
            <a:endCxn id="2894" idx="2"/>
          </p:cNvCxnSpPr>
          <p:nvPr/>
        </p:nvCxnSpPr>
        <p:spPr>
          <a:xfrm rot="10800000" flipH="1">
            <a:off x="8184762" y="234532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911" name="Google Shape;2911;p50"/>
          <p:cNvCxnSpPr>
            <a:stCxn id="2896" idx="0"/>
            <a:endCxn id="2894" idx="4"/>
          </p:cNvCxnSpPr>
          <p:nvPr/>
        </p:nvCxnSpPr>
        <p:spPr>
          <a:xfrm rot="10800000" flipH="1">
            <a:off x="8295202" y="235518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912" name="Google Shape;2912;p50"/>
          <p:cNvCxnSpPr>
            <a:stCxn id="2897" idx="5"/>
            <a:endCxn id="2896" idx="2"/>
          </p:cNvCxnSpPr>
          <p:nvPr/>
        </p:nvCxnSpPr>
        <p:spPr>
          <a:xfrm>
            <a:off x="8176063" y="236762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913" name="Google Shape;2913;p50"/>
          <p:cNvCxnSpPr>
            <a:endCxn id="2892" idx="2"/>
          </p:cNvCxnSpPr>
          <p:nvPr/>
        </p:nvCxnSpPr>
        <p:spPr>
          <a:xfrm>
            <a:off x="8325055" y="238380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914" name="Google Shape;2914;p50"/>
          <p:cNvCxnSpPr>
            <a:stCxn id="2892" idx="7"/>
            <a:endCxn id="2893" idx="3"/>
          </p:cNvCxnSpPr>
          <p:nvPr/>
        </p:nvCxnSpPr>
        <p:spPr>
          <a:xfrm rot="10800000" flipH="1">
            <a:off x="8464856" y="237320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915" name="Google Shape;2915;p50"/>
          <p:cNvCxnSpPr>
            <a:endCxn id="2885" idx="3"/>
          </p:cNvCxnSpPr>
          <p:nvPr/>
        </p:nvCxnSpPr>
        <p:spPr>
          <a:xfrm rot="10800000" flipH="1">
            <a:off x="8165601" y="257462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916" name="Google Shape;2916;p50"/>
          <p:cNvCxnSpPr>
            <a:endCxn id="2879" idx="3"/>
          </p:cNvCxnSpPr>
          <p:nvPr/>
        </p:nvCxnSpPr>
        <p:spPr>
          <a:xfrm rot="10800000" flipH="1">
            <a:off x="8157014" y="253612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2917" name="Google Shape;2917;p50"/>
          <p:cNvCxnSpPr>
            <a:endCxn id="2886" idx="4"/>
          </p:cNvCxnSpPr>
          <p:nvPr/>
        </p:nvCxnSpPr>
        <p:spPr>
          <a:xfrm rot="10800000" flipH="1">
            <a:off x="8135562" y="255446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2918" name="Google Shape;2918;p50"/>
          <p:cNvCxnSpPr>
            <a:endCxn id="2887" idx="3"/>
          </p:cNvCxnSpPr>
          <p:nvPr/>
        </p:nvCxnSpPr>
        <p:spPr>
          <a:xfrm rot="10800000" flipH="1">
            <a:off x="8154986" y="249643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2919" name="Google Shape;2919;p50"/>
          <p:cNvCxnSpPr>
            <a:endCxn id="2885" idx="2"/>
          </p:cNvCxnSpPr>
          <p:nvPr/>
        </p:nvCxnSpPr>
        <p:spPr>
          <a:xfrm>
            <a:off x="8176102" y="255142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920" name="Google Shape;2920;p50"/>
          <p:cNvCxnSpPr>
            <a:stCxn id="2886" idx="7"/>
            <a:endCxn id="2879" idx="2"/>
          </p:cNvCxnSpPr>
          <p:nvPr/>
        </p:nvCxnSpPr>
        <p:spPr>
          <a:xfrm rot="10800000" flipH="1">
            <a:off x="8176063" y="252916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2921" name="Google Shape;2921;p50"/>
          <p:cNvCxnSpPr>
            <a:endCxn id="2888" idx="3"/>
          </p:cNvCxnSpPr>
          <p:nvPr/>
        </p:nvCxnSpPr>
        <p:spPr>
          <a:xfrm rot="10800000" flipH="1">
            <a:off x="8324901" y="253623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2922" name="Google Shape;2922;p50"/>
          <p:cNvCxnSpPr>
            <a:endCxn id="2887" idx="4"/>
          </p:cNvCxnSpPr>
          <p:nvPr/>
        </p:nvCxnSpPr>
        <p:spPr>
          <a:xfrm rot="10800000">
            <a:off x="8295687" y="249933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2923" name="Google Shape;2923;p50"/>
          <p:cNvCxnSpPr>
            <a:stCxn id="2885" idx="0"/>
            <a:endCxn id="2879" idx="4"/>
          </p:cNvCxnSpPr>
          <p:nvPr/>
        </p:nvCxnSpPr>
        <p:spPr>
          <a:xfrm rot="10800000" flipH="1">
            <a:off x="8295202" y="253912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2924" name="Google Shape;2924;p50"/>
          <p:cNvCxnSpPr>
            <a:endCxn id="2874" idx="2"/>
          </p:cNvCxnSpPr>
          <p:nvPr/>
        </p:nvCxnSpPr>
        <p:spPr>
          <a:xfrm rot="10800000" flipH="1">
            <a:off x="8657145" y="246328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2925" name="Google Shape;2925;p50"/>
          <p:cNvCxnSpPr>
            <a:stCxn id="2881" idx="5"/>
            <a:endCxn id="2880" idx="3"/>
          </p:cNvCxnSpPr>
          <p:nvPr/>
        </p:nvCxnSpPr>
        <p:spPr>
          <a:xfrm>
            <a:off x="8656977" y="248560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2926" name="Google Shape;2926;p50"/>
          <p:cNvCxnSpPr>
            <a:stCxn id="2880" idx="7"/>
          </p:cNvCxnSpPr>
          <p:nvPr/>
        </p:nvCxnSpPr>
        <p:spPr>
          <a:xfrm>
            <a:off x="8765113" y="2486936"/>
            <a:ext cx="0" cy="0"/>
          </a:xfrm>
          <a:prstGeom prst="straightConnector1">
            <a:avLst/>
          </a:prstGeom>
          <a:noFill/>
          <a:ln w="9525" cap="flat" cmpd="sng">
            <a:solidFill>
              <a:schemeClr val="dk2"/>
            </a:solidFill>
            <a:prstDash val="solid"/>
            <a:round/>
            <a:headEnd type="none" w="med" len="med"/>
            <a:tailEnd type="none" w="med" len="med"/>
          </a:ln>
        </p:spPr>
      </p:cxnSp>
      <p:cxnSp>
        <p:nvCxnSpPr>
          <p:cNvPr id="2927" name="Google Shape;2927;p50"/>
          <p:cNvCxnSpPr>
            <a:endCxn id="2890" idx="6"/>
          </p:cNvCxnSpPr>
          <p:nvPr/>
        </p:nvCxnSpPr>
        <p:spPr>
          <a:xfrm flipH="1">
            <a:off x="8509170" y="245628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2928" name="Google Shape;2928;p50"/>
          <p:cNvCxnSpPr>
            <a:stCxn id="2880" idx="7"/>
            <a:endCxn id="2874" idx="5"/>
          </p:cNvCxnSpPr>
          <p:nvPr/>
        </p:nvCxnSpPr>
        <p:spPr>
          <a:xfrm rot="10800000" flipH="1">
            <a:off x="8765113" y="247013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2929" name="Google Shape;2929;p50"/>
          <p:cNvCxnSpPr>
            <a:stCxn id="2883" idx="0"/>
            <a:endCxn id="2875" idx="5"/>
          </p:cNvCxnSpPr>
          <p:nvPr/>
        </p:nvCxnSpPr>
        <p:spPr>
          <a:xfrm rot="10800000">
            <a:off x="8464940" y="258129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2930" name="Google Shape;2930;p50"/>
          <p:cNvCxnSpPr>
            <a:endCxn id="2875" idx="1"/>
          </p:cNvCxnSpPr>
          <p:nvPr/>
        </p:nvCxnSpPr>
        <p:spPr>
          <a:xfrm rot="10800000" flipH="1">
            <a:off x="8316354" y="256735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2931" name="Google Shape;2931;p50"/>
          <p:cNvCxnSpPr>
            <a:stCxn id="2888" idx="5"/>
            <a:endCxn id="2876" idx="2"/>
          </p:cNvCxnSpPr>
          <p:nvPr/>
        </p:nvCxnSpPr>
        <p:spPr>
          <a:xfrm>
            <a:off x="8446403" y="253623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2932" name="Google Shape;2932;p50"/>
          <p:cNvCxnSpPr>
            <a:stCxn id="2875" idx="7"/>
            <a:endCxn id="2876" idx="3"/>
          </p:cNvCxnSpPr>
          <p:nvPr/>
        </p:nvCxnSpPr>
        <p:spPr>
          <a:xfrm rot="10800000" flipH="1">
            <a:off x="8464856" y="255715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933" name="Google Shape;2933;p50"/>
          <p:cNvCxnSpPr>
            <a:endCxn id="2882" idx="2"/>
          </p:cNvCxnSpPr>
          <p:nvPr/>
        </p:nvCxnSpPr>
        <p:spPr>
          <a:xfrm rot="10800000" flipH="1">
            <a:off x="8552576" y="253992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2934" name="Google Shape;2934;p50"/>
          <p:cNvCxnSpPr>
            <a:endCxn id="2882" idx="3"/>
          </p:cNvCxnSpPr>
          <p:nvPr/>
        </p:nvCxnSpPr>
        <p:spPr>
          <a:xfrm rot="10800000" flipH="1">
            <a:off x="8505775" y="254692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2935" name="Google Shape;2935;p50"/>
          <p:cNvCxnSpPr>
            <a:endCxn id="2889" idx="3"/>
          </p:cNvCxnSpPr>
          <p:nvPr/>
        </p:nvCxnSpPr>
        <p:spPr>
          <a:xfrm rot="10800000" flipH="1">
            <a:off x="8325467" y="248715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2936" name="Google Shape;2936;p50"/>
          <p:cNvCxnSpPr>
            <a:stCxn id="2889" idx="7"/>
            <a:endCxn id="2890" idx="3"/>
          </p:cNvCxnSpPr>
          <p:nvPr/>
        </p:nvCxnSpPr>
        <p:spPr>
          <a:xfrm rot="10800000" flipH="1">
            <a:off x="8419369" y="246715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2937" name="Google Shape;2937;p50"/>
          <p:cNvCxnSpPr>
            <a:stCxn id="2890" idx="5"/>
          </p:cNvCxnSpPr>
          <p:nvPr/>
        </p:nvCxnSpPr>
        <p:spPr>
          <a:xfrm>
            <a:off x="8500471" y="2467187"/>
            <a:ext cx="0" cy="0"/>
          </a:xfrm>
          <a:prstGeom prst="straightConnector1">
            <a:avLst/>
          </a:prstGeom>
          <a:noFill/>
          <a:ln w="9525" cap="flat" cmpd="sng">
            <a:solidFill>
              <a:schemeClr val="dk2"/>
            </a:solidFill>
            <a:prstDash val="solid"/>
            <a:round/>
            <a:headEnd type="none" w="med" len="med"/>
            <a:tailEnd type="none" w="med" len="med"/>
          </a:ln>
        </p:spPr>
      </p:cxnSp>
      <p:cxnSp>
        <p:nvCxnSpPr>
          <p:cNvPr id="2938" name="Google Shape;2938;p50"/>
          <p:cNvCxnSpPr>
            <a:stCxn id="2890" idx="5"/>
            <a:endCxn id="2878" idx="0"/>
          </p:cNvCxnSpPr>
          <p:nvPr/>
        </p:nvCxnSpPr>
        <p:spPr>
          <a:xfrm>
            <a:off x="8500471" y="246718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2939" name="Google Shape;2939;p50"/>
          <p:cNvCxnSpPr>
            <a:endCxn id="2881" idx="2"/>
          </p:cNvCxnSpPr>
          <p:nvPr/>
        </p:nvCxnSpPr>
        <p:spPr>
          <a:xfrm rot="10800000" flipH="1">
            <a:off x="8562476" y="247860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2940" name="Google Shape;2940;p50"/>
          <p:cNvCxnSpPr>
            <a:endCxn id="2878" idx="4"/>
          </p:cNvCxnSpPr>
          <p:nvPr/>
        </p:nvCxnSpPr>
        <p:spPr>
          <a:xfrm rot="10800000" flipH="1">
            <a:off x="8446433" y="249285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2941" name="Google Shape;2941;p50"/>
          <p:cNvCxnSpPr>
            <a:endCxn id="2889" idx="4"/>
          </p:cNvCxnSpPr>
          <p:nvPr/>
        </p:nvCxnSpPr>
        <p:spPr>
          <a:xfrm rot="10800000">
            <a:off x="8398368" y="249005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2942" name="Google Shape;2942;p50"/>
          <p:cNvCxnSpPr>
            <a:stCxn id="2882" idx="7"/>
            <a:endCxn id="2880" idx="3"/>
          </p:cNvCxnSpPr>
          <p:nvPr/>
        </p:nvCxnSpPr>
        <p:spPr>
          <a:xfrm rot="10800000" flipH="1">
            <a:off x="8656977" y="250082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2943" name="Google Shape;2943;p50"/>
          <p:cNvCxnSpPr>
            <a:stCxn id="2882" idx="0"/>
            <a:endCxn id="2881" idx="4"/>
          </p:cNvCxnSpPr>
          <p:nvPr/>
        </p:nvCxnSpPr>
        <p:spPr>
          <a:xfrm rot="10800000">
            <a:off x="8635976" y="248862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2944" name="Google Shape;2944;p50"/>
          <p:cNvCxnSpPr>
            <a:endCxn id="2878" idx="4"/>
          </p:cNvCxnSpPr>
          <p:nvPr/>
        </p:nvCxnSpPr>
        <p:spPr>
          <a:xfrm rot="10800000" flipH="1">
            <a:off x="8522933" y="249285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2945" name="Google Shape;2945;p50"/>
          <p:cNvCxnSpPr>
            <a:endCxn id="2888" idx="2"/>
          </p:cNvCxnSpPr>
          <p:nvPr/>
        </p:nvCxnSpPr>
        <p:spPr>
          <a:xfrm>
            <a:off x="8336302" y="252893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2946" name="Google Shape;2946;p50"/>
          <p:cNvCxnSpPr>
            <a:endCxn id="2882" idx="2"/>
          </p:cNvCxnSpPr>
          <p:nvPr/>
        </p:nvCxnSpPr>
        <p:spPr>
          <a:xfrm>
            <a:off x="8419376" y="248712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2947" name="Google Shape;2947;p50"/>
          <p:cNvCxnSpPr>
            <a:endCxn id="2890" idx="2"/>
          </p:cNvCxnSpPr>
          <p:nvPr/>
        </p:nvCxnSpPr>
        <p:spPr>
          <a:xfrm rot="10800000" flipH="1">
            <a:off x="8295870" y="246018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2948" name="Google Shape;2948;p50"/>
          <p:cNvCxnSpPr>
            <a:endCxn id="2875" idx="3"/>
          </p:cNvCxnSpPr>
          <p:nvPr/>
        </p:nvCxnSpPr>
        <p:spPr>
          <a:xfrm rot="10800000" flipH="1">
            <a:off x="8156754" y="258135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2949" name="Google Shape;2949;p50"/>
          <p:cNvCxnSpPr>
            <a:stCxn id="2875" idx="0"/>
            <a:endCxn id="2879" idx="5"/>
          </p:cNvCxnSpPr>
          <p:nvPr/>
        </p:nvCxnSpPr>
        <p:spPr>
          <a:xfrm rot="10800000">
            <a:off x="8327455" y="253625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2950" name="Google Shape;2950;p50"/>
          <p:cNvCxnSpPr>
            <a:endCxn id="2876" idx="7"/>
          </p:cNvCxnSpPr>
          <p:nvPr/>
        </p:nvCxnSpPr>
        <p:spPr>
          <a:xfrm flipH="1">
            <a:off x="8543688" y="249374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2951" name="Google Shape;2951;p50"/>
          <p:cNvCxnSpPr>
            <a:stCxn id="2874" idx="4"/>
            <a:endCxn id="2888" idx="6"/>
          </p:cNvCxnSpPr>
          <p:nvPr/>
        </p:nvCxnSpPr>
        <p:spPr>
          <a:xfrm flipH="1">
            <a:off x="8455245" y="247318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2952" name="Google Shape;2952;p50"/>
          <p:cNvCxnSpPr>
            <a:stCxn id="2883" idx="0"/>
            <a:endCxn id="2876" idx="4"/>
          </p:cNvCxnSpPr>
          <p:nvPr/>
        </p:nvCxnSpPr>
        <p:spPr>
          <a:xfrm rot="10800000" flipH="1">
            <a:off x="8484440" y="256029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2953" name="Google Shape;2953;p50"/>
          <p:cNvCxnSpPr>
            <a:endCxn id="2890" idx="6"/>
          </p:cNvCxnSpPr>
          <p:nvPr/>
        </p:nvCxnSpPr>
        <p:spPr>
          <a:xfrm rot="10800000">
            <a:off x="8509170" y="246018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2954" name="Google Shape;2954;p50"/>
          <p:cNvCxnSpPr>
            <a:stCxn id="2883" idx="3"/>
            <a:endCxn id="2885" idx="5"/>
          </p:cNvCxnSpPr>
          <p:nvPr/>
        </p:nvCxnSpPr>
        <p:spPr>
          <a:xfrm rot="10800000">
            <a:off x="8316139" y="257449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2955" name="Google Shape;2955;p50"/>
          <p:cNvCxnSpPr>
            <a:endCxn id="2878" idx="3"/>
          </p:cNvCxnSpPr>
          <p:nvPr/>
        </p:nvCxnSpPr>
        <p:spPr>
          <a:xfrm>
            <a:off x="8428131" y="248005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2956" name="Google Shape;2956;p50"/>
          <p:cNvSpPr/>
          <p:nvPr/>
        </p:nvSpPr>
        <p:spPr>
          <a:xfrm>
            <a:off x="7162052" y="3909490"/>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0"/>
          <p:cNvSpPr/>
          <p:nvPr/>
        </p:nvSpPr>
        <p:spPr>
          <a:xfrm>
            <a:off x="8011795" y="39173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0"/>
          <p:cNvSpPr/>
          <p:nvPr/>
        </p:nvSpPr>
        <p:spPr>
          <a:xfrm>
            <a:off x="7684505" y="402837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0"/>
          <p:cNvSpPr/>
          <p:nvPr/>
        </p:nvSpPr>
        <p:spPr>
          <a:xfrm>
            <a:off x="7763337" y="40042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0"/>
          <p:cNvSpPr/>
          <p:nvPr/>
        </p:nvSpPr>
        <p:spPr>
          <a:xfrm>
            <a:off x="7180598" y="3540611"/>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0"/>
          <p:cNvSpPr/>
          <p:nvPr/>
        </p:nvSpPr>
        <p:spPr>
          <a:xfrm>
            <a:off x="7781883" y="39369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0"/>
          <p:cNvSpPr/>
          <p:nvPr/>
        </p:nvSpPr>
        <p:spPr>
          <a:xfrm>
            <a:off x="7547065" y="39831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0"/>
          <p:cNvSpPr/>
          <p:nvPr/>
        </p:nvSpPr>
        <p:spPr>
          <a:xfrm>
            <a:off x="7984761" y="39479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0"/>
          <p:cNvSpPr/>
          <p:nvPr/>
        </p:nvSpPr>
        <p:spPr>
          <a:xfrm>
            <a:off x="7876626" y="39326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0"/>
          <p:cNvSpPr/>
          <p:nvPr/>
        </p:nvSpPr>
        <p:spPr>
          <a:xfrm>
            <a:off x="7876626" y="39939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0"/>
          <p:cNvSpPr/>
          <p:nvPr/>
        </p:nvSpPr>
        <p:spPr>
          <a:xfrm>
            <a:off x="7725090" y="405062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0"/>
          <p:cNvSpPr/>
          <p:nvPr/>
        </p:nvSpPr>
        <p:spPr>
          <a:xfrm>
            <a:off x="7376376" y="404611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0"/>
          <p:cNvSpPr/>
          <p:nvPr/>
        </p:nvSpPr>
        <p:spPr>
          <a:xfrm>
            <a:off x="7535852" y="402164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0"/>
          <p:cNvSpPr/>
          <p:nvPr/>
        </p:nvSpPr>
        <p:spPr>
          <a:xfrm>
            <a:off x="7395712" y="39985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0"/>
          <p:cNvSpPr/>
          <p:nvPr/>
        </p:nvSpPr>
        <p:spPr>
          <a:xfrm>
            <a:off x="7536337" y="39434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0"/>
          <p:cNvSpPr/>
          <p:nvPr/>
        </p:nvSpPr>
        <p:spPr>
          <a:xfrm>
            <a:off x="7666052" y="39832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0"/>
          <p:cNvSpPr/>
          <p:nvPr/>
        </p:nvSpPr>
        <p:spPr>
          <a:xfrm>
            <a:off x="7639018" y="39341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0"/>
          <p:cNvSpPr/>
          <p:nvPr/>
        </p:nvSpPr>
        <p:spPr>
          <a:xfrm>
            <a:off x="7720120" y="39142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0"/>
          <p:cNvSpPr/>
          <p:nvPr/>
        </p:nvSpPr>
        <p:spPr>
          <a:xfrm>
            <a:off x="7162052" y="3725549"/>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0"/>
          <p:cNvSpPr/>
          <p:nvPr/>
        </p:nvSpPr>
        <p:spPr>
          <a:xfrm>
            <a:off x="7684505" y="38444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0"/>
          <p:cNvSpPr/>
          <p:nvPr/>
        </p:nvSpPr>
        <p:spPr>
          <a:xfrm>
            <a:off x="7763337" y="38203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0"/>
          <p:cNvSpPr/>
          <p:nvPr/>
        </p:nvSpPr>
        <p:spPr>
          <a:xfrm>
            <a:off x="7547065" y="37992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0"/>
          <p:cNvSpPr/>
          <p:nvPr/>
        </p:nvSpPr>
        <p:spPr>
          <a:xfrm>
            <a:off x="7984761" y="37640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0"/>
          <p:cNvSpPr/>
          <p:nvPr/>
        </p:nvSpPr>
        <p:spPr>
          <a:xfrm>
            <a:off x="7535852" y="383770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0"/>
          <p:cNvSpPr/>
          <p:nvPr/>
        </p:nvSpPr>
        <p:spPr>
          <a:xfrm>
            <a:off x="7395712" y="38146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0"/>
          <p:cNvSpPr/>
          <p:nvPr/>
        </p:nvSpPr>
        <p:spPr>
          <a:xfrm>
            <a:off x="7639018" y="375023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0"/>
          <p:cNvSpPr/>
          <p:nvPr/>
        </p:nvSpPr>
        <p:spPr>
          <a:xfrm>
            <a:off x="7781883" y="375412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0"/>
          <p:cNvSpPr/>
          <p:nvPr/>
        </p:nvSpPr>
        <p:spPr>
          <a:xfrm>
            <a:off x="7987489" y="358162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0"/>
          <p:cNvSpPr/>
          <p:nvPr/>
        </p:nvSpPr>
        <p:spPr>
          <a:xfrm>
            <a:off x="7538580" y="3655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0"/>
          <p:cNvSpPr/>
          <p:nvPr/>
        </p:nvSpPr>
        <p:spPr>
          <a:xfrm>
            <a:off x="7781883" y="357327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86" name="Google Shape;2986;p50"/>
          <p:cNvCxnSpPr>
            <a:stCxn id="2984" idx="0"/>
            <a:endCxn id="2985" idx="3"/>
          </p:cNvCxnSpPr>
          <p:nvPr/>
        </p:nvCxnSpPr>
        <p:spPr>
          <a:xfrm rot="10800000" flipH="1">
            <a:off x="7568280" y="3590212"/>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2987" name="Google Shape;2987;p50"/>
          <p:cNvCxnSpPr>
            <a:stCxn id="2984" idx="6"/>
            <a:endCxn id="2983" idx="3"/>
          </p:cNvCxnSpPr>
          <p:nvPr/>
        </p:nvCxnSpPr>
        <p:spPr>
          <a:xfrm rot="10800000" flipH="1">
            <a:off x="7597980" y="3598612"/>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2988" name="Google Shape;2988;p50"/>
          <p:cNvCxnSpPr>
            <a:stCxn id="2985" idx="6"/>
            <a:endCxn id="2983" idx="2"/>
          </p:cNvCxnSpPr>
          <p:nvPr/>
        </p:nvCxnSpPr>
        <p:spPr>
          <a:xfrm>
            <a:off x="7841283" y="3583177"/>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2989" name="Google Shape;2989;p50"/>
          <p:cNvCxnSpPr>
            <a:endCxn id="2978" idx="2"/>
          </p:cNvCxnSpPr>
          <p:nvPr/>
        </p:nvCxnSpPr>
        <p:spPr>
          <a:xfrm>
            <a:off x="7841361" y="3764020"/>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2990" name="Google Shape;2990;p50"/>
          <p:cNvCxnSpPr>
            <a:stCxn id="2976" idx="7"/>
            <a:endCxn id="2978" idx="3"/>
          </p:cNvCxnSpPr>
          <p:nvPr/>
        </p:nvCxnSpPr>
        <p:spPr>
          <a:xfrm rot="10800000" flipH="1">
            <a:off x="7814038" y="3780930"/>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2991" name="Google Shape;2991;p50"/>
          <p:cNvCxnSpPr>
            <a:endCxn id="2982" idx="1"/>
          </p:cNvCxnSpPr>
          <p:nvPr/>
        </p:nvCxnSpPr>
        <p:spPr>
          <a:xfrm rot="10800000" flipH="1">
            <a:off x="7698481" y="3757025"/>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2992" name="Google Shape;2992;p50"/>
          <p:cNvCxnSpPr>
            <a:stCxn id="2977" idx="0"/>
            <a:endCxn id="2981" idx="3"/>
          </p:cNvCxnSpPr>
          <p:nvPr/>
        </p:nvCxnSpPr>
        <p:spPr>
          <a:xfrm rot="10800000" flipH="1">
            <a:off x="7576765" y="3767103"/>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2993" name="Google Shape;2993;p50"/>
          <p:cNvCxnSpPr>
            <a:stCxn id="2980" idx="6"/>
            <a:endCxn id="2977" idx="2"/>
          </p:cNvCxnSpPr>
          <p:nvPr/>
        </p:nvCxnSpPr>
        <p:spPr>
          <a:xfrm rot="10800000" flipH="1">
            <a:off x="7455112" y="3809245"/>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2994" name="Google Shape;2994;p50"/>
          <p:cNvCxnSpPr>
            <a:stCxn id="2979" idx="0"/>
            <a:endCxn id="2977" idx="4"/>
          </p:cNvCxnSpPr>
          <p:nvPr/>
        </p:nvCxnSpPr>
        <p:spPr>
          <a:xfrm rot="10800000" flipH="1">
            <a:off x="7565552" y="3819107"/>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2995" name="Google Shape;2995;p50"/>
          <p:cNvCxnSpPr>
            <a:stCxn id="2980" idx="5"/>
            <a:endCxn id="2979" idx="2"/>
          </p:cNvCxnSpPr>
          <p:nvPr/>
        </p:nvCxnSpPr>
        <p:spPr>
          <a:xfrm>
            <a:off x="7446413" y="3831546"/>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2996" name="Google Shape;2996;p50"/>
          <p:cNvCxnSpPr>
            <a:endCxn id="2975" idx="2"/>
          </p:cNvCxnSpPr>
          <p:nvPr/>
        </p:nvCxnSpPr>
        <p:spPr>
          <a:xfrm>
            <a:off x="7595405" y="3847734"/>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2997" name="Google Shape;2997;p50"/>
          <p:cNvCxnSpPr>
            <a:stCxn id="2975" idx="7"/>
            <a:endCxn id="2976" idx="3"/>
          </p:cNvCxnSpPr>
          <p:nvPr/>
        </p:nvCxnSpPr>
        <p:spPr>
          <a:xfrm rot="10800000" flipH="1">
            <a:off x="7735206" y="3837134"/>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2998" name="Google Shape;2998;p50"/>
          <p:cNvCxnSpPr>
            <a:endCxn id="2968" idx="3"/>
          </p:cNvCxnSpPr>
          <p:nvPr/>
        </p:nvCxnSpPr>
        <p:spPr>
          <a:xfrm rot="10800000" flipH="1">
            <a:off x="7435951" y="4038549"/>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2999" name="Google Shape;2999;p50"/>
          <p:cNvCxnSpPr>
            <a:endCxn id="2962" idx="3"/>
          </p:cNvCxnSpPr>
          <p:nvPr/>
        </p:nvCxnSpPr>
        <p:spPr>
          <a:xfrm rot="10800000" flipH="1">
            <a:off x="7427364" y="4000045"/>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000" name="Google Shape;3000;p50"/>
          <p:cNvCxnSpPr>
            <a:endCxn id="2969" idx="4"/>
          </p:cNvCxnSpPr>
          <p:nvPr/>
        </p:nvCxnSpPr>
        <p:spPr>
          <a:xfrm rot="10800000" flipH="1">
            <a:off x="7405912" y="4018387"/>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001" name="Google Shape;3001;p50"/>
          <p:cNvCxnSpPr>
            <a:endCxn id="2970" idx="3"/>
          </p:cNvCxnSpPr>
          <p:nvPr/>
        </p:nvCxnSpPr>
        <p:spPr>
          <a:xfrm rot="10800000" flipH="1">
            <a:off x="7425336" y="3960360"/>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002" name="Google Shape;3002;p50"/>
          <p:cNvCxnSpPr>
            <a:endCxn id="2968" idx="2"/>
          </p:cNvCxnSpPr>
          <p:nvPr/>
        </p:nvCxnSpPr>
        <p:spPr>
          <a:xfrm>
            <a:off x="7446452" y="4015348"/>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003" name="Google Shape;3003;p50"/>
          <p:cNvCxnSpPr>
            <a:stCxn id="2969" idx="7"/>
            <a:endCxn id="2962" idx="2"/>
          </p:cNvCxnSpPr>
          <p:nvPr/>
        </p:nvCxnSpPr>
        <p:spPr>
          <a:xfrm rot="10800000" flipH="1">
            <a:off x="7446413" y="3993087"/>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004" name="Google Shape;3004;p50"/>
          <p:cNvCxnSpPr>
            <a:endCxn id="2971" idx="3"/>
          </p:cNvCxnSpPr>
          <p:nvPr/>
        </p:nvCxnSpPr>
        <p:spPr>
          <a:xfrm rot="10800000" flipH="1">
            <a:off x="7595251" y="4000159"/>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005" name="Google Shape;3005;p50"/>
          <p:cNvCxnSpPr>
            <a:endCxn id="2970" idx="4"/>
          </p:cNvCxnSpPr>
          <p:nvPr/>
        </p:nvCxnSpPr>
        <p:spPr>
          <a:xfrm rot="10800000">
            <a:off x="7566037" y="3963259"/>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006" name="Google Shape;3006;p50"/>
          <p:cNvCxnSpPr>
            <a:stCxn id="2968" idx="0"/>
            <a:endCxn id="2962" idx="4"/>
          </p:cNvCxnSpPr>
          <p:nvPr/>
        </p:nvCxnSpPr>
        <p:spPr>
          <a:xfrm rot="10800000" flipH="1">
            <a:off x="7565552" y="4003048"/>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007" name="Google Shape;3007;p50"/>
          <p:cNvCxnSpPr>
            <a:endCxn id="2957" idx="2"/>
          </p:cNvCxnSpPr>
          <p:nvPr/>
        </p:nvCxnSpPr>
        <p:spPr>
          <a:xfrm rot="10800000" flipH="1">
            <a:off x="7927495" y="3927205"/>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008" name="Google Shape;3008;p50"/>
          <p:cNvCxnSpPr>
            <a:stCxn id="2964" idx="5"/>
            <a:endCxn id="2963" idx="3"/>
          </p:cNvCxnSpPr>
          <p:nvPr/>
        </p:nvCxnSpPr>
        <p:spPr>
          <a:xfrm>
            <a:off x="7927327" y="3949534"/>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009" name="Google Shape;3009;p50"/>
          <p:cNvCxnSpPr>
            <a:stCxn id="2963" idx="7"/>
          </p:cNvCxnSpPr>
          <p:nvPr/>
        </p:nvCxnSpPr>
        <p:spPr>
          <a:xfrm>
            <a:off x="8035463" y="3950861"/>
            <a:ext cx="0" cy="0"/>
          </a:xfrm>
          <a:prstGeom prst="straightConnector1">
            <a:avLst/>
          </a:prstGeom>
          <a:noFill/>
          <a:ln w="9525" cap="flat" cmpd="sng">
            <a:solidFill>
              <a:schemeClr val="dk2"/>
            </a:solidFill>
            <a:prstDash val="solid"/>
            <a:round/>
            <a:headEnd type="none" w="med" len="med"/>
            <a:tailEnd type="none" w="med" len="med"/>
          </a:ln>
        </p:spPr>
      </p:cxnSp>
      <p:cxnSp>
        <p:nvCxnSpPr>
          <p:cNvPr id="3010" name="Google Shape;3010;p50"/>
          <p:cNvCxnSpPr>
            <a:endCxn id="2973" idx="6"/>
          </p:cNvCxnSpPr>
          <p:nvPr/>
        </p:nvCxnSpPr>
        <p:spPr>
          <a:xfrm flipH="1">
            <a:off x="7779520" y="3920212"/>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011" name="Google Shape;3011;p50"/>
          <p:cNvCxnSpPr>
            <a:stCxn id="2963" idx="7"/>
            <a:endCxn id="2957" idx="5"/>
          </p:cNvCxnSpPr>
          <p:nvPr/>
        </p:nvCxnSpPr>
        <p:spPr>
          <a:xfrm rot="10800000" flipH="1">
            <a:off x="8035463" y="3934061"/>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012" name="Google Shape;3012;p50"/>
          <p:cNvCxnSpPr>
            <a:stCxn id="2966" idx="0"/>
            <a:endCxn id="2958" idx="5"/>
          </p:cNvCxnSpPr>
          <p:nvPr/>
        </p:nvCxnSpPr>
        <p:spPr>
          <a:xfrm rot="10800000">
            <a:off x="7735290" y="4045221"/>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013" name="Google Shape;3013;p50"/>
          <p:cNvCxnSpPr>
            <a:endCxn id="2958" idx="1"/>
          </p:cNvCxnSpPr>
          <p:nvPr/>
        </p:nvCxnSpPr>
        <p:spPr>
          <a:xfrm rot="10800000" flipH="1">
            <a:off x="7586704" y="4031275"/>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014" name="Google Shape;3014;p50"/>
          <p:cNvCxnSpPr>
            <a:stCxn id="2971" idx="5"/>
            <a:endCxn id="2959" idx="2"/>
          </p:cNvCxnSpPr>
          <p:nvPr/>
        </p:nvCxnSpPr>
        <p:spPr>
          <a:xfrm>
            <a:off x="7716753" y="4000159"/>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015" name="Google Shape;3015;p50"/>
          <p:cNvCxnSpPr>
            <a:stCxn id="2958" idx="7"/>
            <a:endCxn id="2959" idx="3"/>
          </p:cNvCxnSpPr>
          <p:nvPr/>
        </p:nvCxnSpPr>
        <p:spPr>
          <a:xfrm rot="10800000" flipH="1">
            <a:off x="7735206" y="4021075"/>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016" name="Google Shape;3016;p50"/>
          <p:cNvCxnSpPr>
            <a:endCxn id="2965" idx="2"/>
          </p:cNvCxnSpPr>
          <p:nvPr/>
        </p:nvCxnSpPr>
        <p:spPr>
          <a:xfrm rot="10800000" flipH="1">
            <a:off x="7822926" y="4003847"/>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017" name="Google Shape;3017;p50"/>
          <p:cNvCxnSpPr>
            <a:endCxn id="2965" idx="3"/>
          </p:cNvCxnSpPr>
          <p:nvPr/>
        </p:nvCxnSpPr>
        <p:spPr>
          <a:xfrm rot="10800000" flipH="1">
            <a:off x="7776125" y="4010847"/>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018" name="Google Shape;3018;p50"/>
          <p:cNvCxnSpPr>
            <a:endCxn id="2972" idx="3"/>
          </p:cNvCxnSpPr>
          <p:nvPr/>
        </p:nvCxnSpPr>
        <p:spPr>
          <a:xfrm rot="10800000" flipH="1">
            <a:off x="7595817" y="3951080"/>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019" name="Google Shape;3019;p50"/>
          <p:cNvCxnSpPr>
            <a:stCxn id="2972" idx="7"/>
            <a:endCxn id="2973" idx="3"/>
          </p:cNvCxnSpPr>
          <p:nvPr/>
        </p:nvCxnSpPr>
        <p:spPr>
          <a:xfrm rot="10800000" flipH="1">
            <a:off x="7689719" y="3931079"/>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020" name="Google Shape;3020;p50"/>
          <p:cNvCxnSpPr>
            <a:stCxn id="2973" idx="5"/>
          </p:cNvCxnSpPr>
          <p:nvPr/>
        </p:nvCxnSpPr>
        <p:spPr>
          <a:xfrm>
            <a:off x="7770821" y="3931112"/>
            <a:ext cx="0" cy="0"/>
          </a:xfrm>
          <a:prstGeom prst="straightConnector1">
            <a:avLst/>
          </a:prstGeom>
          <a:noFill/>
          <a:ln w="9525" cap="flat" cmpd="sng">
            <a:solidFill>
              <a:schemeClr val="dk2"/>
            </a:solidFill>
            <a:prstDash val="solid"/>
            <a:round/>
            <a:headEnd type="none" w="med" len="med"/>
            <a:tailEnd type="none" w="med" len="med"/>
          </a:ln>
        </p:spPr>
      </p:cxnSp>
      <p:cxnSp>
        <p:nvCxnSpPr>
          <p:cNvPr id="3021" name="Google Shape;3021;p50"/>
          <p:cNvCxnSpPr>
            <a:stCxn id="2973" idx="5"/>
            <a:endCxn id="2961" idx="0"/>
          </p:cNvCxnSpPr>
          <p:nvPr/>
        </p:nvCxnSpPr>
        <p:spPr>
          <a:xfrm>
            <a:off x="7770821" y="3931112"/>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022" name="Google Shape;3022;p50"/>
          <p:cNvCxnSpPr>
            <a:endCxn id="2964" idx="2"/>
          </p:cNvCxnSpPr>
          <p:nvPr/>
        </p:nvCxnSpPr>
        <p:spPr>
          <a:xfrm rot="10800000" flipH="1">
            <a:off x="7832826" y="3942533"/>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023" name="Google Shape;3023;p50"/>
          <p:cNvCxnSpPr>
            <a:endCxn id="2961" idx="4"/>
          </p:cNvCxnSpPr>
          <p:nvPr/>
        </p:nvCxnSpPr>
        <p:spPr>
          <a:xfrm rot="10800000" flipH="1">
            <a:off x="7716783" y="3956778"/>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024" name="Google Shape;3024;p50"/>
          <p:cNvCxnSpPr>
            <a:endCxn id="2972" idx="4"/>
          </p:cNvCxnSpPr>
          <p:nvPr/>
        </p:nvCxnSpPr>
        <p:spPr>
          <a:xfrm rot="10800000">
            <a:off x="7668718" y="3953980"/>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025" name="Google Shape;3025;p50"/>
          <p:cNvCxnSpPr>
            <a:stCxn id="2965" idx="7"/>
            <a:endCxn id="2963" idx="3"/>
          </p:cNvCxnSpPr>
          <p:nvPr/>
        </p:nvCxnSpPr>
        <p:spPr>
          <a:xfrm rot="10800000" flipH="1">
            <a:off x="7927327" y="3964747"/>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026" name="Google Shape;3026;p50"/>
          <p:cNvCxnSpPr>
            <a:stCxn id="2965" idx="0"/>
            <a:endCxn id="2964" idx="4"/>
          </p:cNvCxnSpPr>
          <p:nvPr/>
        </p:nvCxnSpPr>
        <p:spPr>
          <a:xfrm rot="10800000">
            <a:off x="7906326" y="3952547"/>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027" name="Google Shape;3027;p50"/>
          <p:cNvCxnSpPr>
            <a:endCxn id="2961" idx="4"/>
          </p:cNvCxnSpPr>
          <p:nvPr/>
        </p:nvCxnSpPr>
        <p:spPr>
          <a:xfrm rot="10800000" flipH="1">
            <a:off x="7793283" y="3956778"/>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028" name="Google Shape;3028;p50"/>
          <p:cNvCxnSpPr>
            <a:endCxn id="2971" idx="2"/>
          </p:cNvCxnSpPr>
          <p:nvPr/>
        </p:nvCxnSpPr>
        <p:spPr>
          <a:xfrm>
            <a:off x="7606652" y="3992858"/>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029" name="Google Shape;3029;p50"/>
          <p:cNvCxnSpPr>
            <a:endCxn id="2965" idx="2"/>
          </p:cNvCxnSpPr>
          <p:nvPr/>
        </p:nvCxnSpPr>
        <p:spPr>
          <a:xfrm>
            <a:off x="7689726" y="3951047"/>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030" name="Google Shape;3030;p50"/>
          <p:cNvCxnSpPr>
            <a:endCxn id="2973" idx="2"/>
          </p:cNvCxnSpPr>
          <p:nvPr/>
        </p:nvCxnSpPr>
        <p:spPr>
          <a:xfrm rot="10800000" flipH="1">
            <a:off x="7566220" y="3924112"/>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031" name="Google Shape;3031;p50"/>
          <p:cNvCxnSpPr>
            <a:endCxn id="2958" idx="3"/>
          </p:cNvCxnSpPr>
          <p:nvPr/>
        </p:nvCxnSpPr>
        <p:spPr>
          <a:xfrm rot="10800000" flipH="1">
            <a:off x="7427104" y="4045276"/>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032" name="Google Shape;3032;p50"/>
          <p:cNvCxnSpPr>
            <a:stCxn id="2958" idx="0"/>
            <a:endCxn id="2962" idx="5"/>
          </p:cNvCxnSpPr>
          <p:nvPr/>
        </p:nvCxnSpPr>
        <p:spPr>
          <a:xfrm rot="10800000">
            <a:off x="7597805" y="4000176"/>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033" name="Google Shape;3033;p50"/>
          <p:cNvCxnSpPr>
            <a:endCxn id="2959" idx="7"/>
          </p:cNvCxnSpPr>
          <p:nvPr/>
        </p:nvCxnSpPr>
        <p:spPr>
          <a:xfrm flipH="1">
            <a:off x="7814038" y="3957671"/>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034" name="Google Shape;3034;p50"/>
          <p:cNvCxnSpPr>
            <a:stCxn id="2957" idx="4"/>
            <a:endCxn id="2971" idx="6"/>
          </p:cNvCxnSpPr>
          <p:nvPr/>
        </p:nvCxnSpPr>
        <p:spPr>
          <a:xfrm flipH="1">
            <a:off x="7725595" y="3937105"/>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035" name="Google Shape;3035;p50"/>
          <p:cNvCxnSpPr>
            <a:stCxn id="2966" idx="0"/>
            <a:endCxn id="2959" idx="4"/>
          </p:cNvCxnSpPr>
          <p:nvPr/>
        </p:nvCxnSpPr>
        <p:spPr>
          <a:xfrm rot="10800000" flipH="1">
            <a:off x="7754790" y="4024221"/>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036" name="Google Shape;3036;p50"/>
          <p:cNvCxnSpPr>
            <a:endCxn id="2973" idx="6"/>
          </p:cNvCxnSpPr>
          <p:nvPr/>
        </p:nvCxnSpPr>
        <p:spPr>
          <a:xfrm rot="10800000">
            <a:off x="7779520" y="3924112"/>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037" name="Google Shape;3037;p50"/>
          <p:cNvCxnSpPr>
            <a:stCxn id="2966" idx="3"/>
            <a:endCxn id="2968" idx="5"/>
          </p:cNvCxnSpPr>
          <p:nvPr/>
        </p:nvCxnSpPr>
        <p:spPr>
          <a:xfrm rot="10800000">
            <a:off x="7586489" y="4038422"/>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038" name="Google Shape;3038;p50"/>
          <p:cNvCxnSpPr>
            <a:endCxn id="2961" idx="3"/>
          </p:cNvCxnSpPr>
          <p:nvPr/>
        </p:nvCxnSpPr>
        <p:spPr>
          <a:xfrm>
            <a:off x="7698481" y="3943978"/>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039" name="Google Shape;3039;p50"/>
          <p:cNvSpPr/>
          <p:nvPr/>
        </p:nvSpPr>
        <p:spPr>
          <a:xfrm>
            <a:off x="5097552" y="39493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0"/>
          <p:cNvSpPr/>
          <p:nvPr/>
        </p:nvSpPr>
        <p:spPr>
          <a:xfrm>
            <a:off x="5947295" y="39571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0"/>
          <p:cNvSpPr/>
          <p:nvPr/>
        </p:nvSpPr>
        <p:spPr>
          <a:xfrm>
            <a:off x="5620005" y="4068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0"/>
          <p:cNvSpPr/>
          <p:nvPr/>
        </p:nvSpPr>
        <p:spPr>
          <a:xfrm>
            <a:off x="5698837" y="40440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0"/>
          <p:cNvSpPr/>
          <p:nvPr/>
        </p:nvSpPr>
        <p:spPr>
          <a:xfrm>
            <a:off x="5116098" y="35804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0"/>
          <p:cNvSpPr/>
          <p:nvPr/>
        </p:nvSpPr>
        <p:spPr>
          <a:xfrm>
            <a:off x="5717383" y="39768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0"/>
          <p:cNvSpPr/>
          <p:nvPr/>
        </p:nvSpPr>
        <p:spPr>
          <a:xfrm>
            <a:off x="5482565" y="40229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0"/>
          <p:cNvSpPr/>
          <p:nvPr/>
        </p:nvSpPr>
        <p:spPr>
          <a:xfrm>
            <a:off x="5920261" y="39877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0"/>
          <p:cNvSpPr/>
          <p:nvPr/>
        </p:nvSpPr>
        <p:spPr>
          <a:xfrm>
            <a:off x="5812126" y="39724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0"/>
          <p:cNvSpPr/>
          <p:nvPr/>
        </p:nvSpPr>
        <p:spPr>
          <a:xfrm>
            <a:off x="5812126" y="40337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0"/>
          <p:cNvSpPr/>
          <p:nvPr/>
        </p:nvSpPr>
        <p:spPr>
          <a:xfrm>
            <a:off x="5660590" y="40904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0"/>
          <p:cNvSpPr/>
          <p:nvPr/>
        </p:nvSpPr>
        <p:spPr>
          <a:xfrm>
            <a:off x="5311876" y="40859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0"/>
          <p:cNvSpPr/>
          <p:nvPr/>
        </p:nvSpPr>
        <p:spPr>
          <a:xfrm>
            <a:off x="5471352" y="40614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0"/>
          <p:cNvSpPr/>
          <p:nvPr/>
        </p:nvSpPr>
        <p:spPr>
          <a:xfrm>
            <a:off x="5331212" y="40384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0"/>
          <p:cNvSpPr/>
          <p:nvPr/>
        </p:nvSpPr>
        <p:spPr>
          <a:xfrm>
            <a:off x="5471837" y="39832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0"/>
          <p:cNvSpPr/>
          <p:nvPr/>
        </p:nvSpPr>
        <p:spPr>
          <a:xfrm>
            <a:off x="5601552" y="40230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0"/>
          <p:cNvSpPr/>
          <p:nvPr/>
        </p:nvSpPr>
        <p:spPr>
          <a:xfrm>
            <a:off x="5574518" y="39740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0"/>
          <p:cNvSpPr/>
          <p:nvPr/>
        </p:nvSpPr>
        <p:spPr>
          <a:xfrm>
            <a:off x="5655620" y="395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0"/>
          <p:cNvSpPr/>
          <p:nvPr/>
        </p:nvSpPr>
        <p:spPr>
          <a:xfrm>
            <a:off x="5097552" y="37653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0"/>
          <p:cNvSpPr/>
          <p:nvPr/>
        </p:nvSpPr>
        <p:spPr>
          <a:xfrm>
            <a:off x="5620005" y="38842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0"/>
          <p:cNvSpPr/>
          <p:nvPr/>
        </p:nvSpPr>
        <p:spPr>
          <a:xfrm>
            <a:off x="5698837" y="38601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0"/>
          <p:cNvSpPr/>
          <p:nvPr/>
        </p:nvSpPr>
        <p:spPr>
          <a:xfrm>
            <a:off x="5482565" y="38390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0"/>
          <p:cNvSpPr/>
          <p:nvPr/>
        </p:nvSpPr>
        <p:spPr>
          <a:xfrm>
            <a:off x="5920261" y="38038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0"/>
          <p:cNvSpPr/>
          <p:nvPr/>
        </p:nvSpPr>
        <p:spPr>
          <a:xfrm>
            <a:off x="5471352" y="38775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0"/>
          <p:cNvSpPr/>
          <p:nvPr/>
        </p:nvSpPr>
        <p:spPr>
          <a:xfrm>
            <a:off x="5331212" y="38544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0"/>
          <p:cNvSpPr/>
          <p:nvPr/>
        </p:nvSpPr>
        <p:spPr>
          <a:xfrm>
            <a:off x="5574518" y="37900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0"/>
          <p:cNvSpPr/>
          <p:nvPr/>
        </p:nvSpPr>
        <p:spPr>
          <a:xfrm>
            <a:off x="5717383" y="37939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0"/>
          <p:cNvSpPr/>
          <p:nvPr/>
        </p:nvSpPr>
        <p:spPr>
          <a:xfrm>
            <a:off x="5922989" y="36214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0"/>
          <p:cNvSpPr/>
          <p:nvPr/>
        </p:nvSpPr>
        <p:spPr>
          <a:xfrm>
            <a:off x="5474080" y="36951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0"/>
          <p:cNvSpPr/>
          <p:nvPr/>
        </p:nvSpPr>
        <p:spPr>
          <a:xfrm>
            <a:off x="5717383" y="36131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9" name="Google Shape;3069;p50"/>
          <p:cNvCxnSpPr>
            <a:stCxn id="3067" idx="0"/>
            <a:endCxn id="3068" idx="3"/>
          </p:cNvCxnSpPr>
          <p:nvPr/>
        </p:nvCxnSpPr>
        <p:spPr>
          <a:xfrm rot="10800000" flipH="1">
            <a:off x="5503780" y="36300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070" name="Google Shape;3070;p50"/>
          <p:cNvCxnSpPr>
            <a:stCxn id="3067" idx="6"/>
            <a:endCxn id="3066" idx="3"/>
          </p:cNvCxnSpPr>
          <p:nvPr/>
        </p:nvCxnSpPr>
        <p:spPr>
          <a:xfrm rot="10800000" flipH="1">
            <a:off x="5533480" y="36384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071" name="Google Shape;3071;p50"/>
          <p:cNvCxnSpPr>
            <a:stCxn id="3068" idx="6"/>
            <a:endCxn id="3066" idx="2"/>
          </p:cNvCxnSpPr>
          <p:nvPr/>
        </p:nvCxnSpPr>
        <p:spPr>
          <a:xfrm>
            <a:off x="5776783" y="36230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072" name="Google Shape;3072;p50"/>
          <p:cNvCxnSpPr>
            <a:endCxn id="3061" idx="2"/>
          </p:cNvCxnSpPr>
          <p:nvPr/>
        </p:nvCxnSpPr>
        <p:spPr>
          <a:xfrm>
            <a:off x="5776861" y="38038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073" name="Google Shape;3073;p50"/>
          <p:cNvCxnSpPr>
            <a:stCxn id="3059" idx="7"/>
            <a:endCxn id="3061" idx="3"/>
          </p:cNvCxnSpPr>
          <p:nvPr/>
        </p:nvCxnSpPr>
        <p:spPr>
          <a:xfrm rot="10800000" flipH="1">
            <a:off x="5749538" y="38207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074" name="Google Shape;3074;p50"/>
          <p:cNvCxnSpPr>
            <a:endCxn id="3065" idx="1"/>
          </p:cNvCxnSpPr>
          <p:nvPr/>
        </p:nvCxnSpPr>
        <p:spPr>
          <a:xfrm rot="10800000" flipH="1">
            <a:off x="5633981" y="37968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075" name="Google Shape;3075;p50"/>
          <p:cNvCxnSpPr>
            <a:stCxn id="3060" idx="0"/>
            <a:endCxn id="3064" idx="3"/>
          </p:cNvCxnSpPr>
          <p:nvPr/>
        </p:nvCxnSpPr>
        <p:spPr>
          <a:xfrm rot="10800000" flipH="1">
            <a:off x="5512265" y="38069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076" name="Google Shape;3076;p50"/>
          <p:cNvCxnSpPr>
            <a:stCxn id="3063" idx="6"/>
            <a:endCxn id="3060" idx="2"/>
          </p:cNvCxnSpPr>
          <p:nvPr/>
        </p:nvCxnSpPr>
        <p:spPr>
          <a:xfrm rot="10800000" flipH="1">
            <a:off x="5390612" y="38490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077" name="Google Shape;3077;p50"/>
          <p:cNvCxnSpPr>
            <a:stCxn id="3062" idx="0"/>
            <a:endCxn id="3060" idx="4"/>
          </p:cNvCxnSpPr>
          <p:nvPr/>
        </p:nvCxnSpPr>
        <p:spPr>
          <a:xfrm rot="10800000" flipH="1">
            <a:off x="5501052" y="38589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078" name="Google Shape;3078;p50"/>
          <p:cNvCxnSpPr>
            <a:stCxn id="3063" idx="5"/>
            <a:endCxn id="3062" idx="2"/>
          </p:cNvCxnSpPr>
          <p:nvPr/>
        </p:nvCxnSpPr>
        <p:spPr>
          <a:xfrm>
            <a:off x="5381913" y="38713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079" name="Google Shape;3079;p50"/>
          <p:cNvCxnSpPr>
            <a:endCxn id="3058" idx="2"/>
          </p:cNvCxnSpPr>
          <p:nvPr/>
        </p:nvCxnSpPr>
        <p:spPr>
          <a:xfrm>
            <a:off x="5530905" y="38875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080" name="Google Shape;3080;p50"/>
          <p:cNvCxnSpPr>
            <a:stCxn id="3058" idx="7"/>
            <a:endCxn id="3059" idx="3"/>
          </p:cNvCxnSpPr>
          <p:nvPr/>
        </p:nvCxnSpPr>
        <p:spPr>
          <a:xfrm rot="10800000" flipH="1">
            <a:off x="5670706" y="38769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081" name="Google Shape;3081;p50"/>
          <p:cNvCxnSpPr>
            <a:endCxn id="3051" idx="3"/>
          </p:cNvCxnSpPr>
          <p:nvPr/>
        </p:nvCxnSpPr>
        <p:spPr>
          <a:xfrm rot="10800000" flipH="1">
            <a:off x="5371451" y="40783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082" name="Google Shape;3082;p50"/>
          <p:cNvCxnSpPr>
            <a:endCxn id="3045" idx="3"/>
          </p:cNvCxnSpPr>
          <p:nvPr/>
        </p:nvCxnSpPr>
        <p:spPr>
          <a:xfrm rot="10800000" flipH="1">
            <a:off x="5362864" y="40398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083" name="Google Shape;3083;p50"/>
          <p:cNvCxnSpPr>
            <a:endCxn id="3052" idx="4"/>
          </p:cNvCxnSpPr>
          <p:nvPr/>
        </p:nvCxnSpPr>
        <p:spPr>
          <a:xfrm rot="10800000" flipH="1">
            <a:off x="5341412" y="40582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084" name="Google Shape;3084;p50"/>
          <p:cNvCxnSpPr>
            <a:endCxn id="3053" idx="3"/>
          </p:cNvCxnSpPr>
          <p:nvPr/>
        </p:nvCxnSpPr>
        <p:spPr>
          <a:xfrm rot="10800000" flipH="1">
            <a:off x="5360836" y="40001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085" name="Google Shape;3085;p50"/>
          <p:cNvCxnSpPr>
            <a:endCxn id="3051" idx="2"/>
          </p:cNvCxnSpPr>
          <p:nvPr/>
        </p:nvCxnSpPr>
        <p:spPr>
          <a:xfrm>
            <a:off x="5381952" y="40551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086" name="Google Shape;3086;p50"/>
          <p:cNvCxnSpPr>
            <a:stCxn id="3052" idx="7"/>
            <a:endCxn id="3045" idx="2"/>
          </p:cNvCxnSpPr>
          <p:nvPr/>
        </p:nvCxnSpPr>
        <p:spPr>
          <a:xfrm rot="10800000" flipH="1">
            <a:off x="5381913" y="40329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087" name="Google Shape;3087;p50"/>
          <p:cNvCxnSpPr>
            <a:endCxn id="3054" idx="3"/>
          </p:cNvCxnSpPr>
          <p:nvPr/>
        </p:nvCxnSpPr>
        <p:spPr>
          <a:xfrm rot="10800000" flipH="1">
            <a:off x="5530751" y="40399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088" name="Google Shape;3088;p50"/>
          <p:cNvCxnSpPr>
            <a:endCxn id="3053" idx="4"/>
          </p:cNvCxnSpPr>
          <p:nvPr/>
        </p:nvCxnSpPr>
        <p:spPr>
          <a:xfrm rot="10800000">
            <a:off x="5501537" y="40030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089" name="Google Shape;3089;p50"/>
          <p:cNvCxnSpPr>
            <a:stCxn id="3051" idx="0"/>
            <a:endCxn id="3045" idx="4"/>
          </p:cNvCxnSpPr>
          <p:nvPr/>
        </p:nvCxnSpPr>
        <p:spPr>
          <a:xfrm rot="10800000" flipH="1">
            <a:off x="5501052" y="40428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090" name="Google Shape;3090;p50"/>
          <p:cNvCxnSpPr>
            <a:endCxn id="3040" idx="2"/>
          </p:cNvCxnSpPr>
          <p:nvPr/>
        </p:nvCxnSpPr>
        <p:spPr>
          <a:xfrm rot="10800000" flipH="1">
            <a:off x="5862995" y="39670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091" name="Google Shape;3091;p50"/>
          <p:cNvCxnSpPr>
            <a:stCxn id="3047" idx="5"/>
            <a:endCxn id="3046" idx="3"/>
          </p:cNvCxnSpPr>
          <p:nvPr/>
        </p:nvCxnSpPr>
        <p:spPr>
          <a:xfrm>
            <a:off x="5862827" y="39893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092" name="Google Shape;3092;p50"/>
          <p:cNvCxnSpPr>
            <a:stCxn id="3046" idx="7"/>
          </p:cNvCxnSpPr>
          <p:nvPr/>
        </p:nvCxnSpPr>
        <p:spPr>
          <a:xfrm>
            <a:off x="5970963" y="3990686"/>
            <a:ext cx="0" cy="0"/>
          </a:xfrm>
          <a:prstGeom prst="straightConnector1">
            <a:avLst/>
          </a:prstGeom>
          <a:noFill/>
          <a:ln w="9525" cap="flat" cmpd="sng">
            <a:solidFill>
              <a:schemeClr val="dk2"/>
            </a:solidFill>
            <a:prstDash val="solid"/>
            <a:round/>
            <a:headEnd type="none" w="med" len="med"/>
            <a:tailEnd type="none" w="med" len="med"/>
          </a:ln>
        </p:spPr>
      </p:cxnSp>
      <p:cxnSp>
        <p:nvCxnSpPr>
          <p:cNvPr id="3093" name="Google Shape;3093;p50"/>
          <p:cNvCxnSpPr>
            <a:endCxn id="3056" idx="6"/>
          </p:cNvCxnSpPr>
          <p:nvPr/>
        </p:nvCxnSpPr>
        <p:spPr>
          <a:xfrm flipH="1">
            <a:off x="5715020" y="39600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094" name="Google Shape;3094;p50"/>
          <p:cNvCxnSpPr>
            <a:stCxn id="3046" idx="7"/>
            <a:endCxn id="3040" idx="5"/>
          </p:cNvCxnSpPr>
          <p:nvPr/>
        </p:nvCxnSpPr>
        <p:spPr>
          <a:xfrm rot="10800000" flipH="1">
            <a:off x="5970963" y="39738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095" name="Google Shape;3095;p50"/>
          <p:cNvCxnSpPr>
            <a:stCxn id="3049" idx="0"/>
            <a:endCxn id="3041" idx="5"/>
          </p:cNvCxnSpPr>
          <p:nvPr/>
        </p:nvCxnSpPr>
        <p:spPr>
          <a:xfrm rot="10800000">
            <a:off x="5670790" y="40850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096" name="Google Shape;3096;p50"/>
          <p:cNvCxnSpPr>
            <a:endCxn id="3041" idx="1"/>
          </p:cNvCxnSpPr>
          <p:nvPr/>
        </p:nvCxnSpPr>
        <p:spPr>
          <a:xfrm rot="10800000" flipH="1">
            <a:off x="5522204" y="40711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097" name="Google Shape;3097;p50"/>
          <p:cNvCxnSpPr>
            <a:stCxn id="3054" idx="5"/>
            <a:endCxn id="3042" idx="2"/>
          </p:cNvCxnSpPr>
          <p:nvPr/>
        </p:nvCxnSpPr>
        <p:spPr>
          <a:xfrm>
            <a:off x="5652253" y="40399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098" name="Google Shape;3098;p50"/>
          <p:cNvCxnSpPr>
            <a:stCxn id="3041" idx="7"/>
            <a:endCxn id="3042" idx="3"/>
          </p:cNvCxnSpPr>
          <p:nvPr/>
        </p:nvCxnSpPr>
        <p:spPr>
          <a:xfrm rot="10800000" flipH="1">
            <a:off x="5670706" y="40609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099" name="Google Shape;3099;p50"/>
          <p:cNvCxnSpPr>
            <a:endCxn id="3048" idx="2"/>
          </p:cNvCxnSpPr>
          <p:nvPr/>
        </p:nvCxnSpPr>
        <p:spPr>
          <a:xfrm rot="10800000" flipH="1">
            <a:off x="5758426" y="40436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100" name="Google Shape;3100;p50"/>
          <p:cNvCxnSpPr>
            <a:endCxn id="3048" idx="3"/>
          </p:cNvCxnSpPr>
          <p:nvPr/>
        </p:nvCxnSpPr>
        <p:spPr>
          <a:xfrm rot="10800000" flipH="1">
            <a:off x="5711625" y="40506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101" name="Google Shape;3101;p50"/>
          <p:cNvCxnSpPr>
            <a:endCxn id="3055" idx="3"/>
          </p:cNvCxnSpPr>
          <p:nvPr/>
        </p:nvCxnSpPr>
        <p:spPr>
          <a:xfrm rot="10800000" flipH="1">
            <a:off x="5531317" y="39909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102" name="Google Shape;3102;p50"/>
          <p:cNvCxnSpPr>
            <a:stCxn id="3055" idx="7"/>
            <a:endCxn id="3056" idx="3"/>
          </p:cNvCxnSpPr>
          <p:nvPr/>
        </p:nvCxnSpPr>
        <p:spPr>
          <a:xfrm rot="10800000" flipH="1">
            <a:off x="5625219" y="39709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103" name="Google Shape;3103;p50"/>
          <p:cNvCxnSpPr>
            <a:stCxn id="3056" idx="5"/>
          </p:cNvCxnSpPr>
          <p:nvPr/>
        </p:nvCxnSpPr>
        <p:spPr>
          <a:xfrm>
            <a:off x="5706321" y="3970937"/>
            <a:ext cx="0" cy="0"/>
          </a:xfrm>
          <a:prstGeom prst="straightConnector1">
            <a:avLst/>
          </a:prstGeom>
          <a:noFill/>
          <a:ln w="9525" cap="flat" cmpd="sng">
            <a:solidFill>
              <a:schemeClr val="dk2"/>
            </a:solidFill>
            <a:prstDash val="solid"/>
            <a:round/>
            <a:headEnd type="none" w="med" len="med"/>
            <a:tailEnd type="none" w="med" len="med"/>
          </a:ln>
        </p:spPr>
      </p:cxnSp>
      <p:cxnSp>
        <p:nvCxnSpPr>
          <p:cNvPr id="3104" name="Google Shape;3104;p50"/>
          <p:cNvCxnSpPr>
            <a:stCxn id="3056" idx="5"/>
            <a:endCxn id="3044" idx="0"/>
          </p:cNvCxnSpPr>
          <p:nvPr/>
        </p:nvCxnSpPr>
        <p:spPr>
          <a:xfrm>
            <a:off x="5706321" y="39709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105" name="Google Shape;3105;p50"/>
          <p:cNvCxnSpPr>
            <a:endCxn id="3047" idx="2"/>
          </p:cNvCxnSpPr>
          <p:nvPr/>
        </p:nvCxnSpPr>
        <p:spPr>
          <a:xfrm rot="10800000" flipH="1">
            <a:off x="5768326" y="39823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106" name="Google Shape;3106;p50"/>
          <p:cNvCxnSpPr>
            <a:endCxn id="3044" idx="4"/>
          </p:cNvCxnSpPr>
          <p:nvPr/>
        </p:nvCxnSpPr>
        <p:spPr>
          <a:xfrm rot="10800000" flipH="1">
            <a:off x="5652283" y="39966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107" name="Google Shape;3107;p50"/>
          <p:cNvCxnSpPr>
            <a:endCxn id="3055" idx="4"/>
          </p:cNvCxnSpPr>
          <p:nvPr/>
        </p:nvCxnSpPr>
        <p:spPr>
          <a:xfrm rot="10800000">
            <a:off x="5604218" y="39938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108" name="Google Shape;3108;p50"/>
          <p:cNvCxnSpPr>
            <a:stCxn id="3048" idx="7"/>
            <a:endCxn id="3046" idx="3"/>
          </p:cNvCxnSpPr>
          <p:nvPr/>
        </p:nvCxnSpPr>
        <p:spPr>
          <a:xfrm rot="10800000" flipH="1">
            <a:off x="5862827" y="40045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109" name="Google Shape;3109;p50"/>
          <p:cNvCxnSpPr>
            <a:stCxn id="3048" idx="0"/>
            <a:endCxn id="3047" idx="4"/>
          </p:cNvCxnSpPr>
          <p:nvPr/>
        </p:nvCxnSpPr>
        <p:spPr>
          <a:xfrm rot="10800000">
            <a:off x="5841826" y="39923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110" name="Google Shape;3110;p50"/>
          <p:cNvCxnSpPr>
            <a:endCxn id="3044" idx="4"/>
          </p:cNvCxnSpPr>
          <p:nvPr/>
        </p:nvCxnSpPr>
        <p:spPr>
          <a:xfrm rot="10800000" flipH="1">
            <a:off x="5728783" y="39966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111" name="Google Shape;3111;p50"/>
          <p:cNvCxnSpPr>
            <a:endCxn id="3054" idx="2"/>
          </p:cNvCxnSpPr>
          <p:nvPr/>
        </p:nvCxnSpPr>
        <p:spPr>
          <a:xfrm>
            <a:off x="5542152" y="40326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112" name="Google Shape;3112;p50"/>
          <p:cNvCxnSpPr>
            <a:endCxn id="3048" idx="2"/>
          </p:cNvCxnSpPr>
          <p:nvPr/>
        </p:nvCxnSpPr>
        <p:spPr>
          <a:xfrm>
            <a:off x="5625226" y="39908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113" name="Google Shape;3113;p50"/>
          <p:cNvCxnSpPr>
            <a:endCxn id="3056" idx="2"/>
          </p:cNvCxnSpPr>
          <p:nvPr/>
        </p:nvCxnSpPr>
        <p:spPr>
          <a:xfrm rot="10800000" flipH="1">
            <a:off x="5501720" y="39639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114" name="Google Shape;3114;p50"/>
          <p:cNvCxnSpPr>
            <a:endCxn id="3041" idx="3"/>
          </p:cNvCxnSpPr>
          <p:nvPr/>
        </p:nvCxnSpPr>
        <p:spPr>
          <a:xfrm rot="10800000" flipH="1">
            <a:off x="5362604" y="40851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115" name="Google Shape;3115;p50"/>
          <p:cNvCxnSpPr>
            <a:stCxn id="3041" idx="0"/>
            <a:endCxn id="3045" idx="5"/>
          </p:cNvCxnSpPr>
          <p:nvPr/>
        </p:nvCxnSpPr>
        <p:spPr>
          <a:xfrm rot="10800000">
            <a:off x="5533305" y="40400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116" name="Google Shape;3116;p50"/>
          <p:cNvCxnSpPr>
            <a:endCxn id="3042" idx="7"/>
          </p:cNvCxnSpPr>
          <p:nvPr/>
        </p:nvCxnSpPr>
        <p:spPr>
          <a:xfrm flipH="1">
            <a:off x="5749538" y="39974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117" name="Google Shape;3117;p50"/>
          <p:cNvCxnSpPr>
            <a:stCxn id="3040" idx="4"/>
            <a:endCxn id="3054" idx="6"/>
          </p:cNvCxnSpPr>
          <p:nvPr/>
        </p:nvCxnSpPr>
        <p:spPr>
          <a:xfrm flipH="1">
            <a:off x="5661095" y="39769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118" name="Google Shape;3118;p50"/>
          <p:cNvCxnSpPr>
            <a:stCxn id="3049" idx="0"/>
            <a:endCxn id="3042" idx="4"/>
          </p:cNvCxnSpPr>
          <p:nvPr/>
        </p:nvCxnSpPr>
        <p:spPr>
          <a:xfrm rot="10800000" flipH="1">
            <a:off x="5690290" y="40640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119" name="Google Shape;3119;p50"/>
          <p:cNvCxnSpPr>
            <a:endCxn id="3056" idx="6"/>
          </p:cNvCxnSpPr>
          <p:nvPr/>
        </p:nvCxnSpPr>
        <p:spPr>
          <a:xfrm rot="10800000">
            <a:off x="5715020" y="39639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120" name="Google Shape;3120;p50"/>
          <p:cNvCxnSpPr>
            <a:stCxn id="3049" idx="3"/>
            <a:endCxn id="3051" idx="5"/>
          </p:cNvCxnSpPr>
          <p:nvPr/>
        </p:nvCxnSpPr>
        <p:spPr>
          <a:xfrm rot="10800000">
            <a:off x="5521989" y="40782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121" name="Google Shape;3121;p50"/>
          <p:cNvCxnSpPr>
            <a:endCxn id="3044" idx="3"/>
          </p:cNvCxnSpPr>
          <p:nvPr/>
        </p:nvCxnSpPr>
        <p:spPr>
          <a:xfrm>
            <a:off x="5633981" y="39838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122" name="Google Shape;3122;p50"/>
          <p:cNvSpPr/>
          <p:nvPr/>
        </p:nvSpPr>
        <p:spPr>
          <a:xfrm>
            <a:off x="3797952" y="35412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4647695" y="35490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4320405" y="36601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0"/>
          <p:cNvSpPr/>
          <p:nvPr/>
        </p:nvSpPr>
        <p:spPr>
          <a:xfrm>
            <a:off x="4399237" y="36359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0"/>
          <p:cNvSpPr/>
          <p:nvPr/>
        </p:nvSpPr>
        <p:spPr>
          <a:xfrm>
            <a:off x="3816498" y="31723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4417783" y="35687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4182965" y="36148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4620661" y="35796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4512526" y="35643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4512526" y="36256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4360990" y="36823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4012276" y="36778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4171752" y="36533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0"/>
          <p:cNvSpPr/>
          <p:nvPr/>
        </p:nvSpPr>
        <p:spPr>
          <a:xfrm>
            <a:off x="4031612" y="3630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0"/>
          <p:cNvSpPr/>
          <p:nvPr/>
        </p:nvSpPr>
        <p:spPr>
          <a:xfrm>
            <a:off x="4172237" y="35751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4301952" y="36149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4274918" y="35659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4356020" y="35459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3797952" y="33572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4320405" y="34761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4399237" y="34520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4182965" y="34309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4620661" y="33957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4171752" y="34694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4031612" y="34463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4274918" y="33819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4417783" y="33858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4623389" y="32133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4174480" y="3287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4417783" y="32050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52" name="Google Shape;3152;p50"/>
          <p:cNvCxnSpPr>
            <a:stCxn id="3150" idx="0"/>
            <a:endCxn id="3151" idx="3"/>
          </p:cNvCxnSpPr>
          <p:nvPr/>
        </p:nvCxnSpPr>
        <p:spPr>
          <a:xfrm rot="10800000" flipH="1">
            <a:off x="4204180" y="32219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153" name="Google Shape;3153;p50"/>
          <p:cNvCxnSpPr>
            <a:stCxn id="3150" idx="6"/>
            <a:endCxn id="3149" idx="3"/>
          </p:cNvCxnSpPr>
          <p:nvPr/>
        </p:nvCxnSpPr>
        <p:spPr>
          <a:xfrm rot="10800000" flipH="1">
            <a:off x="4233880" y="32303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154" name="Google Shape;3154;p50"/>
          <p:cNvCxnSpPr>
            <a:stCxn id="3151" idx="6"/>
            <a:endCxn id="3149" idx="2"/>
          </p:cNvCxnSpPr>
          <p:nvPr/>
        </p:nvCxnSpPr>
        <p:spPr>
          <a:xfrm>
            <a:off x="4477183" y="32149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155" name="Google Shape;3155;p50"/>
          <p:cNvCxnSpPr>
            <a:endCxn id="3144" idx="2"/>
          </p:cNvCxnSpPr>
          <p:nvPr/>
        </p:nvCxnSpPr>
        <p:spPr>
          <a:xfrm>
            <a:off x="4477261" y="33957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156" name="Google Shape;3156;p50"/>
          <p:cNvCxnSpPr>
            <a:stCxn id="3142" idx="7"/>
            <a:endCxn id="3144" idx="3"/>
          </p:cNvCxnSpPr>
          <p:nvPr/>
        </p:nvCxnSpPr>
        <p:spPr>
          <a:xfrm rot="10800000" flipH="1">
            <a:off x="4449938" y="34126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157" name="Google Shape;3157;p50"/>
          <p:cNvCxnSpPr>
            <a:endCxn id="3148" idx="1"/>
          </p:cNvCxnSpPr>
          <p:nvPr/>
        </p:nvCxnSpPr>
        <p:spPr>
          <a:xfrm rot="10800000" flipH="1">
            <a:off x="4334381" y="33887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158" name="Google Shape;3158;p50"/>
          <p:cNvCxnSpPr>
            <a:stCxn id="3143" idx="0"/>
            <a:endCxn id="3147" idx="3"/>
          </p:cNvCxnSpPr>
          <p:nvPr/>
        </p:nvCxnSpPr>
        <p:spPr>
          <a:xfrm rot="10800000" flipH="1">
            <a:off x="4212665" y="33988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159" name="Google Shape;3159;p50"/>
          <p:cNvCxnSpPr>
            <a:stCxn id="3146" idx="6"/>
            <a:endCxn id="3143" idx="2"/>
          </p:cNvCxnSpPr>
          <p:nvPr/>
        </p:nvCxnSpPr>
        <p:spPr>
          <a:xfrm rot="10800000" flipH="1">
            <a:off x="4091012" y="34409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160" name="Google Shape;3160;p50"/>
          <p:cNvCxnSpPr>
            <a:stCxn id="3145" idx="0"/>
            <a:endCxn id="3143" idx="4"/>
          </p:cNvCxnSpPr>
          <p:nvPr/>
        </p:nvCxnSpPr>
        <p:spPr>
          <a:xfrm rot="10800000" flipH="1">
            <a:off x="4201452" y="34508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161" name="Google Shape;3161;p50"/>
          <p:cNvCxnSpPr>
            <a:stCxn id="3146" idx="5"/>
            <a:endCxn id="3145" idx="2"/>
          </p:cNvCxnSpPr>
          <p:nvPr/>
        </p:nvCxnSpPr>
        <p:spPr>
          <a:xfrm>
            <a:off x="4082313" y="34632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162" name="Google Shape;3162;p50"/>
          <p:cNvCxnSpPr>
            <a:endCxn id="3141" idx="2"/>
          </p:cNvCxnSpPr>
          <p:nvPr/>
        </p:nvCxnSpPr>
        <p:spPr>
          <a:xfrm>
            <a:off x="4231305" y="34794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163" name="Google Shape;3163;p50"/>
          <p:cNvCxnSpPr>
            <a:stCxn id="3141" idx="7"/>
            <a:endCxn id="3142" idx="3"/>
          </p:cNvCxnSpPr>
          <p:nvPr/>
        </p:nvCxnSpPr>
        <p:spPr>
          <a:xfrm rot="10800000" flipH="1">
            <a:off x="4371106" y="34688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164" name="Google Shape;3164;p50"/>
          <p:cNvCxnSpPr>
            <a:endCxn id="3134" idx="3"/>
          </p:cNvCxnSpPr>
          <p:nvPr/>
        </p:nvCxnSpPr>
        <p:spPr>
          <a:xfrm rot="10800000" flipH="1">
            <a:off x="4071851" y="36702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165" name="Google Shape;3165;p50"/>
          <p:cNvCxnSpPr>
            <a:endCxn id="3128" idx="3"/>
          </p:cNvCxnSpPr>
          <p:nvPr/>
        </p:nvCxnSpPr>
        <p:spPr>
          <a:xfrm rot="10800000" flipH="1">
            <a:off x="4063264" y="36317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166" name="Google Shape;3166;p50"/>
          <p:cNvCxnSpPr>
            <a:endCxn id="3135" idx="4"/>
          </p:cNvCxnSpPr>
          <p:nvPr/>
        </p:nvCxnSpPr>
        <p:spPr>
          <a:xfrm rot="10800000" flipH="1">
            <a:off x="4041812" y="36501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167" name="Google Shape;3167;p50"/>
          <p:cNvCxnSpPr>
            <a:endCxn id="3136" idx="3"/>
          </p:cNvCxnSpPr>
          <p:nvPr/>
        </p:nvCxnSpPr>
        <p:spPr>
          <a:xfrm rot="10800000" flipH="1">
            <a:off x="4061236" y="35920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168" name="Google Shape;3168;p50"/>
          <p:cNvCxnSpPr>
            <a:endCxn id="3134" idx="2"/>
          </p:cNvCxnSpPr>
          <p:nvPr/>
        </p:nvCxnSpPr>
        <p:spPr>
          <a:xfrm>
            <a:off x="4082352" y="36470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169" name="Google Shape;3169;p50"/>
          <p:cNvCxnSpPr>
            <a:stCxn id="3135" idx="7"/>
            <a:endCxn id="3128" idx="2"/>
          </p:cNvCxnSpPr>
          <p:nvPr/>
        </p:nvCxnSpPr>
        <p:spPr>
          <a:xfrm rot="10800000" flipH="1">
            <a:off x="4082313" y="36248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170" name="Google Shape;3170;p50"/>
          <p:cNvCxnSpPr>
            <a:endCxn id="3137" idx="3"/>
          </p:cNvCxnSpPr>
          <p:nvPr/>
        </p:nvCxnSpPr>
        <p:spPr>
          <a:xfrm rot="10800000" flipH="1">
            <a:off x="4231151" y="36318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171" name="Google Shape;3171;p50"/>
          <p:cNvCxnSpPr>
            <a:endCxn id="3136" idx="4"/>
          </p:cNvCxnSpPr>
          <p:nvPr/>
        </p:nvCxnSpPr>
        <p:spPr>
          <a:xfrm rot="10800000">
            <a:off x="4201937" y="35949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172" name="Google Shape;3172;p50"/>
          <p:cNvCxnSpPr>
            <a:stCxn id="3134" idx="0"/>
            <a:endCxn id="3128" idx="4"/>
          </p:cNvCxnSpPr>
          <p:nvPr/>
        </p:nvCxnSpPr>
        <p:spPr>
          <a:xfrm rot="10800000" flipH="1">
            <a:off x="4201452" y="36347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173" name="Google Shape;3173;p50"/>
          <p:cNvCxnSpPr>
            <a:endCxn id="3123" idx="2"/>
          </p:cNvCxnSpPr>
          <p:nvPr/>
        </p:nvCxnSpPr>
        <p:spPr>
          <a:xfrm rot="10800000" flipH="1">
            <a:off x="4563395" y="35589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174" name="Google Shape;3174;p50"/>
          <p:cNvCxnSpPr>
            <a:stCxn id="3130" idx="5"/>
            <a:endCxn id="3129" idx="3"/>
          </p:cNvCxnSpPr>
          <p:nvPr/>
        </p:nvCxnSpPr>
        <p:spPr>
          <a:xfrm>
            <a:off x="4563227" y="35812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175" name="Google Shape;3175;p50"/>
          <p:cNvCxnSpPr>
            <a:stCxn id="3129" idx="7"/>
          </p:cNvCxnSpPr>
          <p:nvPr/>
        </p:nvCxnSpPr>
        <p:spPr>
          <a:xfrm>
            <a:off x="4671363" y="3582586"/>
            <a:ext cx="0" cy="0"/>
          </a:xfrm>
          <a:prstGeom prst="straightConnector1">
            <a:avLst/>
          </a:prstGeom>
          <a:noFill/>
          <a:ln w="9525" cap="flat" cmpd="sng">
            <a:solidFill>
              <a:schemeClr val="dk2"/>
            </a:solidFill>
            <a:prstDash val="solid"/>
            <a:round/>
            <a:headEnd type="none" w="med" len="med"/>
            <a:tailEnd type="none" w="med" len="med"/>
          </a:ln>
        </p:spPr>
      </p:cxnSp>
      <p:cxnSp>
        <p:nvCxnSpPr>
          <p:cNvPr id="3176" name="Google Shape;3176;p50"/>
          <p:cNvCxnSpPr>
            <a:endCxn id="3139" idx="6"/>
          </p:cNvCxnSpPr>
          <p:nvPr/>
        </p:nvCxnSpPr>
        <p:spPr>
          <a:xfrm flipH="1">
            <a:off x="4415420" y="35519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177" name="Google Shape;3177;p50"/>
          <p:cNvCxnSpPr>
            <a:stCxn id="3129" idx="7"/>
            <a:endCxn id="3123" idx="5"/>
          </p:cNvCxnSpPr>
          <p:nvPr/>
        </p:nvCxnSpPr>
        <p:spPr>
          <a:xfrm rot="10800000" flipH="1">
            <a:off x="4671363" y="35657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178" name="Google Shape;3178;p50"/>
          <p:cNvCxnSpPr>
            <a:stCxn id="3132" idx="0"/>
            <a:endCxn id="3124" idx="5"/>
          </p:cNvCxnSpPr>
          <p:nvPr/>
        </p:nvCxnSpPr>
        <p:spPr>
          <a:xfrm rot="10800000">
            <a:off x="4371190" y="36769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179" name="Google Shape;3179;p50"/>
          <p:cNvCxnSpPr>
            <a:endCxn id="3124" idx="1"/>
          </p:cNvCxnSpPr>
          <p:nvPr/>
        </p:nvCxnSpPr>
        <p:spPr>
          <a:xfrm rot="10800000" flipH="1">
            <a:off x="4222604" y="36630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180" name="Google Shape;3180;p50"/>
          <p:cNvCxnSpPr>
            <a:stCxn id="3137" idx="5"/>
            <a:endCxn id="3125" idx="2"/>
          </p:cNvCxnSpPr>
          <p:nvPr/>
        </p:nvCxnSpPr>
        <p:spPr>
          <a:xfrm>
            <a:off x="4352653" y="36318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181" name="Google Shape;3181;p50"/>
          <p:cNvCxnSpPr>
            <a:stCxn id="3124" idx="7"/>
            <a:endCxn id="3125" idx="3"/>
          </p:cNvCxnSpPr>
          <p:nvPr/>
        </p:nvCxnSpPr>
        <p:spPr>
          <a:xfrm rot="10800000" flipH="1">
            <a:off x="4371106" y="36528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182" name="Google Shape;3182;p50"/>
          <p:cNvCxnSpPr>
            <a:endCxn id="3131" idx="2"/>
          </p:cNvCxnSpPr>
          <p:nvPr/>
        </p:nvCxnSpPr>
        <p:spPr>
          <a:xfrm rot="10800000" flipH="1">
            <a:off x="4458826" y="36355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183" name="Google Shape;3183;p50"/>
          <p:cNvCxnSpPr>
            <a:endCxn id="3131" idx="3"/>
          </p:cNvCxnSpPr>
          <p:nvPr/>
        </p:nvCxnSpPr>
        <p:spPr>
          <a:xfrm rot="10800000" flipH="1">
            <a:off x="4412025" y="36425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184" name="Google Shape;3184;p50"/>
          <p:cNvCxnSpPr>
            <a:endCxn id="3138" idx="3"/>
          </p:cNvCxnSpPr>
          <p:nvPr/>
        </p:nvCxnSpPr>
        <p:spPr>
          <a:xfrm rot="10800000" flipH="1">
            <a:off x="4231717" y="35828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185" name="Google Shape;3185;p50"/>
          <p:cNvCxnSpPr>
            <a:stCxn id="3138" idx="7"/>
            <a:endCxn id="3139" idx="3"/>
          </p:cNvCxnSpPr>
          <p:nvPr/>
        </p:nvCxnSpPr>
        <p:spPr>
          <a:xfrm rot="10800000" flipH="1">
            <a:off x="4325619" y="35628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186" name="Google Shape;3186;p50"/>
          <p:cNvCxnSpPr>
            <a:stCxn id="3139" idx="5"/>
          </p:cNvCxnSpPr>
          <p:nvPr/>
        </p:nvCxnSpPr>
        <p:spPr>
          <a:xfrm>
            <a:off x="4406721" y="3562837"/>
            <a:ext cx="0" cy="0"/>
          </a:xfrm>
          <a:prstGeom prst="straightConnector1">
            <a:avLst/>
          </a:prstGeom>
          <a:noFill/>
          <a:ln w="9525" cap="flat" cmpd="sng">
            <a:solidFill>
              <a:schemeClr val="dk2"/>
            </a:solidFill>
            <a:prstDash val="solid"/>
            <a:round/>
            <a:headEnd type="none" w="med" len="med"/>
            <a:tailEnd type="none" w="med" len="med"/>
          </a:ln>
        </p:spPr>
      </p:cxnSp>
      <p:cxnSp>
        <p:nvCxnSpPr>
          <p:cNvPr id="3187" name="Google Shape;3187;p50"/>
          <p:cNvCxnSpPr>
            <a:stCxn id="3139" idx="5"/>
            <a:endCxn id="3127" idx="0"/>
          </p:cNvCxnSpPr>
          <p:nvPr/>
        </p:nvCxnSpPr>
        <p:spPr>
          <a:xfrm>
            <a:off x="4406721" y="35628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188" name="Google Shape;3188;p50"/>
          <p:cNvCxnSpPr>
            <a:endCxn id="3130" idx="2"/>
          </p:cNvCxnSpPr>
          <p:nvPr/>
        </p:nvCxnSpPr>
        <p:spPr>
          <a:xfrm rot="10800000" flipH="1">
            <a:off x="4468726" y="35742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189" name="Google Shape;3189;p50"/>
          <p:cNvCxnSpPr>
            <a:endCxn id="3127" idx="4"/>
          </p:cNvCxnSpPr>
          <p:nvPr/>
        </p:nvCxnSpPr>
        <p:spPr>
          <a:xfrm rot="10800000" flipH="1">
            <a:off x="4352683" y="35885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190" name="Google Shape;3190;p50"/>
          <p:cNvCxnSpPr>
            <a:endCxn id="3138" idx="4"/>
          </p:cNvCxnSpPr>
          <p:nvPr/>
        </p:nvCxnSpPr>
        <p:spPr>
          <a:xfrm rot="10800000">
            <a:off x="4304618" y="35857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191" name="Google Shape;3191;p50"/>
          <p:cNvCxnSpPr>
            <a:stCxn id="3131" idx="7"/>
            <a:endCxn id="3129" idx="3"/>
          </p:cNvCxnSpPr>
          <p:nvPr/>
        </p:nvCxnSpPr>
        <p:spPr>
          <a:xfrm rot="10800000" flipH="1">
            <a:off x="4563227" y="35964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192" name="Google Shape;3192;p50"/>
          <p:cNvCxnSpPr>
            <a:stCxn id="3131" idx="0"/>
            <a:endCxn id="3130" idx="4"/>
          </p:cNvCxnSpPr>
          <p:nvPr/>
        </p:nvCxnSpPr>
        <p:spPr>
          <a:xfrm rot="10800000">
            <a:off x="4542226" y="35842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193" name="Google Shape;3193;p50"/>
          <p:cNvCxnSpPr>
            <a:endCxn id="3127" idx="4"/>
          </p:cNvCxnSpPr>
          <p:nvPr/>
        </p:nvCxnSpPr>
        <p:spPr>
          <a:xfrm rot="10800000" flipH="1">
            <a:off x="4429183" y="35885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194" name="Google Shape;3194;p50"/>
          <p:cNvCxnSpPr>
            <a:endCxn id="3137" idx="2"/>
          </p:cNvCxnSpPr>
          <p:nvPr/>
        </p:nvCxnSpPr>
        <p:spPr>
          <a:xfrm>
            <a:off x="4242552" y="36245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195" name="Google Shape;3195;p50"/>
          <p:cNvCxnSpPr>
            <a:endCxn id="3131" idx="2"/>
          </p:cNvCxnSpPr>
          <p:nvPr/>
        </p:nvCxnSpPr>
        <p:spPr>
          <a:xfrm>
            <a:off x="4325626" y="35827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196" name="Google Shape;3196;p50"/>
          <p:cNvCxnSpPr>
            <a:endCxn id="3139" idx="2"/>
          </p:cNvCxnSpPr>
          <p:nvPr/>
        </p:nvCxnSpPr>
        <p:spPr>
          <a:xfrm rot="10800000" flipH="1">
            <a:off x="4202120" y="35558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197" name="Google Shape;3197;p50"/>
          <p:cNvCxnSpPr>
            <a:endCxn id="3124" idx="3"/>
          </p:cNvCxnSpPr>
          <p:nvPr/>
        </p:nvCxnSpPr>
        <p:spPr>
          <a:xfrm rot="10800000" flipH="1">
            <a:off x="4063004" y="36770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198" name="Google Shape;3198;p50"/>
          <p:cNvCxnSpPr>
            <a:stCxn id="3124" idx="0"/>
            <a:endCxn id="3128" idx="5"/>
          </p:cNvCxnSpPr>
          <p:nvPr/>
        </p:nvCxnSpPr>
        <p:spPr>
          <a:xfrm rot="10800000">
            <a:off x="4233705" y="36319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199" name="Google Shape;3199;p50"/>
          <p:cNvCxnSpPr>
            <a:endCxn id="3125" idx="7"/>
          </p:cNvCxnSpPr>
          <p:nvPr/>
        </p:nvCxnSpPr>
        <p:spPr>
          <a:xfrm flipH="1">
            <a:off x="4449938" y="35893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200" name="Google Shape;3200;p50"/>
          <p:cNvCxnSpPr>
            <a:stCxn id="3123" idx="4"/>
            <a:endCxn id="3137" idx="6"/>
          </p:cNvCxnSpPr>
          <p:nvPr/>
        </p:nvCxnSpPr>
        <p:spPr>
          <a:xfrm flipH="1">
            <a:off x="4361495" y="35688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201" name="Google Shape;3201;p50"/>
          <p:cNvCxnSpPr>
            <a:stCxn id="3132" idx="0"/>
            <a:endCxn id="3125" idx="4"/>
          </p:cNvCxnSpPr>
          <p:nvPr/>
        </p:nvCxnSpPr>
        <p:spPr>
          <a:xfrm rot="10800000" flipH="1">
            <a:off x="4390690" y="36559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202" name="Google Shape;3202;p50"/>
          <p:cNvCxnSpPr>
            <a:endCxn id="3139" idx="6"/>
          </p:cNvCxnSpPr>
          <p:nvPr/>
        </p:nvCxnSpPr>
        <p:spPr>
          <a:xfrm rot="10800000">
            <a:off x="4415420" y="35558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203" name="Google Shape;3203;p50"/>
          <p:cNvCxnSpPr>
            <a:stCxn id="3132" idx="3"/>
            <a:endCxn id="3134" idx="5"/>
          </p:cNvCxnSpPr>
          <p:nvPr/>
        </p:nvCxnSpPr>
        <p:spPr>
          <a:xfrm rot="10800000">
            <a:off x="4222389" y="36701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204" name="Google Shape;3204;p50"/>
          <p:cNvCxnSpPr>
            <a:endCxn id="3127" idx="3"/>
          </p:cNvCxnSpPr>
          <p:nvPr/>
        </p:nvCxnSpPr>
        <p:spPr>
          <a:xfrm>
            <a:off x="4334381" y="35757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205" name="Google Shape;3205;p50"/>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Query Search</a:t>
            </a:r>
            <a:endParaRPr sz="2800">
              <a:solidFill>
                <a:srgbClr val="0B5394"/>
              </a:solidFill>
            </a:endParaRPr>
          </a:p>
        </p:txBody>
      </p:sp>
      <p:sp>
        <p:nvSpPr>
          <p:cNvPr id="3206" name="Google Shape;3206;p50"/>
          <p:cNvSpPr txBox="1"/>
          <p:nvPr/>
        </p:nvSpPr>
        <p:spPr>
          <a:xfrm>
            <a:off x="6359925" y="400125"/>
            <a:ext cx="372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00000"/>
                </a:solidFill>
              </a:rPr>
              <a:t>Q</a:t>
            </a:r>
            <a:endParaRPr b="1" baseline="-25000">
              <a:solidFill>
                <a:srgbClr val="C00000"/>
              </a:solidFill>
            </a:endParaRPr>
          </a:p>
        </p:txBody>
      </p:sp>
      <p:sp>
        <p:nvSpPr>
          <p:cNvPr id="3207" name="Google Shape;3207;p50"/>
          <p:cNvSpPr/>
          <p:nvPr/>
        </p:nvSpPr>
        <p:spPr>
          <a:xfrm>
            <a:off x="5612500" y="699650"/>
            <a:ext cx="988825" cy="2867750"/>
          </a:xfrm>
          <a:custGeom>
            <a:avLst/>
            <a:gdLst/>
            <a:ahLst/>
            <a:cxnLst/>
            <a:rect l="l" t="t" r="r" b="b"/>
            <a:pathLst>
              <a:path w="39553" h="114710" extrusionOk="0">
                <a:moveTo>
                  <a:pt x="36596" y="0"/>
                </a:moveTo>
                <a:cubicBezTo>
                  <a:pt x="36596" y="718"/>
                  <a:pt x="36545" y="2101"/>
                  <a:pt x="36596" y="4305"/>
                </a:cubicBezTo>
                <a:cubicBezTo>
                  <a:pt x="36647" y="6509"/>
                  <a:pt x="42952" y="7125"/>
                  <a:pt x="36904" y="13224"/>
                </a:cubicBezTo>
                <a:cubicBezTo>
                  <a:pt x="30856" y="19324"/>
                  <a:pt x="-103" y="32137"/>
                  <a:pt x="307" y="40902"/>
                </a:cubicBezTo>
                <a:cubicBezTo>
                  <a:pt x="717" y="49667"/>
                  <a:pt x="38185" y="56945"/>
                  <a:pt x="39364" y="65812"/>
                </a:cubicBezTo>
                <a:cubicBezTo>
                  <a:pt x="40543" y="74679"/>
                  <a:pt x="13941" y="85955"/>
                  <a:pt x="7380" y="94105"/>
                </a:cubicBezTo>
                <a:cubicBezTo>
                  <a:pt x="819" y="102255"/>
                  <a:pt x="1230" y="111276"/>
                  <a:pt x="0" y="114710"/>
                </a:cubicBezTo>
              </a:path>
            </a:pathLst>
          </a:custGeom>
          <a:noFill/>
          <a:ln w="19050" cap="flat" cmpd="sng">
            <a:solidFill>
              <a:srgbClr val="C00000"/>
            </a:solidFill>
            <a:prstDash val="lgDash"/>
            <a:round/>
            <a:headEnd type="none" w="med" len="med"/>
            <a:tailEnd type="triangle" w="med" len="med"/>
          </a:ln>
        </p:spPr>
      </p:sp>
      <p:sp>
        <p:nvSpPr>
          <p:cNvPr id="3208" name="Google Shape;3208;p50"/>
          <p:cNvSpPr/>
          <p:nvPr/>
        </p:nvSpPr>
        <p:spPr>
          <a:xfrm>
            <a:off x="5194125" y="421914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0"/>
          <p:cNvSpPr txBox="1"/>
          <p:nvPr/>
        </p:nvSpPr>
        <p:spPr>
          <a:xfrm>
            <a:off x="5208521" y="427957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3210" name="Google Shape;3210;p50"/>
          <p:cNvSpPr txBox="1"/>
          <p:nvPr/>
        </p:nvSpPr>
        <p:spPr>
          <a:xfrm>
            <a:off x="5198960" y="442400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3211" name="Google Shape;3211;p50"/>
          <p:cNvSpPr txBox="1"/>
          <p:nvPr/>
        </p:nvSpPr>
        <p:spPr>
          <a:xfrm>
            <a:off x="5198960" y="459438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3212" name="Google Shape;3212;p50"/>
          <p:cNvSpPr txBox="1"/>
          <p:nvPr/>
        </p:nvSpPr>
        <p:spPr>
          <a:xfrm>
            <a:off x="5198960" y="474027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3213" name="Google Shape;3213;p50"/>
          <p:cNvSpPr txBox="1"/>
          <p:nvPr/>
        </p:nvSpPr>
        <p:spPr>
          <a:xfrm>
            <a:off x="5084312" y="491027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r>
              <a:rPr lang="fr" sz="900" b="1" baseline="-25000">
                <a:solidFill>
                  <a:srgbClr val="980000"/>
                </a:solidFill>
              </a:rPr>
              <a:t>L2</a:t>
            </a:r>
            <a:endParaRPr sz="900" b="1" baseline="-25000">
              <a:solidFill>
                <a:srgbClr val="980000"/>
              </a:solidFill>
            </a:endParaRPr>
          </a:p>
        </p:txBody>
      </p:sp>
      <p:sp>
        <p:nvSpPr>
          <p:cNvPr id="3214" name="Google Shape;3214;p50"/>
          <p:cNvSpPr txBox="1"/>
          <p:nvPr/>
        </p:nvSpPr>
        <p:spPr>
          <a:xfrm rot="-5400000">
            <a:off x="5547588" y="4489450"/>
            <a:ext cx="853500" cy="1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700"/>
              <a:t> L (Beam width) </a:t>
            </a:r>
            <a:endParaRPr sz="700"/>
          </a:p>
        </p:txBody>
      </p:sp>
      <p:cxnSp>
        <p:nvCxnSpPr>
          <p:cNvPr id="3215" name="Google Shape;3215;p50"/>
          <p:cNvCxnSpPr/>
          <p:nvPr/>
        </p:nvCxnSpPr>
        <p:spPr>
          <a:xfrm flipH="1">
            <a:off x="5899317" y="4230150"/>
            <a:ext cx="1800" cy="679500"/>
          </a:xfrm>
          <a:prstGeom prst="straightConnector1">
            <a:avLst/>
          </a:prstGeom>
          <a:noFill/>
          <a:ln w="19050" cap="flat" cmpd="sng">
            <a:solidFill>
              <a:srgbClr val="595959"/>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pic>
        <p:nvPicPr>
          <p:cNvPr id="3220" name="Google Shape;3220;p51"/>
          <p:cNvPicPr preferRelativeResize="0"/>
          <p:nvPr/>
        </p:nvPicPr>
        <p:blipFill>
          <a:blip r:embed="rId3">
            <a:alphaModFix/>
          </a:blip>
          <a:stretch>
            <a:fillRect/>
          </a:stretch>
        </p:blipFill>
        <p:spPr>
          <a:xfrm>
            <a:off x="48872" y="4394126"/>
            <a:ext cx="1361875" cy="700525"/>
          </a:xfrm>
          <a:prstGeom prst="rect">
            <a:avLst/>
          </a:prstGeom>
          <a:noFill/>
          <a:ln>
            <a:noFill/>
          </a:ln>
        </p:spPr>
      </p:pic>
      <p:cxnSp>
        <p:nvCxnSpPr>
          <p:cNvPr id="3221" name="Google Shape;3221;p51"/>
          <p:cNvCxnSpPr>
            <a:stCxn id="3222" idx="4"/>
            <a:endCxn id="3223"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cxnSp>
        <p:nvCxnSpPr>
          <p:cNvPr id="3224" name="Google Shape;3224;p51"/>
          <p:cNvCxnSpPr>
            <a:stCxn id="3225" idx="4"/>
            <a:endCxn id="3226"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cxnSp>
        <p:nvCxnSpPr>
          <p:cNvPr id="3227" name="Google Shape;3227;p51"/>
          <p:cNvCxnSpPr>
            <a:stCxn id="3228" idx="4"/>
            <a:endCxn id="3229"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cxnSp>
        <p:nvCxnSpPr>
          <p:cNvPr id="3230" name="Google Shape;3230;p51"/>
          <p:cNvCxnSpPr>
            <a:endCxn id="3231"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3232" name="Google Shape;323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38</a:t>
            </a:fld>
            <a:endParaRPr/>
          </a:p>
        </p:txBody>
      </p:sp>
      <p:sp>
        <p:nvSpPr>
          <p:cNvPr id="3233" name="Google Shape;3233;p51"/>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3234" name="Google Shape;3234;p51"/>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3235" name="Google Shape;3235;p51"/>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3236" name="Google Shape;3236;p51"/>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3237" name="Google Shape;3237;p51"/>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3238" name="Google Shape;3238;p51"/>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3239" name="Google Shape;3239;p51"/>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240" name="Google Shape;3240;p51"/>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3241" name="Google Shape;3241;p51"/>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3242" name="Google Shape;3242;p51"/>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243" name="Google Shape;3243;p51"/>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3244" name="Google Shape;3244;p51"/>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3245" name="Google Shape;3245;p51"/>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246" name="Google Shape;3246;p51"/>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3247" name="Google Shape;3247;p51"/>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3248" name="Google Shape;3248;p51"/>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249" name="Google Shape;3249;p51"/>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3250" name="Google Shape;3250;p51"/>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3251" name="Google Shape;3251;p51"/>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252" name="Google Shape;3252;p51"/>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3253" name="Google Shape;3253;p51"/>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3254" name="Google Shape;3254;p51"/>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255" name="Google Shape;3255;p51"/>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3256" name="Google Shape;3256;p51"/>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3257" name="Google Shape;3257;p51"/>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3258" name="Google Shape;3258;p51"/>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3259" name="Google Shape;3259;p51"/>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3260" name="Google Shape;3260;p51"/>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3261" name="Google Shape;3261;p51"/>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3262" name="Google Shape;3262;p51"/>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3263" name="Google Shape;3263;p51"/>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3264" name="Google Shape;3264;p51"/>
          <p:cNvSpPr/>
          <p:nvPr/>
        </p:nvSpPr>
        <p:spPr>
          <a:xfrm>
            <a:off x="7891702" y="244556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1"/>
          <p:cNvSpPr/>
          <p:nvPr/>
        </p:nvSpPr>
        <p:spPr>
          <a:xfrm>
            <a:off x="8741445" y="24533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1"/>
          <p:cNvSpPr/>
          <p:nvPr/>
        </p:nvSpPr>
        <p:spPr>
          <a:xfrm>
            <a:off x="8414155" y="25644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1"/>
          <p:cNvSpPr/>
          <p:nvPr/>
        </p:nvSpPr>
        <p:spPr>
          <a:xfrm>
            <a:off x="8492987" y="25403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1"/>
          <p:cNvSpPr/>
          <p:nvPr/>
        </p:nvSpPr>
        <p:spPr>
          <a:xfrm>
            <a:off x="7910248" y="207668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1"/>
          <p:cNvSpPr/>
          <p:nvPr/>
        </p:nvSpPr>
        <p:spPr>
          <a:xfrm>
            <a:off x="8511533" y="247305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1"/>
          <p:cNvSpPr/>
          <p:nvPr/>
        </p:nvSpPr>
        <p:spPr>
          <a:xfrm>
            <a:off x="8276715" y="25192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1"/>
          <p:cNvSpPr/>
          <p:nvPr/>
        </p:nvSpPr>
        <p:spPr>
          <a:xfrm>
            <a:off x="8714411" y="248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1"/>
          <p:cNvSpPr/>
          <p:nvPr/>
        </p:nvSpPr>
        <p:spPr>
          <a:xfrm>
            <a:off x="8606276" y="246870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1"/>
          <p:cNvSpPr/>
          <p:nvPr/>
        </p:nvSpPr>
        <p:spPr>
          <a:xfrm>
            <a:off x="8606276" y="253002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1"/>
          <p:cNvSpPr/>
          <p:nvPr/>
        </p:nvSpPr>
        <p:spPr>
          <a:xfrm>
            <a:off x="8454740" y="258669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1"/>
          <p:cNvSpPr/>
          <p:nvPr/>
        </p:nvSpPr>
        <p:spPr>
          <a:xfrm>
            <a:off x="8106026" y="258219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1"/>
          <p:cNvSpPr/>
          <p:nvPr/>
        </p:nvSpPr>
        <p:spPr>
          <a:xfrm>
            <a:off x="8265502" y="255772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1"/>
          <p:cNvSpPr/>
          <p:nvPr/>
        </p:nvSpPr>
        <p:spPr>
          <a:xfrm>
            <a:off x="8125362" y="25346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1"/>
          <p:cNvSpPr/>
          <p:nvPr/>
        </p:nvSpPr>
        <p:spPr>
          <a:xfrm>
            <a:off x="8265987" y="24795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1"/>
          <p:cNvSpPr/>
          <p:nvPr/>
        </p:nvSpPr>
        <p:spPr>
          <a:xfrm>
            <a:off x="8395702" y="25193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1"/>
          <p:cNvSpPr/>
          <p:nvPr/>
        </p:nvSpPr>
        <p:spPr>
          <a:xfrm>
            <a:off x="8368668" y="24702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1"/>
          <p:cNvSpPr/>
          <p:nvPr/>
        </p:nvSpPr>
        <p:spPr>
          <a:xfrm>
            <a:off x="8449770" y="24502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1"/>
          <p:cNvSpPr/>
          <p:nvPr/>
        </p:nvSpPr>
        <p:spPr>
          <a:xfrm>
            <a:off x="7891702" y="226162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1"/>
          <p:cNvSpPr/>
          <p:nvPr/>
        </p:nvSpPr>
        <p:spPr>
          <a:xfrm>
            <a:off x="8414155" y="238050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1"/>
          <p:cNvSpPr/>
          <p:nvPr/>
        </p:nvSpPr>
        <p:spPr>
          <a:xfrm>
            <a:off x="8492987" y="23564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1"/>
          <p:cNvSpPr/>
          <p:nvPr/>
        </p:nvSpPr>
        <p:spPr>
          <a:xfrm>
            <a:off x="8276715" y="23352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1"/>
          <p:cNvSpPr/>
          <p:nvPr/>
        </p:nvSpPr>
        <p:spPr>
          <a:xfrm>
            <a:off x="8714411" y="230009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1"/>
          <p:cNvSpPr/>
          <p:nvPr/>
        </p:nvSpPr>
        <p:spPr>
          <a:xfrm>
            <a:off x="8265502" y="237378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1"/>
          <p:cNvSpPr/>
          <p:nvPr/>
        </p:nvSpPr>
        <p:spPr>
          <a:xfrm>
            <a:off x="8125362" y="23507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1"/>
          <p:cNvSpPr/>
          <p:nvPr/>
        </p:nvSpPr>
        <p:spPr>
          <a:xfrm>
            <a:off x="8368668" y="228631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1"/>
          <p:cNvSpPr/>
          <p:nvPr/>
        </p:nvSpPr>
        <p:spPr>
          <a:xfrm>
            <a:off x="8511533" y="2290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1"/>
          <p:cNvSpPr/>
          <p:nvPr/>
        </p:nvSpPr>
        <p:spPr>
          <a:xfrm>
            <a:off x="8717139" y="211770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1"/>
          <p:cNvSpPr/>
          <p:nvPr/>
        </p:nvSpPr>
        <p:spPr>
          <a:xfrm>
            <a:off x="8268230" y="21913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1"/>
          <p:cNvSpPr/>
          <p:nvPr/>
        </p:nvSpPr>
        <p:spPr>
          <a:xfrm>
            <a:off x="8511533" y="210935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4" name="Google Shape;3294;p51"/>
          <p:cNvCxnSpPr>
            <a:stCxn id="3292" idx="0"/>
            <a:endCxn id="3293" idx="3"/>
          </p:cNvCxnSpPr>
          <p:nvPr/>
        </p:nvCxnSpPr>
        <p:spPr>
          <a:xfrm rot="10800000" flipH="1">
            <a:off x="8297930" y="212628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295" name="Google Shape;3295;p51"/>
          <p:cNvCxnSpPr>
            <a:stCxn id="3292" idx="6"/>
            <a:endCxn id="3291" idx="3"/>
          </p:cNvCxnSpPr>
          <p:nvPr/>
        </p:nvCxnSpPr>
        <p:spPr>
          <a:xfrm rot="10800000" flipH="1">
            <a:off x="8327630" y="213468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296" name="Google Shape;3296;p51"/>
          <p:cNvCxnSpPr>
            <a:stCxn id="3293" idx="6"/>
            <a:endCxn id="3291" idx="2"/>
          </p:cNvCxnSpPr>
          <p:nvPr/>
        </p:nvCxnSpPr>
        <p:spPr>
          <a:xfrm>
            <a:off x="8570933" y="211925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297" name="Google Shape;3297;p51"/>
          <p:cNvCxnSpPr>
            <a:endCxn id="3286" idx="2"/>
          </p:cNvCxnSpPr>
          <p:nvPr/>
        </p:nvCxnSpPr>
        <p:spPr>
          <a:xfrm>
            <a:off x="8571011" y="230009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298" name="Google Shape;3298;p51"/>
          <p:cNvCxnSpPr>
            <a:stCxn id="3284" idx="7"/>
            <a:endCxn id="3286" idx="3"/>
          </p:cNvCxnSpPr>
          <p:nvPr/>
        </p:nvCxnSpPr>
        <p:spPr>
          <a:xfrm rot="10800000" flipH="1">
            <a:off x="8543688" y="231700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299" name="Google Shape;3299;p51"/>
          <p:cNvCxnSpPr>
            <a:endCxn id="3290" idx="1"/>
          </p:cNvCxnSpPr>
          <p:nvPr/>
        </p:nvCxnSpPr>
        <p:spPr>
          <a:xfrm rot="10800000" flipH="1">
            <a:off x="8428131" y="229310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300" name="Google Shape;3300;p51"/>
          <p:cNvCxnSpPr>
            <a:stCxn id="3285" idx="0"/>
            <a:endCxn id="3289" idx="3"/>
          </p:cNvCxnSpPr>
          <p:nvPr/>
        </p:nvCxnSpPr>
        <p:spPr>
          <a:xfrm rot="10800000" flipH="1">
            <a:off x="8306415" y="230317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301" name="Google Shape;3301;p51"/>
          <p:cNvCxnSpPr>
            <a:stCxn id="3288" idx="6"/>
            <a:endCxn id="3285" idx="2"/>
          </p:cNvCxnSpPr>
          <p:nvPr/>
        </p:nvCxnSpPr>
        <p:spPr>
          <a:xfrm rot="10800000" flipH="1">
            <a:off x="8184762" y="234532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302" name="Google Shape;3302;p51"/>
          <p:cNvCxnSpPr>
            <a:stCxn id="3287" idx="0"/>
            <a:endCxn id="3285" idx="4"/>
          </p:cNvCxnSpPr>
          <p:nvPr/>
        </p:nvCxnSpPr>
        <p:spPr>
          <a:xfrm rot="10800000" flipH="1">
            <a:off x="8295202" y="235518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303" name="Google Shape;3303;p51"/>
          <p:cNvCxnSpPr>
            <a:stCxn id="3288" idx="5"/>
            <a:endCxn id="3287" idx="2"/>
          </p:cNvCxnSpPr>
          <p:nvPr/>
        </p:nvCxnSpPr>
        <p:spPr>
          <a:xfrm>
            <a:off x="8176063" y="236762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304" name="Google Shape;3304;p51"/>
          <p:cNvCxnSpPr>
            <a:endCxn id="3283" idx="2"/>
          </p:cNvCxnSpPr>
          <p:nvPr/>
        </p:nvCxnSpPr>
        <p:spPr>
          <a:xfrm>
            <a:off x="8325055" y="238380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305" name="Google Shape;3305;p51"/>
          <p:cNvCxnSpPr>
            <a:stCxn id="3283" idx="7"/>
            <a:endCxn id="3284" idx="3"/>
          </p:cNvCxnSpPr>
          <p:nvPr/>
        </p:nvCxnSpPr>
        <p:spPr>
          <a:xfrm rot="10800000" flipH="1">
            <a:off x="8464856" y="237320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306" name="Google Shape;3306;p51"/>
          <p:cNvCxnSpPr>
            <a:endCxn id="3276" idx="3"/>
          </p:cNvCxnSpPr>
          <p:nvPr/>
        </p:nvCxnSpPr>
        <p:spPr>
          <a:xfrm rot="10800000" flipH="1">
            <a:off x="8165601" y="257462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307" name="Google Shape;3307;p51"/>
          <p:cNvCxnSpPr>
            <a:endCxn id="3270" idx="3"/>
          </p:cNvCxnSpPr>
          <p:nvPr/>
        </p:nvCxnSpPr>
        <p:spPr>
          <a:xfrm rot="10800000" flipH="1">
            <a:off x="8157014" y="253612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308" name="Google Shape;3308;p51"/>
          <p:cNvCxnSpPr>
            <a:endCxn id="3277" idx="4"/>
          </p:cNvCxnSpPr>
          <p:nvPr/>
        </p:nvCxnSpPr>
        <p:spPr>
          <a:xfrm rot="10800000" flipH="1">
            <a:off x="8135562" y="255446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309" name="Google Shape;3309;p51"/>
          <p:cNvCxnSpPr>
            <a:endCxn id="3278" idx="3"/>
          </p:cNvCxnSpPr>
          <p:nvPr/>
        </p:nvCxnSpPr>
        <p:spPr>
          <a:xfrm rot="10800000" flipH="1">
            <a:off x="8154986" y="249643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310" name="Google Shape;3310;p51"/>
          <p:cNvCxnSpPr>
            <a:endCxn id="3276" idx="2"/>
          </p:cNvCxnSpPr>
          <p:nvPr/>
        </p:nvCxnSpPr>
        <p:spPr>
          <a:xfrm>
            <a:off x="8176102" y="255142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311" name="Google Shape;3311;p51"/>
          <p:cNvCxnSpPr>
            <a:stCxn id="3277" idx="7"/>
            <a:endCxn id="3270" idx="2"/>
          </p:cNvCxnSpPr>
          <p:nvPr/>
        </p:nvCxnSpPr>
        <p:spPr>
          <a:xfrm rot="10800000" flipH="1">
            <a:off x="8176063" y="252916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312" name="Google Shape;3312;p51"/>
          <p:cNvCxnSpPr>
            <a:endCxn id="3279" idx="3"/>
          </p:cNvCxnSpPr>
          <p:nvPr/>
        </p:nvCxnSpPr>
        <p:spPr>
          <a:xfrm rot="10800000" flipH="1">
            <a:off x="8324901" y="253623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313" name="Google Shape;3313;p51"/>
          <p:cNvCxnSpPr>
            <a:endCxn id="3278" idx="4"/>
          </p:cNvCxnSpPr>
          <p:nvPr/>
        </p:nvCxnSpPr>
        <p:spPr>
          <a:xfrm rot="10800000">
            <a:off x="8295687" y="249933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314" name="Google Shape;3314;p51"/>
          <p:cNvCxnSpPr>
            <a:stCxn id="3276" idx="0"/>
            <a:endCxn id="3270" idx="4"/>
          </p:cNvCxnSpPr>
          <p:nvPr/>
        </p:nvCxnSpPr>
        <p:spPr>
          <a:xfrm rot="10800000" flipH="1">
            <a:off x="8295202" y="253912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315" name="Google Shape;3315;p51"/>
          <p:cNvCxnSpPr>
            <a:endCxn id="3265" idx="2"/>
          </p:cNvCxnSpPr>
          <p:nvPr/>
        </p:nvCxnSpPr>
        <p:spPr>
          <a:xfrm rot="10800000" flipH="1">
            <a:off x="8657145" y="246328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316" name="Google Shape;3316;p51"/>
          <p:cNvCxnSpPr>
            <a:stCxn id="3272" idx="5"/>
            <a:endCxn id="3271" idx="3"/>
          </p:cNvCxnSpPr>
          <p:nvPr/>
        </p:nvCxnSpPr>
        <p:spPr>
          <a:xfrm>
            <a:off x="8656977" y="248560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317" name="Google Shape;3317;p51"/>
          <p:cNvCxnSpPr>
            <a:stCxn id="3271" idx="7"/>
          </p:cNvCxnSpPr>
          <p:nvPr/>
        </p:nvCxnSpPr>
        <p:spPr>
          <a:xfrm>
            <a:off x="8765113" y="2486936"/>
            <a:ext cx="0" cy="0"/>
          </a:xfrm>
          <a:prstGeom prst="straightConnector1">
            <a:avLst/>
          </a:prstGeom>
          <a:noFill/>
          <a:ln w="9525" cap="flat" cmpd="sng">
            <a:solidFill>
              <a:schemeClr val="dk2"/>
            </a:solidFill>
            <a:prstDash val="solid"/>
            <a:round/>
            <a:headEnd type="none" w="med" len="med"/>
            <a:tailEnd type="none" w="med" len="med"/>
          </a:ln>
        </p:spPr>
      </p:cxnSp>
      <p:cxnSp>
        <p:nvCxnSpPr>
          <p:cNvPr id="3318" name="Google Shape;3318;p51"/>
          <p:cNvCxnSpPr>
            <a:endCxn id="3281" idx="6"/>
          </p:cNvCxnSpPr>
          <p:nvPr/>
        </p:nvCxnSpPr>
        <p:spPr>
          <a:xfrm flipH="1">
            <a:off x="8509170" y="245628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319" name="Google Shape;3319;p51"/>
          <p:cNvCxnSpPr>
            <a:stCxn id="3271" idx="7"/>
            <a:endCxn id="3265" idx="5"/>
          </p:cNvCxnSpPr>
          <p:nvPr/>
        </p:nvCxnSpPr>
        <p:spPr>
          <a:xfrm rot="10800000" flipH="1">
            <a:off x="8765113" y="247013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320" name="Google Shape;3320;p51"/>
          <p:cNvCxnSpPr>
            <a:stCxn id="3274" idx="0"/>
            <a:endCxn id="3266" idx="5"/>
          </p:cNvCxnSpPr>
          <p:nvPr/>
        </p:nvCxnSpPr>
        <p:spPr>
          <a:xfrm rot="10800000">
            <a:off x="8464940" y="258129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321" name="Google Shape;3321;p51"/>
          <p:cNvCxnSpPr>
            <a:endCxn id="3266" idx="1"/>
          </p:cNvCxnSpPr>
          <p:nvPr/>
        </p:nvCxnSpPr>
        <p:spPr>
          <a:xfrm rot="10800000" flipH="1">
            <a:off x="8316354" y="256735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322" name="Google Shape;3322;p51"/>
          <p:cNvCxnSpPr>
            <a:stCxn id="3279" idx="5"/>
            <a:endCxn id="3267" idx="2"/>
          </p:cNvCxnSpPr>
          <p:nvPr/>
        </p:nvCxnSpPr>
        <p:spPr>
          <a:xfrm>
            <a:off x="8446403" y="253623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323" name="Google Shape;3323;p51"/>
          <p:cNvCxnSpPr>
            <a:stCxn id="3266" idx="7"/>
            <a:endCxn id="3267" idx="3"/>
          </p:cNvCxnSpPr>
          <p:nvPr/>
        </p:nvCxnSpPr>
        <p:spPr>
          <a:xfrm rot="10800000" flipH="1">
            <a:off x="8464856" y="255715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324" name="Google Shape;3324;p51"/>
          <p:cNvCxnSpPr>
            <a:endCxn id="3273" idx="2"/>
          </p:cNvCxnSpPr>
          <p:nvPr/>
        </p:nvCxnSpPr>
        <p:spPr>
          <a:xfrm rot="10800000" flipH="1">
            <a:off x="8552576" y="253992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325" name="Google Shape;3325;p51"/>
          <p:cNvCxnSpPr>
            <a:endCxn id="3273" idx="3"/>
          </p:cNvCxnSpPr>
          <p:nvPr/>
        </p:nvCxnSpPr>
        <p:spPr>
          <a:xfrm rot="10800000" flipH="1">
            <a:off x="8505775" y="254692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326" name="Google Shape;3326;p51"/>
          <p:cNvCxnSpPr>
            <a:endCxn id="3280" idx="3"/>
          </p:cNvCxnSpPr>
          <p:nvPr/>
        </p:nvCxnSpPr>
        <p:spPr>
          <a:xfrm rot="10800000" flipH="1">
            <a:off x="8325467" y="248715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327" name="Google Shape;3327;p51"/>
          <p:cNvCxnSpPr>
            <a:stCxn id="3280" idx="7"/>
            <a:endCxn id="3281" idx="3"/>
          </p:cNvCxnSpPr>
          <p:nvPr/>
        </p:nvCxnSpPr>
        <p:spPr>
          <a:xfrm rot="10800000" flipH="1">
            <a:off x="8419369" y="246715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328" name="Google Shape;3328;p51"/>
          <p:cNvCxnSpPr>
            <a:stCxn id="3281" idx="5"/>
          </p:cNvCxnSpPr>
          <p:nvPr/>
        </p:nvCxnSpPr>
        <p:spPr>
          <a:xfrm>
            <a:off x="8500471" y="2467187"/>
            <a:ext cx="0" cy="0"/>
          </a:xfrm>
          <a:prstGeom prst="straightConnector1">
            <a:avLst/>
          </a:prstGeom>
          <a:noFill/>
          <a:ln w="9525" cap="flat" cmpd="sng">
            <a:solidFill>
              <a:schemeClr val="dk2"/>
            </a:solidFill>
            <a:prstDash val="solid"/>
            <a:round/>
            <a:headEnd type="none" w="med" len="med"/>
            <a:tailEnd type="none" w="med" len="med"/>
          </a:ln>
        </p:spPr>
      </p:cxnSp>
      <p:cxnSp>
        <p:nvCxnSpPr>
          <p:cNvPr id="3329" name="Google Shape;3329;p51"/>
          <p:cNvCxnSpPr>
            <a:stCxn id="3281" idx="5"/>
            <a:endCxn id="3269" idx="0"/>
          </p:cNvCxnSpPr>
          <p:nvPr/>
        </p:nvCxnSpPr>
        <p:spPr>
          <a:xfrm>
            <a:off x="8500471" y="246718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330" name="Google Shape;3330;p51"/>
          <p:cNvCxnSpPr>
            <a:endCxn id="3272" idx="2"/>
          </p:cNvCxnSpPr>
          <p:nvPr/>
        </p:nvCxnSpPr>
        <p:spPr>
          <a:xfrm rot="10800000" flipH="1">
            <a:off x="8562476" y="247860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331" name="Google Shape;3331;p51"/>
          <p:cNvCxnSpPr>
            <a:endCxn id="3269" idx="4"/>
          </p:cNvCxnSpPr>
          <p:nvPr/>
        </p:nvCxnSpPr>
        <p:spPr>
          <a:xfrm rot="10800000" flipH="1">
            <a:off x="8446433" y="249285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332" name="Google Shape;3332;p51"/>
          <p:cNvCxnSpPr>
            <a:endCxn id="3280" idx="4"/>
          </p:cNvCxnSpPr>
          <p:nvPr/>
        </p:nvCxnSpPr>
        <p:spPr>
          <a:xfrm rot="10800000">
            <a:off x="8398368" y="249005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333" name="Google Shape;3333;p51"/>
          <p:cNvCxnSpPr>
            <a:stCxn id="3273" idx="7"/>
            <a:endCxn id="3271" idx="3"/>
          </p:cNvCxnSpPr>
          <p:nvPr/>
        </p:nvCxnSpPr>
        <p:spPr>
          <a:xfrm rot="10800000" flipH="1">
            <a:off x="8656977" y="250082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334" name="Google Shape;3334;p51"/>
          <p:cNvCxnSpPr>
            <a:stCxn id="3273" idx="0"/>
            <a:endCxn id="3272" idx="4"/>
          </p:cNvCxnSpPr>
          <p:nvPr/>
        </p:nvCxnSpPr>
        <p:spPr>
          <a:xfrm rot="10800000">
            <a:off x="8635976" y="248862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335" name="Google Shape;3335;p51"/>
          <p:cNvCxnSpPr>
            <a:endCxn id="3269" idx="4"/>
          </p:cNvCxnSpPr>
          <p:nvPr/>
        </p:nvCxnSpPr>
        <p:spPr>
          <a:xfrm rot="10800000" flipH="1">
            <a:off x="8522933" y="249285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336" name="Google Shape;3336;p51"/>
          <p:cNvCxnSpPr>
            <a:endCxn id="3279" idx="2"/>
          </p:cNvCxnSpPr>
          <p:nvPr/>
        </p:nvCxnSpPr>
        <p:spPr>
          <a:xfrm>
            <a:off x="8336302" y="252893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337" name="Google Shape;3337;p51"/>
          <p:cNvCxnSpPr>
            <a:endCxn id="3273" idx="2"/>
          </p:cNvCxnSpPr>
          <p:nvPr/>
        </p:nvCxnSpPr>
        <p:spPr>
          <a:xfrm>
            <a:off x="8419376" y="248712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338" name="Google Shape;3338;p51"/>
          <p:cNvCxnSpPr>
            <a:endCxn id="3281" idx="2"/>
          </p:cNvCxnSpPr>
          <p:nvPr/>
        </p:nvCxnSpPr>
        <p:spPr>
          <a:xfrm rot="10800000" flipH="1">
            <a:off x="8295870" y="246018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339" name="Google Shape;3339;p51"/>
          <p:cNvCxnSpPr>
            <a:endCxn id="3266" idx="3"/>
          </p:cNvCxnSpPr>
          <p:nvPr/>
        </p:nvCxnSpPr>
        <p:spPr>
          <a:xfrm rot="10800000" flipH="1">
            <a:off x="8156754" y="258135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340" name="Google Shape;3340;p51"/>
          <p:cNvCxnSpPr>
            <a:stCxn id="3266" idx="0"/>
            <a:endCxn id="3270" idx="5"/>
          </p:cNvCxnSpPr>
          <p:nvPr/>
        </p:nvCxnSpPr>
        <p:spPr>
          <a:xfrm rot="10800000">
            <a:off x="8327455" y="253625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341" name="Google Shape;3341;p51"/>
          <p:cNvCxnSpPr>
            <a:endCxn id="3267" idx="7"/>
          </p:cNvCxnSpPr>
          <p:nvPr/>
        </p:nvCxnSpPr>
        <p:spPr>
          <a:xfrm flipH="1">
            <a:off x="8543688" y="249374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342" name="Google Shape;3342;p51"/>
          <p:cNvCxnSpPr>
            <a:stCxn id="3265" idx="4"/>
            <a:endCxn id="3279" idx="6"/>
          </p:cNvCxnSpPr>
          <p:nvPr/>
        </p:nvCxnSpPr>
        <p:spPr>
          <a:xfrm flipH="1">
            <a:off x="8455245" y="247318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343" name="Google Shape;3343;p51"/>
          <p:cNvCxnSpPr>
            <a:stCxn id="3274" idx="0"/>
            <a:endCxn id="3267" idx="4"/>
          </p:cNvCxnSpPr>
          <p:nvPr/>
        </p:nvCxnSpPr>
        <p:spPr>
          <a:xfrm rot="10800000" flipH="1">
            <a:off x="8484440" y="256029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344" name="Google Shape;3344;p51"/>
          <p:cNvCxnSpPr>
            <a:endCxn id="3281" idx="6"/>
          </p:cNvCxnSpPr>
          <p:nvPr/>
        </p:nvCxnSpPr>
        <p:spPr>
          <a:xfrm rot="10800000">
            <a:off x="8509170" y="246018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345" name="Google Shape;3345;p51"/>
          <p:cNvCxnSpPr>
            <a:stCxn id="3274" idx="3"/>
            <a:endCxn id="3276" idx="5"/>
          </p:cNvCxnSpPr>
          <p:nvPr/>
        </p:nvCxnSpPr>
        <p:spPr>
          <a:xfrm rot="10800000">
            <a:off x="8316139" y="257449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346" name="Google Shape;3346;p51"/>
          <p:cNvCxnSpPr>
            <a:endCxn id="3269" idx="3"/>
          </p:cNvCxnSpPr>
          <p:nvPr/>
        </p:nvCxnSpPr>
        <p:spPr>
          <a:xfrm>
            <a:off x="8428131" y="248005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347" name="Google Shape;3347;p51"/>
          <p:cNvSpPr/>
          <p:nvPr/>
        </p:nvSpPr>
        <p:spPr>
          <a:xfrm>
            <a:off x="7162052" y="3909490"/>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8011795" y="39173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7684505" y="402837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7763337" y="40042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7180598" y="3540611"/>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7781883" y="39369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7547065" y="39831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7984761" y="39479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7876626" y="39326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7876626" y="39939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7725090" y="405062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7376376" y="404611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7535852" y="402164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7395712" y="39985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7536337" y="39434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7666052" y="39832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7639018" y="39341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7720120" y="39142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7162052" y="3725549"/>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7684505" y="38444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7763337" y="38203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7547065" y="37992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7984761" y="37640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7535852" y="383770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7395712" y="38146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7639018" y="375023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7781883" y="375412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7987489" y="358162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7538580" y="3655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7781883" y="357327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7" name="Google Shape;3377;p51"/>
          <p:cNvCxnSpPr>
            <a:stCxn id="3375" idx="0"/>
            <a:endCxn id="3376" idx="3"/>
          </p:cNvCxnSpPr>
          <p:nvPr/>
        </p:nvCxnSpPr>
        <p:spPr>
          <a:xfrm rot="10800000" flipH="1">
            <a:off x="7568280" y="3590212"/>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378" name="Google Shape;3378;p51"/>
          <p:cNvCxnSpPr>
            <a:stCxn id="3375" idx="6"/>
            <a:endCxn id="3374" idx="3"/>
          </p:cNvCxnSpPr>
          <p:nvPr/>
        </p:nvCxnSpPr>
        <p:spPr>
          <a:xfrm rot="10800000" flipH="1">
            <a:off x="7597980" y="3598612"/>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379" name="Google Shape;3379;p51"/>
          <p:cNvCxnSpPr>
            <a:stCxn id="3376" idx="6"/>
            <a:endCxn id="3374" idx="2"/>
          </p:cNvCxnSpPr>
          <p:nvPr/>
        </p:nvCxnSpPr>
        <p:spPr>
          <a:xfrm>
            <a:off x="7841283" y="3583177"/>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380" name="Google Shape;3380;p51"/>
          <p:cNvCxnSpPr>
            <a:endCxn id="3369" idx="2"/>
          </p:cNvCxnSpPr>
          <p:nvPr/>
        </p:nvCxnSpPr>
        <p:spPr>
          <a:xfrm>
            <a:off x="7841361" y="3764020"/>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381" name="Google Shape;3381;p51"/>
          <p:cNvCxnSpPr>
            <a:stCxn id="3367" idx="7"/>
            <a:endCxn id="3369" idx="3"/>
          </p:cNvCxnSpPr>
          <p:nvPr/>
        </p:nvCxnSpPr>
        <p:spPr>
          <a:xfrm rot="10800000" flipH="1">
            <a:off x="7814038" y="3780930"/>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382" name="Google Shape;3382;p51"/>
          <p:cNvCxnSpPr>
            <a:endCxn id="3373" idx="1"/>
          </p:cNvCxnSpPr>
          <p:nvPr/>
        </p:nvCxnSpPr>
        <p:spPr>
          <a:xfrm rot="10800000" flipH="1">
            <a:off x="7698481" y="3757025"/>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383" name="Google Shape;3383;p51"/>
          <p:cNvCxnSpPr>
            <a:stCxn id="3368" idx="0"/>
            <a:endCxn id="3372" idx="3"/>
          </p:cNvCxnSpPr>
          <p:nvPr/>
        </p:nvCxnSpPr>
        <p:spPr>
          <a:xfrm rot="10800000" flipH="1">
            <a:off x="7576765" y="3767103"/>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384" name="Google Shape;3384;p51"/>
          <p:cNvCxnSpPr>
            <a:stCxn id="3371" idx="6"/>
            <a:endCxn id="3368" idx="2"/>
          </p:cNvCxnSpPr>
          <p:nvPr/>
        </p:nvCxnSpPr>
        <p:spPr>
          <a:xfrm rot="10800000" flipH="1">
            <a:off x="7455112" y="3809245"/>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385" name="Google Shape;3385;p51"/>
          <p:cNvCxnSpPr>
            <a:stCxn id="3370" idx="0"/>
            <a:endCxn id="3368" idx="4"/>
          </p:cNvCxnSpPr>
          <p:nvPr/>
        </p:nvCxnSpPr>
        <p:spPr>
          <a:xfrm rot="10800000" flipH="1">
            <a:off x="7565552" y="3819107"/>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386" name="Google Shape;3386;p51"/>
          <p:cNvCxnSpPr>
            <a:stCxn id="3371" idx="5"/>
            <a:endCxn id="3370" idx="2"/>
          </p:cNvCxnSpPr>
          <p:nvPr/>
        </p:nvCxnSpPr>
        <p:spPr>
          <a:xfrm>
            <a:off x="7446413" y="3831546"/>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387" name="Google Shape;3387;p51"/>
          <p:cNvCxnSpPr>
            <a:endCxn id="3366" idx="2"/>
          </p:cNvCxnSpPr>
          <p:nvPr/>
        </p:nvCxnSpPr>
        <p:spPr>
          <a:xfrm>
            <a:off x="7595405" y="3847734"/>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388" name="Google Shape;3388;p51"/>
          <p:cNvCxnSpPr>
            <a:stCxn id="3366" idx="7"/>
            <a:endCxn id="3367" idx="3"/>
          </p:cNvCxnSpPr>
          <p:nvPr/>
        </p:nvCxnSpPr>
        <p:spPr>
          <a:xfrm rot="10800000" flipH="1">
            <a:off x="7735206" y="3837134"/>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389" name="Google Shape;3389;p51"/>
          <p:cNvCxnSpPr>
            <a:endCxn id="3359" idx="3"/>
          </p:cNvCxnSpPr>
          <p:nvPr/>
        </p:nvCxnSpPr>
        <p:spPr>
          <a:xfrm rot="10800000" flipH="1">
            <a:off x="7435951" y="4038549"/>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390" name="Google Shape;3390;p51"/>
          <p:cNvCxnSpPr>
            <a:endCxn id="3353" idx="3"/>
          </p:cNvCxnSpPr>
          <p:nvPr/>
        </p:nvCxnSpPr>
        <p:spPr>
          <a:xfrm rot="10800000" flipH="1">
            <a:off x="7427364" y="4000045"/>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391" name="Google Shape;3391;p51"/>
          <p:cNvCxnSpPr>
            <a:endCxn id="3360" idx="4"/>
          </p:cNvCxnSpPr>
          <p:nvPr/>
        </p:nvCxnSpPr>
        <p:spPr>
          <a:xfrm rot="10800000" flipH="1">
            <a:off x="7405912" y="4018387"/>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392" name="Google Shape;3392;p51"/>
          <p:cNvCxnSpPr>
            <a:endCxn id="3361" idx="3"/>
          </p:cNvCxnSpPr>
          <p:nvPr/>
        </p:nvCxnSpPr>
        <p:spPr>
          <a:xfrm rot="10800000" flipH="1">
            <a:off x="7425336" y="3960360"/>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393" name="Google Shape;3393;p51"/>
          <p:cNvCxnSpPr>
            <a:endCxn id="3359" idx="2"/>
          </p:cNvCxnSpPr>
          <p:nvPr/>
        </p:nvCxnSpPr>
        <p:spPr>
          <a:xfrm>
            <a:off x="7446452" y="4015348"/>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394" name="Google Shape;3394;p51"/>
          <p:cNvCxnSpPr>
            <a:stCxn id="3360" idx="7"/>
            <a:endCxn id="3353" idx="2"/>
          </p:cNvCxnSpPr>
          <p:nvPr/>
        </p:nvCxnSpPr>
        <p:spPr>
          <a:xfrm rot="10800000" flipH="1">
            <a:off x="7446413" y="3993087"/>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395" name="Google Shape;3395;p51"/>
          <p:cNvCxnSpPr>
            <a:endCxn id="3362" idx="3"/>
          </p:cNvCxnSpPr>
          <p:nvPr/>
        </p:nvCxnSpPr>
        <p:spPr>
          <a:xfrm rot="10800000" flipH="1">
            <a:off x="7595251" y="4000159"/>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396" name="Google Shape;3396;p51"/>
          <p:cNvCxnSpPr>
            <a:endCxn id="3361" idx="4"/>
          </p:cNvCxnSpPr>
          <p:nvPr/>
        </p:nvCxnSpPr>
        <p:spPr>
          <a:xfrm rot="10800000">
            <a:off x="7566037" y="3963259"/>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397" name="Google Shape;3397;p51"/>
          <p:cNvCxnSpPr>
            <a:stCxn id="3359" idx="0"/>
            <a:endCxn id="3353" idx="4"/>
          </p:cNvCxnSpPr>
          <p:nvPr/>
        </p:nvCxnSpPr>
        <p:spPr>
          <a:xfrm rot="10800000" flipH="1">
            <a:off x="7565552" y="4003048"/>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398" name="Google Shape;3398;p51"/>
          <p:cNvCxnSpPr>
            <a:endCxn id="3348" idx="2"/>
          </p:cNvCxnSpPr>
          <p:nvPr/>
        </p:nvCxnSpPr>
        <p:spPr>
          <a:xfrm rot="10800000" flipH="1">
            <a:off x="7927495" y="3927205"/>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399" name="Google Shape;3399;p51"/>
          <p:cNvCxnSpPr>
            <a:stCxn id="3355" idx="5"/>
            <a:endCxn id="3354" idx="3"/>
          </p:cNvCxnSpPr>
          <p:nvPr/>
        </p:nvCxnSpPr>
        <p:spPr>
          <a:xfrm>
            <a:off x="7927327" y="3949534"/>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400" name="Google Shape;3400;p51"/>
          <p:cNvCxnSpPr>
            <a:stCxn id="3354" idx="7"/>
          </p:cNvCxnSpPr>
          <p:nvPr/>
        </p:nvCxnSpPr>
        <p:spPr>
          <a:xfrm>
            <a:off x="8035463" y="3950861"/>
            <a:ext cx="0" cy="0"/>
          </a:xfrm>
          <a:prstGeom prst="straightConnector1">
            <a:avLst/>
          </a:prstGeom>
          <a:noFill/>
          <a:ln w="9525" cap="flat" cmpd="sng">
            <a:solidFill>
              <a:schemeClr val="dk2"/>
            </a:solidFill>
            <a:prstDash val="solid"/>
            <a:round/>
            <a:headEnd type="none" w="med" len="med"/>
            <a:tailEnd type="none" w="med" len="med"/>
          </a:ln>
        </p:spPr>
      </p:cxnSp>
      <p:cxnSp>
        <p:nvCxnSpPr>
          <p:cNvPr id="3401" name="Google Shape;3401;p51"/>
          <p:cNvCxnSpPr>
            <a:endCxn id="3364" idx="6"/>
          </p:cNvCxnSpPr>
          <p:nvPr/>
        </p:nvCxnSpPr>
        <p:spPr>
          <a:xfrm flipH="1">
            <a:off x="7779520" y="3920212"/>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402" name="Google Shape;3402;p51"/>
          <p:cNvCxnSpPr>
            <a:stCxn id="3354" idx="7"/>
            <a:endCxn id="3348" idx="5"/>
          </p:cNvCxnSpPr>
          <p:nvPr/>
        </p:nvCxnSpPr>
        <p:spPr>
          <a:xfrm rot="10800000" flipH="1">
            <a:off x="8035463" y="3934061"/>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403" name="Google Shape;3403;p51"/>
          <p:cNvCxnSpPr>
            <a:stCxn id="3357" idx="0"/>
            <a:endCxn id="3349" idx="5"/>
          </p:cNvCxnSpPr>
          <p:nvPr/>
        </p:nvCxnSpPr>
        <p:spPr>
          <a:xfrm rot="10800000">
            <a:off x="7735290" y="4045221"/>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404" name="Google Shape;3404;p51"/>
          <p:cNvCxnSpPr>
            <a:endCxn id="3349" idx="1"/>
          </p:cNvCxnSpPr>
          <p:nvPr/>
        </p:nvCxnSpPr>
        <p:spPr>
          <a:xfrm rot="10800000" flipH="1">
            <a:off x="7586704" y="4031275"/>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405" name="Google Shape;3405;p51"/>
          <p:cNvCxnSpPr>
            <a:stCxn id="3362" idx="5"/>
            <a:endCxn id="3350" idx="2"/>
          </p:cNvCxnSpPr>
          <p:nvPr/>
        </p:nvCxnSpPr>
        <p:spPr>
          <a:xfrm>
            <a:off x="7716753" y="4000159"/>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406" name="Google Shape;3406;p51"/>
          <p:cNvCxnSpPr>
            <a:stCxn id="3349" idx="7"/>
            <a:endCxn id="3350" idx="3"/>
          </p:cNvCxnSpPr>
          <p:nvPr/>
        </p:nvCxnSpPr>
        <p:spPr>
          <a:xfrm rot="10800000" flipH="1">
            <a:off x="7735206" y="4021075"/>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407" name="Google Shape;3407;p51"/>
          <p:cNvCxnSpPr>
            <a:endCxn id="3356" idx="2"/>
          </p:cNvCxnSpPr>
          <p:nvPr/>
        </p:nvCxnSpPr>
        <p:spPr>
          <a:xfrm rot="10800000" flipH="1">
            <a:off x="7822926" y="4003847"/>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408" name="Google Shape;3408;p51"/>
          <p:cNvCxnSpPr>
            <a:endCxn id="3356" idx="3"/>
          </p:cNvCxnSpPr>
          <p:nvPr/>
        </p:nvCxnSpPr>
        <p:spPr>
          <a:xfrm rot="10800000" flipH="1">
            <a:off x="7776125" y="4010847"/>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409" name="Google Shape;3409;p51"/>
          <p:cNvCxnSpPr>
            <a:endCxn id="3363" idx="3"/>
          </p:cNvCxnSpPr>
          <p:nvPr/>
        </p:nvCxnSpPr>
        <p:spPr>
          <a:xfrm rot="10800000" flipH="1">
            <a:off x="7595817" y="3951080"/>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410" name="Google Shape;3410;p51"/>
          <p:cNvCxnSpPr>
            <a:stCxn id="3363" idx="7"/>
            <a:endCxn id="3364" idx="3"/>
          </p:cNvCxnSpPr>
          <p:nvPr/>
        </p:nvCxnSpPr>
        <p:spPr>
          <a:xfrm rot="10800000" flipH="1">
            <a:off x="7689719" y="3931079"/>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411" name="Google Shape;3411;p51"/>
          <p:cNvCxnSpPr>
            <a:stCxn id="3364" idx="5"/>
          </p:cNvCxnSpPr>
          <p:nvPr/>
        </p:nvCxnSpPr>
        <p:spPr>
          <a:xfrm>
            <a:off x="7770821" y="3931112"/>
            <a:ext cx="0" cy="0"/>
          </a:xfrm>
          <a:prstGeom prst="straightConnector1">
            <a:avLst/>
          </a:prstGeom>
          <a:noFill/>
          <a:ln w="9525" cap="flat" cmpd="sng">
            <a:solidFill>
              <a:schemeClr val="dk2"/>
            </a:solidFill>
            <a:prstDash val="solid"/>
            <a:round/>
            <a:headEnd type="none" w="med" len="med"/>
            <a:tailEnd type="none" w="med" len="med"/>
          </a:ln>
        </p:spPr>
      </p:cxnSp>
      <p:cxnSp>
        <p:nvCxnSpPr>
          <p:cNvPr id="3412" name="Google Shape;3412;p51"/>
          <p:cNvCxnSpPr>
            <a:stCxn id="3364" idx="5"/>
            <a:endCxn id="3352" idx="0"/>
          </p:cNvCxnSpPr>
          <p:nvPr/>
        </p:nvCxnSpPr>
        <p:spPr>
          <a:xfrm>
            <a:off x="7770821" y="3931112"/>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413" name="Google Shape;3413;p51"/>
          <p:cNvCxnSpPr>
            <a:endCxn id="3355" idx="2"/>
          </p:cNvCxnSpPr>
          <p:nvPr/>
        </p:nvCxnSpPr>
        <p:spPr>
          <a:xfrm rot="10800000" flipH="1">
            <a:off x="7832826" y="3942533"/>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414" name="Google Shape;3414;p51"/>
          <p:cNvCxnSpPr>
            <a:endCxn id="3352" idx="4"/>
          </p:cNvCxnSpPr>
          <p:nvPr/>
        </p:nvCxnSpPr>
        <p:spPr>
          <a:xfrm rot="10800000" flipH="1">
            <a:off x="7716783" y="3956778"/>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415" name="Google Shape;3415;p51"/>
          <p:cNvCxnSpPr>
            <a:endCxn id="3363" idx="4"/>
          </p:cNvCxnSpPr>
          <p:nvPr/>
        </p:nvCxnSpPr>
        <p:spPr>
          <a:xfrm rot="10800000">
            <a:off x="7668718" y="3953980"/>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416" name="Google Shape;3416;p51"/>
          <p:cNvCxnSpPr>
            <a:stCxn id="3356" idx="7"/>
            <a:endCxn id="3354" idx="3"/>
          </p:cNvCxnSpPr>
          <p:nvPr/>
        </p:nvCxnSpPr>
        <p:spPr>
          <a:xfrm rot="10800000" flipH="1">
            <a:off x="7927327" y="3964747"/>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417" name="Google Shape;3417;p51"/>
          <p:cNvCxnSpPr>
            <a:stCxn id="3356" idx="0"/>
            <a:endCxn id="3355" idx="4"/>
          </p:cNvCxnSpPr>
          <p:nvPr/>
        </p:nvCxnSpPr>
        <p:spPr>
          <a:xfrm rot="10800000">
            <a:off x="7906326" y="3952547"/>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418" name="Google Shape;3418;p51"/>
          <p:cNvCxnSpPr>
            <a:endCxn id="3352" idx="4"/>
          </p:cNvCxnSpPr>
          <p:nvPr/>
        </p:nvCxnSpPr>
        <p:spPr>
          <a:xfrm rot="10800000" flipH="1">
            <a:off x="7793283" y="3956778"/>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419" name="Google Shape;3419;p51"/>
          <p:cNvCxnSpPr>
            <a:endCxn id="3362" idx="2"/>
          </p:cNvCxnSpPr>
          <p:nvPr/>
        </p:nvCxnSpPr>
        <p:spPr>
          <a:xfrm>
            <a:off x="7606652" y="3992858"/>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420" name="Google Shape;3420;p51"/>
          <p:cNvCxnSpPr>
            <a:endCxn id="3356" idx="2"/>
          </p:cNvCxnSpPr>
          <p:nvPr/>
        </p:nvCxnSpPr>
        <p:spPr>
          <a:xfrm>
            <a:off x="7689726" y="3951047"/>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421" name="Google Shape;3421;p51"/>
          <p:cNvCxnSpPr>
            <a:endCxn id="3364" idx="2"/>
          </p:cNvCxnSpPr>
          <p:nvPr/>
        </p:nvCxnSpPr>
        <p:spPr>
          <a:xfrm rot="10800000" flipH="1">
            <a:off x="7566220" y="3924112"/>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422" name="Google Shape;3422;p51"/>
          <p:cNvCxnSpPr>
            <a:endCxn id="3349" idx="3"/>
          </p:cNvCxnSpPr>
          <p:nvPr/>
        </p:nvCxnSpPr>
        <p:spPr>
          <a:xfrm rot="10800000" flipH="1">
            <a:off x="7427104" y="4045276"/>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423" name="Google Shape;3423;p51"/>
          <p:cNvCxnSpPr>
            <a:stCxn id="3349" idx="0"/>
            <a:endCxn id="3353" idx="5"/>
          </p:cNvCxnSpPr>
          <p:nvPr/>
        </p:nvCxnSpPr>
        <p:spPr>
          <a:xfrm rot="10800000">
            <a:off x="7597805" y="4000176"/>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424" name="Google Shape;3424;p51"/>
          <p:cNvCxnSpPr>
            <a:endCxn id="3350" idx="7"/>
          </p:cNvCxnSpPr>
          <p:nvPr/>
        </p:nvCxnSpPr>
        <p:spPr>
          <a:xfrm flipH="1">
            <a:off x="7814038" y="3957671"/>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425" name="Google Shape;3425;p51"/>
          <p:cNvCxnSpPr>
            <a:stCxn id="3348" idx="4"/>
            <a:endCxn id="3362" idx="6"/>
          </p:cNvCxnSpPr>
          <p:nvPr/>
        </p:nvCxnSpPr>
        <p:spPr>
          <a:xfrm flipH="1">
            <a:off x="7725595" y="3937105"/>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426" name="Google Shape;3426;p51"/>
          <p:cNvCxnSpPr>
            <a:stCxn id="3357" idx="0"/>
            <a:endCxn id="3350" idx="4"/>
          </p:cNvCxnSpPr>
          <p:nvPr/>
        </p:nvCxnSpPr>
        <p:spPr>
          <a:xfrm rot="10800000" flipH="1">
            <a:off x="7754790" y="4024221"/>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427" name="Google Shape;3427;p51"/>
          <p:cNvCxnSpPr>
            <a:endCxn id="3364" idx="6"/>
          </p:cNvCxnSpPr>
          <p:nvPr/>
        </p:nvCxnSpPr>
        <p:spPr>
          <a:xfrm rot="10800000">
            <a:off x="7779520" y="3924112"/>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428" name="Google Shape;3428;p51"/>
          <p:cNvCxnSpPr>
            <a:stCxn id="3357" idx="3"/>
            <a:endCxn id="3359" idx="5"/>
          </p:cNvCxnSpPr>
          <p:nvPr/>
        </p:nvCxnSpPr>
        <p:spPr>
          <a:xfrm rot="10800000">
            <a:off x="7586489" y="4038422"/>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429" name="Google Shape;3429;p51"/>
          <p:cNvCxnSpPr>
            <a:endCxn id="3352" idx="3"/>
          </p:cNvCxnSpPr>
          <p:nvPr/>
        </p:nvCxnSpPr>
        <p:spPr>
          <a:xfrm>
            <a:off x="7698481" y="3943978"/>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430" name="Google Shape;3430;p51"/>
          <p:cNvSpPr/>
          <p:nvPr/>
        </p:nvSpPr>
        <p:spPr>
          <a:xfrm>
            <a:off x="5097552" y="39493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1"/>
          <p:cNvSpPr/>
          <p:nvPr/>
        </p:nvSpPr>
        <p:spPr>
          <a:xfrm>
            <a:off x="5947295" y="39571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1"/>
          <p:cNvSpPr/>
          <p:nvPr/>
        </p:nvSpPr>
        <p:spPr>
          <a:xfrm>
            <a:off x="5620005" y="4068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1"/>
          <p:cNvSpPr/>
          <p:nvPr/>
        </p:nvSpPr>
        <p:spPr>
          <a:xfrm>
            <a:off x="5698837" y="40440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1"/>
          <p:cNvSpPr/>
          <p:nvPr/>
        </p:nvSpPr>
        <p:spPr>
          <a:xfrm>
            <a:off x="5116098" y="35804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1"/>
          <p:cNvSpPr/>
          <p:nvPr/>
        </p:nvSpPr>
        <p:spPr>
          <a:xfrm>
            <a:off x="5717383" y="39768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1"/>
          <p:cNvSpPr/>
          <p:nvPr/>
        </p:nvSpPr>
        <p:spPr>
          <a:xfrm>
            <a:off x="5482565" y="40229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1"/>
          <p:cNvSpPr/>
          <p:nvPr/>
        </p:nvSpPr>
        <p:spPr>
          <a:xfrm>
            <a:off x="5920261" y="39877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1"/>
          <p:cNvSpPr/>
          <p:nvPr/>
        </p:nvSpPr>
        <p:spPr>
          <a:xfrm>
            <a:off x="5812126" y="39724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1"/>
          <p:cNvSpPr/>
          <p:nvPr/>
        </p:nvSpPr>
        <p:spPr>
          <a:xfrm>
            <a:off x="5812126" y="40337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1"/>
          <p:cNvSpPr/>
          <p:nvPr/>
        </p:nvSpPr>
        <p:spPr>
          <a:xfrm>
            <a:off x="5660590" y="40904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1"/>
          <p:cNvSpPr/>
          <p:nvPr/>
        </p:nvSpPr>
        <p:spPr>
          <a:xfrm>
            <a:off x="5311876" y="40859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1"/>
          <p:cNvSpPr/>
          <p:nvPr/>
        </p:nvSpPr>
        <p:spPr>
          <a:xfrm>
            <a:off x="5471352" y="40614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1"/>
          <p:cNvSpPr/>
          <p:nvPr/>
        </p:nvSpPr>
        <p:spPr>
          <a:xfrm>
            <a:off x="5331212" y="40384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1"/>
          <p:cNvSpPr/>
          <p:nvPr/>
        </p:nvSpPr>
        <p:spPr>
          <a:xfrm>
            <a:off x="5471837" y="39832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1"/>
          <p:cNvSpPr/>
          <p:nvPr/>
        </p:nvSpPr>
        <p:spPr>
          <a:xfrm>
            <a:off x="5601552" y="40230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1"/>
          <p:cNvSpPr/>
          <p:nvPr/>
        </p:nvSpPr>
        <p:spPr>
          <a:xfrm>
            <a:off x="5574518" y="39740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1"/>
          <p:cNvSpPr/>
          <p:nvPr/>
        </p:nvSpPr>
        <p:spPr>
          <a:xfrm>
            <a:off x="5655620" y="395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1"/>
          <p:cNvSpPr/>
          <p:nvPr/>
        </p:nvSpPr>
        <p:spPr>
          <a:xfrm>
            <a:off x="5097552" y="37653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1"/>
          <p:cNvSpPr/>
          <p:nvPr/>
        </p:nvSpPr>
        <p:spPr>
          <a:xfrm>
            <a:off x="5620005" y="38842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1"/>
          <p:cNvSpPr/>
          <p:nvPr/>
        </p:nvSpPr>
        <p:spPr>
          <a:xfrm>
            <a:off x="5698837" y="38601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1"/>
          <p:cNvSpPr/>
          <p:nvPr/>
        </p:nvSpPr>
        <p:spPr>
          <a:xfrm>
            <a:off x="5482565" y="38390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1"/>
          <p:cNvSpPr/>
          <p:nvPr/>
        </p:nvSpPr>
        <p:spPr>
          <a:xfrm>
            <a:off x="5920261" y="38038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1"/>
          <p:cNvSpPr/>
          <p:nvPr/>
        </p:nvSpPr>
        <p:spPr>
          <a:xfrm>
            <a:off x="5471352" y="38775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1"/>
          <p:cNvSpPr/>
          <p:nvPr/>
        </p:nvSpPr>
        <p:spPr>
          <a:xfrm>
            <a:off x="5331212" y="38544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1"/>
          <p:cNvSpPr/>
          <p:nvPr/>
        </p:nvSpPr>
        <p:spPr>
          <a:xfrm>
            <a:off x="5574518" y="37900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1"/>
          <p:cNvSpPr/>
          <p:nvPr/>
        </p:nvSpPr>
        <p:spPr>
          <a:xfrm>
            <a:off x="5717383" y="37939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1"/>
          <p:cNvSpPr/>
          <p:nvPr/>
        </p:nvSpPr>
        <p:spPr>
          <a:xfrm>
            <a:off x="5922989" y="36214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1"/>
          <p:cNvSpPr/>
          <p:nvPr/>
        </p:nvSpPr>
        <p:spPr>
          <a:xfrm>
            <a:off x="5474080" y="36951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1"/>
          <p:cNvSpPr/>
          <p:nvPr/>
        </p:nvSpPr>
        <p:spPr>
          <a:xfrm>
            <a:off x="5717383" y="36131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0" name="Google Shape;3460;p51"/>
          <p:cNvCxnSpPr>
            <a:stCxn id="3458" idx="0"/>
            <a:endCxn id="3459" idx="3"/>
          </p:cNvCxnSpPr>
          <p:nvPr/>
        </p:nvCxnSpPr>
        <p:spPr>
          <a:xfrm rot="10800000" flipH="1">
            <a:off x="5503780" y="36300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461" name="Google Shape;3461;p51"/>
          <p:cNvCxnSpPr>
            <a:stCxn id="3458" idx="6"/>
            <a:endCxn id="3457" idx="3"/>
          </p:cNvCxnSpPr>
          <p:nvPr/>
        </p:nvCxnSpPr>
        <p:spPr>
          <a:xfrm rot="10800000" flipH="1">
            <a:off x="5533480" y="36384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462" name="Google Shape;3462;p51"/>
          <p:cNvCxnSpPr>
            <a:stCxn id="3459" idx="6"/>
            <a:endCxn id="3457" idx="2"/>
          </p:cNvCxnSpPr>
          <p:nvPr/>
        </p:nvCxnSpPr>
        <p:spPr>
          <a:xfrm>
            <a:off x="5776783" y="36230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463" name="Google Shape;3463;p51"/>
          <p:cNvCxnSpPr>
            <a:endCxn id="3452" idx="2"/>
          </p:cNvCxnSpPr>
          <p:nvPr/>
        </p:nvCxnSpPr>
        <p:spPr>
          <a:xfrm>
            <a:off x="5776861" y="38038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464" name="Google Shape;3464;p51"/>
          <p:cNvCxnSpPr>
            <a:stCxn id="3450" idx="7"/>
            <a:endCxn id="3452" idx="3"/>
          </p:cNvCxnSpPr>
          <p:nvPr/>
        </p:nvCxnSpPr>
        <p:spPr>
          <a:xfrm rot="10800000" flipH="1">
            <a:off x="5749538" y="38207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465" name="Google Shape;3465;p51"/>
          <p:cNvCxnSpPr>
            <a:endCxn id="3456" idx="1"/>
          </p:cNvCxnSpPr>
          <p:nvPr/>
        </p:nvCxnSpPr>
        <p:spPr>
          <a:xfrm rot="10800000" flipH="1">
            <a:off x="5633981" y="37968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466" name="Google Shape;3466;p51"/>
          <p:cNvCxnSpPr>
            <a:stCxn id="3451" idx="0"/>
            <a:endCxn id="3455" idx="3"/>
          </p:cNvCxnSpPr>
          <p:nvPr/>
        </p:nvCxnSpPr>
        <p:spPr>
          <a:xfrm rot="10800000" flipH="1">
            <a:off x="5512265" y="38069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467" name="Google Shape;3467;p51"/>
          <p:cNvCxnSpPr>
            <a:stCxn id="3454" idx="6"/>
            <a:endCxn id="3451" idx="2"/>
          </p:cNvCxnSpPr>
          <p:nvPr/>
        </p:nvCxnSpPr>
        <p:spPr>
          <a:xfrm rot="10800000" flipH="1">
            <a:off x="5390612" y="38490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468" name="Google Shape;3468;p51"/>
          <p:cNvCxnSpPr>
            <a:stCxn id="3453" idx="0"/>
            <a:endCxn id="3451" idx="4"/>
          </p:cNvCxnSpPr>
          <p:nvPr/>
        </p:nvCxnSpPr>
        <p:spPr>
          <a:xfrm rot="10800000" flipH="1">
            <a:off x="5501052" y="38589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469" name="Google Shape;3469;p51"/>
          <p:cNvCxnSpPr>
            <a:stCxn id="3454" idx="5"/>
            <a:endCxn id="3453" idx="2"/>
          </p:cNvCxnSpPr>
          <p:nvPr/>
        </p:nvCxnSpPr>
        <p:spPr>
          <a:xfrm>
            <a:off x="5381913" y="38713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470" name="Google Shape;3470;p51"/>
          <p:cNvCxnSpPr>
            <a:endCxn id="3449" idx="2"/>
          </p:cNvCxnSpPr>
          <p:nvPr/>
        </p:nvCxnSpPr>
        <p:spPr>
          <a:xfrm>
            <a:off x="5530905" y="38875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471" name="Google Shape;3471;p51"/>
          <p:cNvCxnSpPr>
            <a:stCxn id="3449" idx="7"/>
            <a:endCxn id="3450" idx="3"/>
          </p:cNvCxnSpPr>
          <p:nvPr/>
        </p:nvCxnSpPr>
        <p:spPr>
          <a:xfrm rot="10800000" flipH="1">
            <a:off x="5670706" y="38769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472" name="Google Shape;3472;p51"/>
          <p:cNvCxnSpPr>
            <a:endCxn id="3442" idx="3"/>
          </p:cNvCxnSpPr>
          <p:nvPr/>
        </p:nvCxnSpPr>
        <p:spPr>
          <a:xfrm rot="10800000" flipH="1">
            <a:off x="5371451" y="40783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473" name="Google Shape;3473;p51"/>
          <p:cNvCxnSpPr>
            <a:endCxn id="3436" idx="3"/>
          </p:cNvCxnSpPr>
          <p:nvPr/>
        </p:nvCxnSpPr>
        <p:spPr>
          <a:xfrm rot="10800000" flipH="1">
            <a:off x="5362864" y="40398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474" name="Google Shape;3474;p51"/>
          <p:cNvCxnSpPr>
            <a:endCxn id="3443" idx="4"/>
          </p:cNvCxnSpPr>
          <p:nvPr/>
        </p:nvCxnSpPr>
        <p:spPr>
          <a:xfrm rot="10800000" flipH="1">
            <a:off x="5341412" y="40582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475" name="Google Shape;3475;p51"/>
          <p:cNvCxnSpPr>
            <a:endCxn id="3444" idx="3"/>
          </p:cNvCxnSpPr>
          <p:nvPr/>
        </p:nvCxnSpPr>
        <p:spPr>
          <a:xfrm rot="10800000" flipH="1">
            <a:off x="5360836" y="40001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476" name="Google Shape;3476;p51"/>
          <p:cNvCxnSpPr>
            <a:endCxn id="3442" idx="2"/>
          </p:cNvCxnSpPr>
          <p:nvPr/>
        </p:nvCxnSpPr>
        <p:spPr>
          <a:xfrm>
            <a:off x="5381952" y="40551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477" name="Google Shape;3477;p51"/>
          <p:cNvCxnSpPr>
            <a:stCxn id="3443" idx="7"/>
            <a:endCxn id="3436" idx="2"/>
          </p:cNvCxnSpPr>
          <p:nvPr/>
        </p:nvCxnSpPr>
        <p:spPr>
          <a:xfrm rot="10800000" flipH="1">
            <a:off x="5381913" y="40329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478" name="Google Shape;3478;p51"/>
          <p:cNvCxnSpPr>
            <a:endCxn id="3445" idx="3"/>
          </p:cNvCxnSpPr>
          <p:nvPr/>
        </p:nvCxnSpPr>
        <p:spPr>
          <a:xfrm rot="10800000" flipH="1">
            <a:off x="5530751" y="40399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479" name="Google Shape;3479;p51"/>
          <p:cNvCxnSpPr>
            <a:endCxn id="3444" idx="4"/>
          </p:cNvCxnSpPr>
          <p:nvPr/>
        </p:nvCxnSpPr>
        <p:spPr>
          <a:xfrm rot="10800000">
            <a:off x="5501537" y="40030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480" name="Google Shape;3480;p51"/>
          <p:cNvCxnSpPr>
            <a:stCxn id="3442" idx="0"/>
            <a:endCxn id="3436" idx="4"/>
          </p:cNvCxnSpPr>
          <p:nvPr/>
        </p:nvCxnSpPr>
        <p:spPr>
          <a:xfrm rot="10800000" flipH="1">
            <a:off x="5501052" y="40428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481" name="Google Shape;3481;p51"/>
          <p:cNvCxnSpPr>
            <a:endCxn id="3431" idx="2"/>
          </p:cNvCxnSpPr>
          <p:nvPr/>
        </p:nvCxnSpPr>
        <p:spPr>
          <a:xfrm rot="10800000" flipH="1">
            <a:off x="5862995" y="39670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482" name="Google Shape;3482;p51"/>
          <p:cNvCxnSpPr>
            <a:stCxn id="3438" idx="5"/>
            <a:endCxn id="3437" idx="3"/>
          </p:cNvCxnSpPr>
          <p:nvPr/>
        </p:nvCxnSpPr>
        <p:spPr>
          <a:xfrm>
            <a:off x="5862827" y="39893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483" name="Google Shape;3483;p51"/>
          <p:cNvCxnSpPr>
            <a:stCxn id="3437" idx="7"/>
          </p:cNvCxnSpPr>
          <p:nvPr/>
        </p:nvCxnSpPr>
        <p:spPr>
          <a:xfrm>
            <a:off x="5970963" y="3990686"/>
            <a:ext cx="0" cy="0"/>
          </a:xfrm>
          <a:prstGeom prst="straightConnector1">
            <a:avLst/>
          </a:prstGeom>
          <a:noFill/>
          <a:ln w="9525" cap="flat" cmpd="sng">
            <a:solidFill>
              <a:schemeClr val="dk2"/>
            </a:solidFill>
            <a:prstDash val="solid"/>
            <a:round/>
            <a:headEnd type="none" w="med" len="med"/>
            <a:tailEnd type="none" w="med" len="med"/>
          </a:ln>
        </p:spPr>
      </p:cxnSp>
      <p:cxnSp>
        <p:nvCxnSpPr>
          <p:cNvPr id="3484" name="Google Shape;3484;p51"/>
          <p:cNvCxnSpPr>
            <a:endCxn id="3447" idx="6"/>
          </p:cNvCxnSpPr>
          <p:nvPr/>
        </p:nvCxnSpPr>
        <p:spPr>
          <a:xfrm flipH="1">
            <a:off x="5715020" y="39600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485" name="Google Shape;3485;p51"/>
          <p:cNvCxnSpPr>
            <a:stCxn id="3437" idx="7"/>
            <a:endCxn id="3431" idx="5"/>
          </p:cNvCxnSpPr>
          <p:nvPr/>
        </p:nvCxnSpPr>
        <p:spPr>
          <a:xfrm rot="10800000" flipH="1">
            <a:off x="5970963" y="39738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486" name="Google Shape;3486;p51"/>
          <p:cNvCxnSpPr>
            <a:stCxn id="3440" idx="0"/>
            <a:endCxn id="3432" idx="5"/>
          </p:cNvCxnSpPr>
          <p:nvPr/>
        </p:nvCxnSpPr>
        <p:spPr>
          <a:xfrm rot="10800000">
            <a:off x="5670790" y="40850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487" name="Google Shape;3487;p51"/>
          <p:cNvCxnSpPr>
            <a:endCxn id="3432" idx="1"/>
          </p:cNvCxnSpPr>
          <p:nvPr/>
        </p:nvCxnSpPr>
        <p:spPr>
          <a:xfrm rot="10800000" flipH="1">
            <a:off x="5522204" y="40711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488" name="Google Shape;3488;p51"/>
          <p:cNvCxnSpPr>
            <a:stCxn id="3445" idx="5"/>
            <a:endCxn id="3433" idx="2"/>
          </p:cNvCxnSpPr>
          <p:nvPr/>
        </p:nvCxnSpPr>
        <p:spPr>
          <a:xfrm>
            <a:off x="5652253" y="40399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489" name="Google Shape;3489;p51"/>
          <p:cNvCxnSpPr>
            <a:stCxn id="3432" idx="7"/>
            <a:endCxn id="3433" idx="3"/>
          </p:cNvCxnSpPr>
          <p:nvPr/>
        </p:nvCxnSpPr>
        <p:spPr>
          <a:xfrm rot="10800000" flipH="1">
            <a:off x="5670706" y="40609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490" name="Google Shape;3490;p51"/>
          <p:cNvCxnSpPr>
            <a:endCxn id="3439" idx="2"/>
          </p:cNvCxnSpPr>
          <p:nvPr/>
        </p:nvCxnSpPr>
        <p:spPr>
          <a:xfrm rot="10800000" flipH="1">
            <a:off x="5758426" y="40436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491" name="Google Shape;3491;p51"/>
          <p:cNvCxnSpPr>
            <a:endCxn id="3439" idx="3"/>
          </p:cNvCxnSpPr>
          <p:nvPr/>
        </p:nvCxnSpPr>
        <p:spPr>
          <a:xfrm rot="10800000" flipH="1">
            <a:off x="5711625" y="40506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492" name="Google Shape;3492;p51"/>
          <p:cNvCxnSpPr>
            <a:endCxn id="3446" idx="3"/>
          </p:cNvCxnSpPr>
          <p:nvPr/>
        </p:nvCxnSpPr>
        <p:spPr>
          <a:xfrm rot="10800000" flipH="1">
            <a:off x="5531317" y="39909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493" name="Google Shape;3493;p51"/>
          <p:cNvCxnSpPr>
            <a:stCxn id="3446" idx="7"/>
            <a:endCxn id="3447" idx="3"/>
          </p:cNvCxnSpPr>
          <p:nvPr/>
        </p:nvCxnSpPr>
        <p:spPr>
          <a:xfrm rot="10800000" flipH="1">
            <a:off x="5625219" y="39709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494" name="Google Shape;3494;p51"/>
          <p:cNvCxnSpPr>
            <a:stCxn id="3447" idx="5"/>
          </p:cNvCxnSpPr>
          <p:nvPr/>
        </p:nvCxnSpPr>
        <p:spPr>
          <a:xfrm>
            <a:off x="5706321" y="3970937"/>
            <a:ext cx="0" cy="0"/>
          </a:xfrm>
          <a:prstGeom prst="straightConnector1">
            <a:avLst/>
          </a:prstGeom>
          <a:noFill/>
          <a:ln w="9525" cap="flat" cmpd="sng">
            <a:solidFill>
              <a:schemeClr val="dk2"/>
            </a:solidFill>
            <a:prstDash val="solid"/>
            <a:round/>
            <a:headEnd type="none" w="med" len="med"/>
            <a:tailEnd type="none" w="med" len="med"/>
          </a:ln>
        </p:spPr>
      </p:cxnSp>
      <p:cxnSp>
        <p:nvCxnSpPr>
          <p:cNvPr id="3495" name="Google Shape;3495;p51"/>
          <p:cNvCxnSpPr>
            <a:stCxn id="3447" idx="5"/>
            <a:endCxn id="3435" idx="0"/>
          </p:cNvCxnSpPr>
          <p:nvPr/>
        </p:nvCxnSpPr>
        <p:spPr>
          <a:xfrm>
            <a:off x="5706321" y="39709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496" name="Google Shape;3496;p51"/>
          <p:cNvCxnSpPr>
            <a:endCxn id="3438" idx="2"/>
          </p:cNvCxnSpPr>
          <p:nvPr/>
        </p:nvCxnSpPr>
        <p:spPr>
          <a:xfrm rot="10800000" flipH="1">
            <a:off x="5768326" y="39823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497" name="Google Shape;3497;p51"/>
          <p:cNvCxnSpPr>
            <a:endCxn id="3435" idx="4"/>
          </p:cNvCxnSpPr>
          <p:nvPr/>
        </p:nvCxnSpPr>
        <p:spPr>
          <a:xfrm rot="10800000" flipH="1">
            <a:off x="5652283" y="39966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498" name="Google Shape;3498;p51"/>
          <p:cNvCxnSpPr>
            <a:endCxn id="3446" idx="4"/>
          </p:cNvCxnSpPr>
          <p:nvPr/>
        </p:nvCxnSpPr>
        <p:spPr>
          <a:xfrm rot="10800000">
            <a:off x="5604218" y="39938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499" name="Google Shape;3499;p51"/>
          <p:cNvCxnSpPr>
            <a:stCxn id="3439" idx="7"/>
            <a:endCxn id="3437" idx="3"/>
          </p:cNvCxnSpPr>
          <p:nvPr/>
        </p:nvCxnSpPr>
        <p:spPr>
          <a:xfrm rot="10800000" flipH="1">
            <a:off x="5862827" y="40045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500" name="Google Shape;3500;p51"/>
          <p:cNvCxnSpPr>
            <a:stCxn id="3439" idx="0"/>
            <a:endCxn id="3438" idx="4"/>
          </p:cNvCxnSpPr>
          <p:nvPr/>
        </p:nvCxnSpPr>
        <p:spPr>
          <a:xfrm rot="10800000">
            <a:off x="5841826" y="39923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501" name="Google Shape;3501;p51"/>
          <p:cNvCxnSpPr>
            <a:endCxn id="3435" idx="4"/>
          </p:cNvCxnSpPr>
          <p:nvPr/>
        </p:nvCxnSpPr>
        <p:spPr>
          <a:xfrm rot="10800000" flipH="1">
            <a:off x="5728783" y="39966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502" name="Google Shape;3502;p51"/>
          <p:cNvCxnSpPr>
            <a:endCxn id="3445" idx="2"/>
          </p:cNvCxnSpPr>
          <p:nvPr/>
        </p:nvCxnSpPr>
        <p:spPr>
          <a:xfrm>
            <a:off x="5542152" y="40326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503" name="Google Shape;3503;p51"/>
          <p:cNvCxnSpPr>
            <a:endCxn id="3439" idx="2"/>
          </p:cNvCxnSpPr>
          <p:nvPr/>
        </p:nvCxnSpPr>
        <p:spPr>
          <a:xfrm>
            <a:off x="5625226" y="39908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504" name="Google Shape;3504;p51"/>
          <p:cNvCxnSpPr>
            <a:endCxn id="3447" idx="2"/>
          </p:cNvCxnSpPr>
          <p:nvPr/>
        </p:nvCxnSpPr>
        <p:spPr>
          <a:xfrm rot="10800000" flipH="1">
            <a:off x="5501720" y="39639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505" name="Google Shape;3505;p51"/>
          <p:cNvCxnSpPr>
            <a:endCxn id="3432" idx="3"/>
          </p:cNvCxnSpPr>
          <p:nvPr/>
        </p:nvCxnSpPr>
        <p:spPr>
          <a:xfrm rot="10800000" flipH="1">
            <a:off x="5362604" y="40851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506" name="Google Shape;3506;p51"/>
          <p:cNvCxnSpPr>
            <a:stCxn id="3432" idx="0"/>
            <a:endCxn id="3436" idx="5"/>
          </p:cNvCxnSpPr>
          <p:nvPr/>
        </p:nvCxnSpPr>
        <p:spPr>
          <a:xfrm rot="10800000">
            <a:off x="5533305" y="40400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507" name="Google Shape;3507;p51"/>
          <p:cNvCxnSpPr>
            <a:endCxn id="3433" idx="7"/>
          </p:cNvCxnSpPr>
          <p:nvPr/>
        </p:nvCxnSpPr>
        <p:spPr>
          <a:xfrm flipH="1">
            <a:off x="5749538" y="39974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508" name="Google Shape;3508;p51"/>
          <p:cNvCxnSpPr>
            <a:stCxn id="3431" idx="4"/>
            <a:endCxn id="3445" idx="6"/>
          </p:cNvCxnSpPr>
          <p:nvPr/>
        </p:nvCxnSpPr>
        <p:spPr>
          <a:xfrm flipH="1">
            <a:off x="5661095" y="39769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509" name="Google Shape;3509;p51"/>
          <p:cNvCxnSpPr>
            <a:stCxn id="3440" idx="0"/>
            <a:endCxn id="3433" idx="4"/>
          </p:cNvCxnSpPr>
          <p:nvPr/>
        </p:nvCxnSpPr>
        <p:spPr>
          <a:xfrm rot="10800000" flipH="1">
            <a:off x="5690290" y="40640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510" name="Google Shape;3510;p51"/>
          <p:cNvCxnSpPr>
            <a:endCxn id="3447" idx="6"/>
          </p:cNvCxnSpPr>
          <p:nvPr/>
        </p:nvCxnSpPr>
        <p:spPr>
          <a:xfrm rot="10800000">
            <a:off x="5715020" y="39639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511" name="Google Shape;3511;p51"/>
          <p:cNvCxnSpPr>
            <a:stCxn id="3440" idx="3"/>
            <a:endCxn id="3442" idx="5"/>
          </p:cNvCxnSpPr>
          <p:nvPr/>
        </p:nvCxnSpPr>
        <p:spPr>
          <a:xfrm rot="10800000">
            <a:off x="5521989" y="40782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512" name="Google Shape;3512;p51"/>
          <p:cNvCxnSpPr>
            <a:endCxn id="3435" idx="3"/>
          </p:cNvCxnSpPr>
          <p:nvPr/>
        </p:nvCxnSpPr>
        <p:spPr>
          <a:xfrm>
            <a:off x="5633981" y="39838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513" name="Google Shape;3513;p51"/>
          <p:cNvSpPr/>
          <p:nvPr/>
        </p:nvSpPr>
        <p:spPr>
          <a:xfrm>
            <a:off x="3797952" y="35412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1"/>
          <p:cNvSpPr/>
          <p:nvPr/>
        </p:nvSpPr>
        <p:spPr>
          <a:xfrm>
            <a:off x="4647695" y="35490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1"/>
          <p:cNvSpPr/>
          <p:nvPr/>
        </p:nvSpPr>
        <p:spPr>
          <a:xfrm>
            <a:off x="4320405" y="36601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1"/>
          <p:cNvSpPr/>
          <p:nvPr/>
        </p:nvSpPr>
        <p:spPr>
          <a:xfrm>
            <a:off x="4399237" y="36359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1"/>
          <p:cNvSpPr/>
          <p:nvPr/>
        </p:nvSpPr>
        <p:spPr>
          <a:xfrm>
            <a:off x="3816498" y="31723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1"/>
          <p:cNvSpPr/>
          <p:nvPr/>
        </p:nvSpPr>
        <p:spPr>
          <a:xfrm>
            <a:off x="4417783" y="35687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1"/>
          <p:cNvSpPr/>
          <p:nvPr/>
        </p:nvSpPr>
        <p:spPr>
          <a:xfrm>
            <a:off x="4182965" y="36148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1"/>
          <p:cNvSpPr/>
          <p:nvPr/>
        </p:nvSpPr>
        <p:spPr>
          <a:xfrm>
            <a:off x="4620661" y="35796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1"/>
          <p:cNvSpPr/>
          <p:nvPr/>
        </p:nvSpPr>
        <p:spPr>
          <a:xfrm>
            <a:off x="4512526" y="35643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1"/>
          <p:cNvSpPr/>
          <p:nvPr/>
        </p:nvSpPr>
        <p:spPr>
          <a:xfrm>
            <a:off x="4512526" y="36256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1"/>
          <p:cNvSpPr/>
          <p:nvPr/>
        </p:nvSpPr>
        <p:spPr>
          <a:xfrm>
            <a:off x="4360990" y="36823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1"/>
          <p:cNvSpPr/>
          <p:nvPr/>
        </p:nvSpPr>
        <p:spPr>
          <a:xfrm>
            <a:off x="4012276" y="36778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1"/>
          <p:cNvSpPr/>
          <p:nvPr/>
        </p:nvSpPr>
        <p:spPr>
          <a:xfrm>
            <a:off x="4171752" y="36533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1"/>
          <p:cNvSpPr/>
          <p:nvPr/>
        </p:nvSpPr>
        <p:spPr>
          <a:xfrm>
            <a:off x="4031612" y="3630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1"/>
          <p:cNvSpPr/>
          <p:nvPr/>
        </p:nvSpPr>
        <p:spPr>
          <a:xfrm>
            <a:off x="4172237" y="35751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1"/>
          <p:cNvSpPr/>
          <p:nvPr/>
        </p:nvSpPr>
        <p:spPr>
          <a:xfrm>
            <a:off x="4301952" y="36149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1"/>
          <p:cNvSpPr/>
          <p:nvPr/>
        </p:nvSpPr>
        <p:spPr>
          <a:xfrm>
            <a:off x="4274918" y="35659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1"/>
          <p:cNvSpPr/>
          <p:nvPr/>
        </p:nvSpPr>
        <p:spPr>
          <a:xfrm>
            <a:off x="4356020" y="35459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1"/>
          <p:cNvSpPr/>
          <p:nvPr/>
        </p:nvSpPr>
        <p:spPr>
          <a:xfrm>
            <a:off x="3797952" y="33572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1"/>
          <p:cNvSpPr/>
          <p:nvPr/>
        </p:nvSpPr>
        <p:spPr>
          <a:xfrm>
            <a:off x="4320405" y="34761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1"/>
          <p:cNvSpPr/>
          <p:nvPr/>
        </p:nvSpPr>
        <p:spPr>
          <a:xfrm>
            <a:off x="4399237" y="34520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1"/>
          <p:cNvSpPr/>
          <p:nvPr/>
        </p:nvSpPr>
        <p:spPr>
          <a:xfrm>
            <a:off x="4182965" y="34309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1"/>
          <p:cNvSpPr/>
          <p:nvPr/>
        </p:nvSpPr>
        <p:spPr>
          <a:xfrm>
            <a:off x="4620661" y="33957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1"/>
          <p:cNvSpPr/>
          <p:nvPr/>
        </p:nvSpPr>
        <p:spPr>
          <a:xfrm>
            <a:off x="4171752" y="34694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1"/>
          <p:cNvSpPr/>
          <p:nvPr/>
        </p:nvSpPr>
        <p:spPr>
          <a:xfrm>
            <a:off x="4031612" y="34463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1"/>
          <p:cNvSpPr/>
          <p:nvPr/>
        </p:nvSpPr>
        <p:spPr>
          <a:xfrm>
            <a:off x="4274918" y="33819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1"/>
          <p:cNvSpPr/>
          <p:nvPr/>
        </p:nvSpPr>
        <p:spPr>
          <a:xfrm>
            <a:off x="4417783" y="33858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1"/>
          <p:cNvSpPr/>
          <p:nvPr/>
        </p:nvSpPr>
        <p:spPr>
          <a:xfrm>
            <a:off x="4623389" y="32133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1"/>
          <p:cNvSpPr/>
          <p:nvPr/>
        </p:nvSpPr>
        <p:spPr>
          <a:xfrm>
            <a:off x="4174480" y="3287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1"/>
          <p:cNvSpPr/>
          <p:nvPr/>
        </p:nvSpPr>
        <p:spPr>
          <a:xfrm>
            <a:off x="4417783" y="32050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43" name="Google Shape;3543;p51"/>
          <p:cNvCxnSpPr>
            <a:stCxn id="3541" idx="0"/>
            <a:endCxn id="3542" idx="3"/>
          </p:cNvCxnSpPr>
          <p:nvPr/>
        </p:nvCxnSpPr>
        <p:spPr>
          <a:xfrm rot="10800000" flipH="1">
            <a:off x="4204180" y="32219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544" name="Google Shape;3544;p51"/>
          <p:cNvCxnSpPr>
            <a:stCxn id="3541" idx="6"/>
            <a:endCxn id="3540" idx="3"/>
          </p:cNvCxnSpPr>
          <p:nvPr/>
        </p:nvCxnSpPr>
        <p:spPr>
          <a:xfrm rot="10800000" flipH="1">
            <a:off x="4233880" y="32303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545" name="Google Shape;3545;p51"/>
          <p:cNvCxnSpPr>
            <a:stCxn id="3542" idx="6"/>
            <a:endCxn id="3540" idx="2"/>
          </p:cNvCxnSpPr>
          <p:nvPr/>
        </p:nvCxnSpPr>
        <p:spPr>
          <a:xfrm>
            <a:off x="4477183" y="32149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546" name="Google Shape;3546;p51"/>
          <p:cNvCxnSpPr>
            <a:endCxn id="3535" idx="2"/>
          </p:cNvCxnSpPr>
          <p:nvPr/>
        </p:nvCxnSpPr>
        <p:spPr>
          <a:xfrm>
            <a:off x="4477261" y="33957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547" name="Google Shape;3547;p51"/>
          <p:cNvCxnSpPr>
            <a:stCxn id="3533" idx="7"/>
            <a:endCxn id="3535" idx="3"/>
          </p:cNvCxnSpPr>
          <p:nvPr/>
        </p:nvCxnSpPr>
        <p:spPr>
          <a:xfrm rot="10800000" flipH="1">
            <a:off x="4449938" y="34126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548" name="Google Shape;3548;p51"/>
          <p:cNvCxnSpPr>
            <a:endCxn id="3539" idx="1"/>
          </p:cNvCxnSpPr>
          <p:nvPr/>
        </p:nvCxnSpPr>
        <p:spPr>
          <a:xfrm rot="10800000" flipH="1">
            <a:off x="4334381" y="33887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549" name="Google Shape;3549;p51"/>
          <p:cNvCxnSpPr>
            <a:stCxn id="3534" idx="0"/>
            <a:endCxn id="3538" idx="3"/>
          </p:cNvCxnSpPr>
          <p:nvPr/>
        </p:nvCxnSpPr>
        <p:spPr>
          <a:xfrm rot="10800000" flipH="1">
            <a:off x="4212665" y="33988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550" name="Google Shape;3550;p51"/>
          <p:cNvCxnSpPr>
            <a:stCxn id="3537" idx="6"/>
            <a:endCxn id="3534" idx="2"/>
          </p:cNvCxnSpPr>
          <p:nvPr/>
        </p:nvCxnSpPr>
        <p:spPr>
          <a:xfrm rot="10800000" flipH="1">
            <a:off x="4091012" y="34409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551" name="Google Shape;3551;p51"/>
          <p:cNvCxnSpPr>
            <a:stCxn id="3536" idx="0"/>
            <a:endCxn id="3534" idx="4"/>
          </p:cNvCxnSpPr>
          <p:nvPr/>
        </p:nvCxnSpPr>
        <p:spPr>
          <a:xfrm rot="10800000" flipH="1">
            <a:off x="4201452" y="34508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552" name="Google Shape;3552;p51"/>
          <p:cNvCxnSpPr>
            <a:stCxn id="3537" idx="5"/>
            <a:endCxn id="3536" idx="2"/>
          </p:cNvCxnSpPr>
          <p:nvPr/>
        </p:nvCxnSpPr>
        <p:spPr>
          <a:xfrm>
            <a:off x="4082313" y="34632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553" name="Google Shape;3553;p51"/>
          <p:cNvCxnSpPr>
            <a:endCxn id="3532" idx="2"/>
          </p:cNvCxnSpPr>
          <p:nvPr/>
        </p:nvCxnSpPr>
        <p:spPr>
          <a:xfrm>
            <a:off x="4231305" y="34794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554" name="Google Shape;3554;p51"/>
          <p:cNvCxnSpPr>
            <a:stCxn id="3532" idx="7"/>
            <a:endCxn id="3533" idx="3"/>
          </p:cNvCxnSpPr>
          <p:nvPr/>
        </p:nvCxnSpPr>
        <p:spPr>
          <a:xfrm rot="10800000" flipH="1">
            <a:off x="4371106" y="34688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555" name="Google Shape;3555;p51"/>
          <p:cNvCxnSpPr>
            <a:endCxn id="3525" idx="3"/>
          </p:cNvCxnSpPr>
          <p:nvPr/>
        </p:nvCxnSpPr>
        <p:spPr>
          <a:xfrm rot="10800000" flipH="1">
            <a:off x="4071851" y="36702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556" name="Google Shape;3556;p51"/>
          <p:cNvCxnSpPr>
            <a:endCxn id="3519" idx="3"/>
          </p:cNvCxnSpPr>
          <p:nvPr/>
        </p:nvCxnSpPr>
        <p:spPr>
          <a:xfrm rot="10800000" flipH="1">
            <a:off x="4063264" y="36317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557" name="Google Shape;3557;p51"/>
          <p:cNvCxnSpPr>
            <a:endCxn id="3526" idx="4"/>
          </p:cNvCxnSpPr>
          <p:nvPr/>
        </p:nvCxnSpPr>
        <p:spPr>
          <a:xfrm rot="10800000" flipH="1">
            <a:off x="4041812" y="36501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558" name="Google Shape;3558;p51"/>
          <p:cNvCxnSpPr>
            <a:endCxn id="3527" idx="3"/>
          </p:cNvCxnSpPr>
          <p:nvPr/>
        </p:nvCxnSpPr>
        <p:spPr>
          <a:xfrm rot="10800000" flipH="1">
            <a:off x="4061236" y="35920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559" name="Google Shape;3559;p51"/>
          <p:cNvCxnSpPr>
            <a:endCxn id="3525" idx="2"/>
          </p:cNvCxnSpPr>
          <p:nvPr/>
        </p:nvCxnSpPr>
        <p:spPr>
          <a:xfrm>
            <a:off x="4082352" y="36470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560" name="Google Shape;3560;p51"/>
          <p:cNvCxnSpPr>
            <a:stCxn id="3526" idx="7"/>
            <a:endCxn id="3519" idx="2"/>
          </p:cNvCxnSpPr>
          <p:nvPr/>
        </p:nvCxnSpPr>
        <p:spPr>
          <a:xfrm rot="10800000" flipH="1">
            <a:off x="4082313" y="36248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561" name="Google Shape;3561;p51"/>
          <p:cNvCxnSpPr>
            <a:endCxn id="3528" idx="3"/>
          </p:cNvCxnSpPr>
          <p:nvPr/>
        </p:nvCxnSpPr>
        <p:spPr>
          <a:xfrm rot="10800000" flipH="1">
            <a:off x="4231151" y="36318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562" name="Google Shape;3562;p51"/>
          <p:cNvCxnSpPr>
            <a:endCxn id="3527" idx="4"/>
          </p:cNvCxnSpPr>
          <p:nvPr/>
        </p:nvCxnSpPr>
        <p:spPr>
          <a:xfrm rot="10800000">
            <a:off x="4201937" y="35949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563" name="Google Shape;3563;p51"/>
          <p:cNvCxnSpPr>
            <a:stCxn id="3525" idx="0"/>
            <a:endCxn id="3519" idx="4"/>
          </p:cNvCxnSpPr>
          <p:nvPr/>
        </p:nvCxnSpPr>
        <p:spPr>
          <a:xfrm rot="10800000" flipH="1">
            <a:off x="4201452" y="36347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564" name="Google Shape;3564;p51"/>
          <p:cNvCxnSpPr>
            <a:endCxn id="3514" idx="2"/>
          </p:cNvCxnSpPr>
          <p:nvPr/>
        </p:nvCxnSpPr>
        <p:spPr>
          <a:xfrm rot="10800000" flipH="1">
            <a:off x="4563395" y="35589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565" name="Google Shape;3565;p51"/>
          <p:cNvCxnSpPr>
            <a:stCxn id="3521" idx="5"/>
            <a:endCxn id="3520" idx="3"/>
          </p:cNvCxnSpPr>
          <p:nvPr/>
        </p:nvCxnSpPr>
        <p:spPr>
          <a:xfrm>
            <a:off x="4563227" y="35812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566" name="Google Shape;3566;p51"/>
          <p:cNvCxnSpPr>
            <a:stCxn id="3520" idx="7"/>
          </p:cNvCxnSpPr>
          <p:nvPr/>
        </p:nvCxnSpPr>
        <p:spPr>
          <a:xfrm>
            <a:off x="4671363" y="3582586"/>
            <a:ext cx="0" cy="0"/>
          </a:xfrm>
          <a:prstGeom prst="straightConnector1">
            <a:avLst/>
          </a:prstGeom>
          <a:noFill/>
          <a:ln w="9525" cap="flat" cmpd="sng">
            <a:solidFill>
              <a:schemeClr val="dk2"/>
            </a:solidFill>
            <a:prstDash val="solid"/>
            <a:round/>
            <a:headEnd type="none" w="med" len="med"/>
            <a:tailEnd type="none" w="med" len="med"/>
          </a:ln>
        </p:spPr>
      </p:cxnSp>
      <p:cxnSp>
        <p:nvCxnSpPr>
          <p:cNvPr id="3567" name="Google Shape;3567;p51"/>
          <p:cNvCxnSpPr>
            <a:endCxn id="3530" idx="6"/>
          </p:cNvCxnSpPr>
          <p:nvPr/>
        </p:nvCxnSpPr>
        <p:spPr>
          <a:xfrm flipH="1">
            <a:off x="4415420" y="35519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568" name="Google Shape;3568;p51"/>
          <p:cNvCxnSpPr>
            <a:stCxn id="3520" idx="7"/>
            <a:endCxn id="3514" idx="5"/>
          </p:cNvCxnSpPr>
          <p:nvPr/>
        </p:nvCxnSpPr>
        <p:spPr>
          <a:xfrm rot="10800000" flipH="1">
            <a:off x="4671363" y="35657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569" name="Google Shape;3569;p51"/>
          <p:cNvCxnSpPr>
            <a:stCxn id="3523" idx="0"/>
            <a:endCxn id="3515" idx="5"/>
          </p:cNvCxnSpPr>
          <p:nvPr/>
        </p:nvCxnSpPr>
        <p:spPr>
          <a:xfrm rot="10800000">
            <a:off x="4371190" y="36769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570" name="Google Shape;3570;p51"/>
          <p:cNvCxnSpPr>
            <a:endCxn id="3515" idx="1"/>
          </p:cNvCxnSpPr>
          <p:nvPr/>
        </p:nvCxnSpPr>
        <p:spPr>
          <a:xfrm rot="10800000" flipH="1">
            <a:off x="4222604" y="36630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571" name="Google Shape;3571;p51"/>
          <p:cNvCxnSpPr>
            <a:stCxn id="3528" idx="5"/>
            <a:endCxn id="3516" idx="2"/>
          </p:cNvCxnSpPr>
          <p:nvPr/>
        </p:nvCxnSpPr>
        <p:spPr>
          <a:xfrm>
            <a:off x="4352653" y="36318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572" name="Google Shape;3572;p51"/>
          <p:cNvCxnSpPr>
            <a:stCxn id="3515" idx="7"/>
            <a:endCxn id="3516" idx="3"/>
          </p:cNvCxnSpPr>
          <p:nvPr/>
        </p:nvCxnSpPr>
        <p:spPr>
          <a:xfrm rot="10800000" flipH="1">
            <a:off x="4371106" y="36528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573" name="Google Shape;3573;p51"/>
          <p:cNvCxnSpPr>
            <a:endCxn id="3522" idx="2"/>
          </p:cNvCxnSpPr>
          <p:nvPr/>
        </p:nvCxnSpPr>
        <p:spPr>
          <a:xfrm rot="10800000" flipH="1">
            <a:off x="4458826" y="36355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574" name="Google Shape;3574;p51"/>
          <p:cNvCxnSpPr>
            <a:endCxn id="3522" idx="3"/>
          </p:cNvCxnSpPr>
          <p:nvPr/>
        </p:nvCxnSpPr>
        <p:spPr>
          <a:xfrm rot="10800000" flipH="1">
            <a:off x="4412025" y="36425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575" name="Google Shape;3575;p51"/>
          <p:cNvCxnSpPr>
            <a:endCxn id="3529" idx="3"/>
          </p:cNvCxnSpPr>
          <p:nvPr/>
        </p:nvCxnSpPr>
        <p:spPr>
          <a:xfrm rot="10800000" flipH="1">
            <a:off x="4231717" y="35828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576" name="Google Shape;3576;p51"/>
          <p:cNvCxnSpPr>
            <a:stCxn id="3529" idx="7"/>
            <a:endCxn id="3530" idx="3"/>
          </p:cNvCxnSpPr>
          <p:nvPr/>
        </p:nvCxnSpPr>
        <p:spPr>
          <a:xfrm rot="10800000" flipH="1">
            <a:off x="4325619" y="35628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577" name="Google Shape;3577;p51"/>
          <p:cNvCxnSpPr>
            <a:stCxn id="3530" idx="5"/>
          </p:cNvCxnSpPr>
          <p:nvPr/>
        </p:nvCxnSpPr>
        <p:spPr>
          <a:xfrm>
            <a:off x="4406721" y="3562837"/>
            <a:ext cx="0" cy="0"/>
          </a:xfrm>
          <a:prstGeom prst="straightConnector1">
            <a:avLst/>
          </a:prstGeom>
          <a:noFill/>
          <a:ln w="9525" cap="flat" cmpd="sng">
            <a:solidFill>
              <a:schemeClr val="dk2"/>
            </a:solidFill>
            <a:prstDash val="solid"/>
            <a:round/>
            <a:headEnd type="none" w="med" len="med"/>
            <a:tailEnd type="none" w="med" len="med"/>
          </a:ln>
        </p:spPr>
      </p:cxnSp>
      <p:cxnSp>
        <p:nvCxnSpPr>
          <p:cNvPr id="3578" name="Google Shape;3578;p51"/>
          <p:cNvCxnSpPr>
            <a:stCxn id="3530" idx="5"/>
            <a:endCxn id="3518" idx="0"/>
          </p:cNvCxnSpPr>
          <p:nvPr/>
        </p:nvCxnSpPr>
        <p:spPr>
          <a:xfrm>
            <a:off x="4406721" y="35628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579" name="Google Shape;3579;p51"/>
          <p:cNvCxnSpPr>
            <a:endCxn id="3521" idx="2"/>
          </p:cNvCxnSpPr>
          <p:nvPr/>
        </p:nvCxnSpPr>
        <p:spPr>
          <a:xfrm rot="10800000" flipH="1">
            <a:off x="4468726" y="35742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580" name="Google Shape;3580;p51"/>
          <p:cNvCxnSpPr>
            <a:endCxn id="3518" idx="4"/>
          </p:cNvCxnSpPr>
          <p:nvPr/>
        </p:nvCxnSpPr>
        <p:spPr>
          <a:xfrm rot="10800000" flipH="1">
            <a:off x="4352683" y="35885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581" name="Google Shape;3581;p51"/>
          <p:cNvCxnSpPr>
            <a:endCxn id="3529" idx="4"/>
          </p:cNvCxnSpPr>
          <p:nvPr/>
        </p:nvCxnSpPr>
        <p:spPr>
          <a:xfrm rot="10800000">
            <a:off x="4304618" y="35857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582" name="Google Shape;3582;p51"/>
          <p:cNvCxnSpPr>
            <a:stCxn id="3522" idx="7"/>
            <a:endCxn id="3520" idx="3"/>
          </p:cNvCxnSpPr>
          <p:nvPr/>
        </p:nvCxnSpPr>
        <p:spPr>
          <a:xfrm rot="10800000" flipH="1">
            <a:off x="4563227" y="35964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583" name="Google Shape;3583;p51"/>
          <p:cNvCxnSpPr>
            <a:stCxn id="3522" idx="0"/>
            <a:endCxn id="3521" idx="4"/>
          </p:cNvCxnSpPr>
          <p:nvPr/>
        </p:nvCxnSpPr>
        <p:spPr>
          <a:xfrm rot="10800000">
            <a:off x="4542226" y="35842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584" name="Google Shape;3584;p51"/>
          <p:cNvCxnSpPr>
            <a:endCxn id="3518" idx="4"/>
          </p:cNvCxnSpPr>
          <p:nvPr/>
        </p:nvCxnSpPr>
        <p:spPr>
          <a:xfrm rot="10800000" flipH="1">
            <a:off x="4429183" y="35885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585" name="Google Shape;3585;p51"/>
          <p:cNvCxnSpPr>
            <a:endCxn id="3528" idx="2"/>
          </p:cNvCxnSpPr>
          <p:nvPr/>
        </p:nvCxnSpPr>
        <p:spPr>
          <a:xfrm>
            <a:off x="4242552" y="36245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586" name="Google Shape;3586;p51"/>
          <p:cNvCxnSpPr>
            <a:endCxn id="3522" idx="2"/>
          </p:cNvCxnSpPr>
          <p:nvPr/>
        </p:nvCxnSpPr>
        <p:spPr>
          <a:xfrm>
            <a:off x="4325626" y="35827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587" name="Google Shape;3587;p51"/>
          <p:cNvCxnSpPr>
            <a:endCxn id="3530" idx="2"/>
          </p:cNvCxnSpPr>
          <p:nvPr/>
        </p:nvCxnSpPr>
        <p:spPr>
          <a:xfrm rot="10800000" flipH="1">
            <a:off x="4202120" y="35558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588" name="Google Shape;3588;p51"/>
          <p:cNvCxnSpPr>
            <a:endCxn id="3515" idx="3"/>
          </p:cNvCxnSpPr>
          <p:nvPr/>
        </p:nvCxnSpPr>
        <p:spPr>
          <a:xfrm rot="10800000" flipH="1">
            <a:off x="4063004" y="36770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589" name="Google Shape;3589;p51"/>
          <p:cNvCxnSpPr>
            <a:stCxn id="3515" idx="0"/>
            <a:endCxn id="3519" idx="5"/>
          </p:cNvCxnSpPr>
          <p:nvPr/>
        </p:nvCxnSpPr>
        <p:spPr>
          <a:xfrm rot="10800000">
            <a:off x="4233705" y="36319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590" name="Google Shape;3590;p51"/>
          <p:cNvCxnSpPr>
            <a:endCxn id="3516" idx="7"/>
          </p:cNvCxnSpPr>
          <p:nvPr/>
        </p:nvCxnSpPr>
        <p:spPr>
          <a:xfrm flipH="1">
            <a:off x="4449938" y="35893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591" name="Google Shape;3591;p51"/>
          <p:cNvCxnSpPr>
            <a:stCxn id="3514" idx="4"/>
            <a:endCxn id="3528" idx="6"/>
          </p:cNvCxnSpPr>
          <p:nvPr/>
        </p:nvCxnSpPr>
        <p:spPr>
          <a:xfrm flipH="1">
            <a:off x="4361495" y="35688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592" name="Google Shape;3592;p51"/>
          <p:cNvCxnSpPr>
            <a:stCxn id="3523" idx="0"/>
            <a:endCxn id="3516" idx="4"/>
          </p:cNvCxnSpPr>
          <p:nvPr/>
        </p:nvCxnSpPr>
        <p:spPr>
          <a:xfrm rot="10800000" flipH="1">
            <a:off x="4390690" y="36559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593" name="Google Shape;3593;p51"/>
          <p:cNvCxnSpPr>
            <a:endCxn id="3530" idx="6"/>
          </p:cNvCxnSpPr>
          <p:nvPr/>
        </p:nvCxnSpPr>
        <p:spPr>
          <a:xfrm rot="10800000">
            <a:off x="4415420" y="35558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594" name="Google Shape;3594;p51"/>
          <p:cNvCxnSpPr>
            <a:stCxn id="3523" idx="3"/>
            <a:endCxn id="3525" idx="5"/>
          </p:cNvCxnSpPr>
          <p:nvPr/>
        </p:nvCxnSpPr>
        <p:spPr>
          <a:xfrm rot="10800000">
            <a:off x="4222389" y="36701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595" name="Google Shape;3595;p51"/>
          <p:cNvCxnSpPr>
            <a:endCxn id="3518" idx="3"/>
          </p:cNvCxnSpPr>
          <p:nvPr/>
        </p:nvCxnSpPr>
        <p:spPr>
          <a:xfrm>
            <a:off x="4334381" y="35757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596" name="Google Shape;3596;p51"/>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Query Search</a:t>
            </a:r>
            <a:endParaRPr sz="2800">
              <a:solidFill>
                <a:srgbClr val="0B5394"/>
              </a:solidFill>
            </a:endParaRPr>
          </a:p>
        </p:txBody>
      </p:sp>
      <p:sp>
        <p:nvSpPr>
          <p:cNvPr id="3597" name="Google Shape;3597;p51"/>
          <p:cNvSpPr txBox="1"/>
          <p:nvPr/>
        </p:nvSpPr>
        <p:spPr>
          <a:xfrm>
            <a:off x="6359925" y="400125"/>
            <a:ext cx="372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00000"/>
                </a:solidFill>
              </a:rPr>
              <a:t>Q</a:t>
            </a:r>
            <a:endParaRPr b="1" baseline="-25000">
              <a:solidFill>
                <a:srgbClr val="C00000"/>
              </a:solidFill>
            </a:endParaRPr>
          </a:p>
        </p:txBody>
      </p:sp>
      <p:sp>
        <p:nvSpPr>
          <p:cNvPr id="3598" name="Google Shape;3598;p51"/>
          <p:cNvSpPr/>
          <p:nvPr/>
        </p:nvSpPr>
        <p:spPr>
          <a:xfrm>
            <a:off x="3873269" y="2067688"/>
            <a:ext cx="1720500" cy="517800"/>
          </a:xfrm>
          <a:prstGeom prst="ellipse">
            <a:avLst/>
          </a:prstGeom>
          <a:noFill/>
          <a:ln w="2857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endParaRPr sz="1200" b="1">
              <a:solidFill>
                <a:srgbClr val="073763"/>
              </a:solidFill>
            </a:endParaRPr>
          </a:p>
        </p:txBody>
      </p:sp>
      <p:sp>
        <p:nvSpPr>
          <p:cNvPr id="3599" name="Google Shape;3599;p51"/>
          <p:cNvSpPr/>
          <p:nvPr/>
        </p:nvSpPr>
        <p:spPr>
          <a:xfrm>
            <a:off x="6701513" y="2699025"/>
            <a:ext cx="1840500" cy="612600"/>
          </a:xfrm>
          <a:prstGeom prst="ellipse">
            <a:avLst/>
          </a:prstGeom>
          <a:noFill/>
          <a:ln w="2857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endParaRPr sz="1200" b="1">
              <a:solidFill>
                <a:srgbClr val="073763"/>
              </a:solidFill>
            </a:endParaRPr>
          </a:p>
        </p:txBody>
      </p:sp>
      <p:sp>
        <p:nvSpPr>
          <p:cNvPr id="3600" name="Google Shape;3600;p51"/>
          <p:cNvSpPr/>
          <p:nvPr/>
        </p:nvSpPr>
        <p:spPr>
          <a:xfrm>
            <a:off x="5194125" y="421914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1"/>
          <p:cNvSpPr txBox="1"/>
          <p:nvPr/>
        </p:nvSpPr>
        <p:spPr>
          <a:xfrm>
            <a:off x="5208521" y="427957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3602" name="Google Shape;3602;p51"/>
          <p:cNvSpPr txBox="1"/>
          <p:nvPr/>
        </p:nvSpPr>
        <p:spPr>
          <a:xfrm>
            <a:off x="5198960" y="442400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3603" name="Google Shape;3603;p51"/>
          <p:cNvSpPr txBox="1"/>
          <p:nvPr/>
        </p:nvSpPr>
        <p:spPr>
          <a:xfrm>
            <a:off x="5198960" y="459438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3604" name="Google Shape;3604;p51"/>
          <p:cNvSpPr txBox="1"/>
          <p:nvPr/>
        </p:nvSpPr>
        <p:spPr>
          <a:xfrm>
            <a:off x="5198960" y="474027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3605" name="Google Shape;3605;p51"/>
          <p:cNvSpPr txBox="1"/>
          <p:nvPr/>
        </p:nvSpPr>
        <p:spPr>
          <a:xfrm>
            <a:off x="5084312" y="491027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t>C_NN</a:t>
            </a:r>
            <a:r>
              <a:rPr lang="fr" sz="900" b="1" baseline="-25000"/>
              <a:t>L2</a:t>
            </a:r>
            <a:endParaRPr sz="900" b="1" baseline="-25000"/>
          </a:p>
        </p:txBody>
      </p:sp>
      <p:sp>
        <p:nvSpPr>
          <p:cNvPr id="3606" name="Google Shape;3606;p51"/>
          <p:cNvSpPr txBox="1"/>
          <p:nvPr/>
        </p:nvSpPr>
        <p:spPr>
          <a:xfrm rot="-5400000">
            <a:off x="5547588" y="4489450"/>
            <a:ext cx="853500" cy="1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700"/>
              <a:t> L (Beam width) </a:t>
            </a:r>
            <a:endParaRPr sz="700"/>
          </a:p>
        </p:txBody>
      </p:sp>
      <p:cxnSp>
        <p:nvCxnSpPr>
          <p:cNvPr id="3607" name="Google Shape;3607;p51"/>
          <p:cNvCxnSpPr/>
          <p:nvPr/>
        </p:nvCxnSpPr>
        <p:spPr>
          <a:xfrm flipH="1">
            <a:off x="5899317" y="4230150"/>
            <a:ext cx="1800" cy="679500"/>
          </a:xfrm>
          <a:prstGeom prst="straightConnector1">
            <a:avLst/>
          </a:prstGeom>
          <a:noFill/>
          <a:ln w="19050" cap="flat" cmpd="sng">
            <a:solidFill>
              <a:srgbClr val="595959"/>
            </a:solidFill>
            <a:prstDash val="solid"/>
            <a:round/>
            <a:headEnd type="triangle" w="med" len="med"/>
            <a:tailEnd type="triangle" w="med" len="med"/>
          </a:ln>
        </p:spPr>
      </p:cxnSp>
      <p:sp>
        <p:nvSpPr>
          <p:cNvPr id="3608" name="Google Shape;3608;p51"/>
          <p:cNvSpPr txBox="1"/>
          <p:nvPr/>
        </p:nvSpPr>
        <p:spPr>
          <a:xfrm>
            <a:off x="126650" y="1035645"/>
            <a:ext cx="35718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a:solidFill>
                  <a:schemeClr val="dk1"/>
                </a:solidFill>
              </a:rPr>
              <a:t>Elpis selects nprobes - 1 potential leaves through Breadth-First Search using K-bsf answers and EAPCA lower bounding distances.</a:t>
            </a:r>
            <a:endParaRPr sz="1700">
              <a:solidFill>
                <a:schemeClr val="dk1"/>
              </a:solidFill>
            </a:endParaRPr>
          </a:p>
        </p:txBody>
      </p:sp>
      <p:sp>
        <p:nvSpPr>
          <p:cNvPr id="3609" name="Google Shape;3609;p51"/>
          <p:cNvSpPr/>
          <p:nvPr/>
        </p:nvSpPr>
        <p:spPr>
          <a:xfrm>
            <a:off x="4739000" y="687525"/>
            <a:ext cx="1855575" cy="1664525"/>
          </a:xfrm>
          <a:custGeom>
            <a:avLst/>
            <a:gdLst/>
            <a:ahLst/>
            <a:cxnLst/>
            <a:rect l="l" t="t" r="r" b="b"/>
            <a:pathLst>
              <a:path w="74223" h="66581" extrusionOk="0">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w="19050" cap="flat" cmpd="sng">
            <a:solidFill>
              <a:srgbClr val="C00000"/>
            </a:solidFill>
            <a:prstDash val="dash"/>
            <a:round/>
            <a:headEnd type="none" w="med" len="med"/>
            <a:tailEnd type="stealth" w="med" len="med"/>
          </a:ln>
        </p:spPr>
      </p:sp>
      <p:sp>
        <p:nvSpPr>
          <p:cNvPr id="3610" name="Google Shape;3610;p51"/>
          <p:cNvSpPr/>
          <p:nvPr/>
        </p:nvSpPr>
        <p:spPr>
          <a:xfrm>
            <a:off x="5643625" y="1654200"/>
            <a:ext cx="1907500" cy="1416400"/>
          </a:xfrm>
          <a:custGeom>
            <a:avLst/>
            <a:gdLst/>
            <a:ahLst/>
            <a:cxnLst/>
            <a:rect l="l" t="t" r="r" b="b"/>
            <a:pathLst>
              <a:path w="76300" h="56656" extrusionOk="0">
                <a:moveTo>
                  <a:pt x="0" y="0"/>
                </a:moveTo>
                <a:cubicBezTo>
                  <a:pt x="6376" y="2929"/>
                  <a:pt x="25537" y="8132"/>
                  <a:pt x="38254" y="17575"/>
                </a:cubicBezTo>
                <a:cubicBezTo>
                  <a:pt x="50971" y="27018"/>
                  <a:pt x="69959" y="50143"/>
                  <a:pt x="76300" y="56656"/>
                </a:cubicBezTo>
              </a:path>
            </a:pathLst>
          </a:custGeom>
          <a:noFill/>
          <a:ln w="19050" cap="flat" cmpd="sng">
            <a:solidFill>
              <a:srgbClr val="C00000"/>
            </a:solidFill>
            <a:prstDash val="dash"/>
            <a:round/>
            <a:headEnd type="none" w="med" len="med"/>
            <a:tailEnd type="stealth"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4"/>
        <p:cNvGrpSpPr/>
        <p:nvPr/>
      </p:nvGrpSpPr>
      <p:grpSpPr>
        <a:xfrm>
          <a:off x="0" y="0"/>
          <a:ext cx="0" cy="0"/>
          <a:chOff x="0" y="0"/>
          <a:chExt cx="0" cy="0"/>
        </a:xfrm>
      </p:grpSpPr>
      <p:pic>
        <p:nvPicPr>
          <p:cNvPr id="3615" name="Google Shape;3615;p52"/>
          <p:cNvPicPr preferRelativeResize="0"/>
          <p:nvPr/>
        </p:nvPicPr>
        <p:blipFill>
          <a:blip r:embed="rId3">
            <a:alphaModFix/>
          </a:blip>
          <a:stretch>
            <a:fillRect/>
          </a:stretch>
        </p:blipFill>
        <p:spPr>
          <a:xfrm>
            <a:off x="48872" y="4394126"/>
            <a:ext cx="1361875" cy="700525"/>
          </a:xfrm>
          <a:prstGeom prst="rect">
            <a:avLst/>
          </a:prstGeom>
          <a:noFill/>
          <a:ln>
            <a:noFill/>
          </a:ln>
        </p:spPr>
      </p:pic>
      <p:cxnSp>
        <p:nvCxnSpPr>
          <p:cNvPr id="3616" name="Google Shape;3616;p52"/>
          <p:cNvCxnSpPr>
            <a:stCxn id="3617" idx="4"/>
            <a:endCxn id="3618"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cxnSp>
        <p:nvCxnSpPr>
          <p:cNvPr id="3619" name="Google Shape;3619;p52"/>
          <p:cNvCxnSpPr>
            <a:stCxn id="3620" idx="4"/>
            <a:endCxn id="3621"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cxnSp>
        <p:nvCxnSpPr>
          <p:cNvPr id="3622" name="Google Shape;3622;p52"/>
          <p:cNvCxnSpPr>
            <a:stCxn id="3623" idx="4"/>
            <a:endCxn id="3624"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cxnSp>
        <p:nvCxnSpPr>
          <p:cNvPr id="3625" name="Google Shape;3625;p52"/>
          <p:cNvCxnSpPr>
            <a:endCxn id="3626"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3627" name="Google Shape;362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39</a:t>
            </a:fld>
            <a:endParaRPr/>
          </a:p>
        </p:txBody>
      </p:sp>
      <p:sp>
        <p:nvSpPr>
          <p:cNvPr id="3628" name="Google Shape;3628;p52"/>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3629" name="Google Shape;3629;p52"/>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3630" name="Google Shape;3630;p52"/>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3631" name="Google Shape;3631;p52"/>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3632" name="Google Shape;3632;p52"/>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3633" name="Google Shape;3633;p52"/>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3634" name="Google Shape;3634;p52"/>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635" name="Google Shape;3635;p52"/>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3636" name="Google Shape;3636;p52"/>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3637" name="Google Shape;3637;p52"/>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638" name="Google Shape;3638;p52"/>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3639" name="Google Shape;3639;p52"/>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3640" name="Google Shape;3640;p52"/>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641" name="Google Shape;3641;p52"/>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3642" name="Google Shape;3642;p52"/>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3643" name="Google Shape;3643;p52"/>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3644" name="Google Shape;3644;p52"/>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3645" name="Google Shape;3645;p52"/>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3646" name="Google Shape;3646;p52"/>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647" name="Google Shape;3647;p52"/>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3648" name="Google Shape;3648;p52"/>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3649" name="Google Shape;3649;p52"/>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3650" name="Google Shape;3650;p52"/>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3651" name="Google Shape;3651;p52"/>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3652" name="Google Shape;3652;p52"/>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3653" name="Google Shape;3653;p52"/>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3654" name="Google Shape;3654;p52"/>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3655" name="Google Shape;3655;p52"/>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3656" name="Google Shape;3656;p52"/>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3657" name="Google Shape;3657;p52"/>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3658" name="Google Shape;3658;p52"/>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3659" name="Google Shape;3659;p52"/>
          <p:cNvSpPr/>
          <p:nvPr/>
        </p:nvSpPr>
        <p:spPr>
          <a:xfrm>
            <a:off x="7891702" y="244556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2"/>
          <p:cNvSpPr/>
          <p:nvPr/>
        </p:nvSpPr>
        <p:spPr>
          <a:xfrm>
            <a:off x="8741445" y="24533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2"/>
          <p:cNvSpPr/>
          <p:nvPr/>
        </p:nvSpPr>
        <p:spPr>
          <a:xfrm>
            <a:off x="8414155" y="25644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2"/>
          <p:cNvSpPr/>
          <p:nvPr/>
        </p:nvSpPr>
        <p:spPr>
          <a:xfrm>
            <a:off x="8492987" y="25403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2"/>
          <p:cNvSpPr/>
          <p:nvPr/>
        </p:nvSpPr>
        <p:spPr>
          <a:xfrm>
            <a:off x="7910248" y="207668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2"/>
          <p:cNvSpPr/>
          <p:nvPr/>
        </p:nvSpPr>
        <p:spPr>
          <a:xfrm>
            <a:off x="8511533" y="247305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2"/>
          <p:cNvSpPr/>
          <p:nvPr/>
        </p:nvSpPr>
        <p:spPr>
          <a:xfrm>
            <a:off x="8276715" y="25192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2"/>
          <p:cNvSpPr/>
          <p:nvPr/>
        </p:nvSpPr>
        <p:spPr>
          <a:xfrm>
            <a:off x="8714411" y="248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2"/>
          <p:cNvSpPr/>
          <p:nvPr/>
        </p:nvSpPr>
        <p:spPr>
          <a:xfrm>
            <a:off x="8606276" y="246870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2"/>
          <p:cNvSpPr/>
          <p:nvPr/>
        </p:nvSpPr>
        <p:spPr>
          <a:xfrm>
            <a:off x="8606276" y="253002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2"/>
          <p:cNvSpPr/>
          <p:nvPr/>
        </p:nvSpPr>
        <p:spPr>
          <a:xfrm>
            <a:off x="8454740" y="258669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2"/>
          <p:cNvSpPr/>
          <p:nvPr/>
        </p:nvSpPr>
        <p:spPr>
          <a:xfrm>
            <a:off x="8106026" y="258219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2"/>
          <p:cNvSpPr/>
          <p:nvPr/>
        </p:nvSpPr>
        <p:spPr>
          <a:xfrm>
            <a:off x="8265502" y="255772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2"/>
          <p:cNvSpPr/>
          <p:nvPr/>
        </p:nvSpPr>
        <p:spPr>
          <a:xfrm>
            <a:off x="8125362" y="25346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2"/>
          <p:cNvSpPr/>
          <p:nvPr/>
        </p:nvSpPr>
        <p:spPr>
          <a:xfrm>
            <a:off x="8265987" y="24795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2"/>
          <p:cNvSpPr/>
          <p:nvPr/>
        </p:nvSpPr>
        <p:spPr>
          <a:xfrm>
            <a:off x="8395702" y="25193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2"/>
          <p:cNvSpPr/>
          <p:nvPr/>
        </p:nvSpPr>
        <p:spPr>
          <a:xfrm>
            <a:off x="8368668" y="24702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2"/>
          <p:cNvSpPr/>
          <p:nvPr/>
        </p:nvSpPr>
        <p:spPr>
          <a:xfrm>
            <a:off x="8449770" y="24502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2"/>
          <p:cNvSpPr/>
          <p:nvPr/>
        </p:nvSpPr>
        <p:spPr>
          <a:xfrm>
            <a:off x="7891702" y="226162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2"/>
          <p:cNvSpPr/>
          <p:nvPr/>
        </p:nvSpPr>
        <p:spPr>
          <a:xfrm>
            <a:off x="8414155" y="238050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2"/>
          <p:cNvSpPr/>
          <p:nvPr/>
        </p:nvSpPr>
        <p:spPr>
          <a:xfrm>
            <a:off x="8492987" y="23564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2"/>
          <p:cNvSpPr/>
          <p:nvPr/>
        </p:nvSpPr>
        <p:spPr>
          <a:xfrm>
            <a:off x="8276715" y="23352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2"/>
          <p:cNvSpPr/>
          <p:nvPr/>
        </p:nvSpPr>
        <p:spPr>
          <a:xfrm>
            <a:off x="8714411" y="230009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2"/>
          <p:cNvSpPr/>
          <p:nvPr/>
        </p:nvSpPr>
        <p:spPr>
          <a:xfrm>
            <a:off x="8265502" y="237378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2"/>
          <p:cNvSpPr/>
          <p:nvPr/>
        </p:nvSpPr>
        <p:spPr>
          <a:xfrm>
            <a:off x="8125362" y="23507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2"/>
          <p:cNvSpPr/>
          <p:nvPr/>
        </p:nvSpPr>
        <p:spPr>
          <a:xfrm>
            <a:off x="8368668" y="228631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2"/>
          <p:cNvSpPr/>
          <p:nvPr/>
        </p:nvSpPr>
        <p:spPr>
          <a:xfrm>
            <a:off x="8511533" y="2290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2"/>
          <p:cNvSpPr/>
          <p:nvPr/>
        </p:nvSpPr>
        <p:spPr>
          <a:xfrm>
            <a:off x="8717139" y="211770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2"/>
          <p:cNvSpPr/>
          <p:nvPr/>
        </p:nvSpPr>
        <p:spPr>
          <a:xfrm>
            <a:off x="8268230" y="21913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2"/>
          <p:cNvSpPr/>
          <p:nvPr/>
        </p:nvSpPr>
        <p:spPr>
          <a:xfrm>
            <a:off x="8511533" y="210935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89" name="Google Shape;3689;p52"/>
          <p:cNvCxnSpPr>
            <a:stCxn id="3687" idx="0"/>
            <a:endCxn id="3688" idx="3"/>
          </p:cNvCxnSpPr>
          <p:nvPr/>
        </p:nvCxnSpPr>
        <p:spPr>
          <a:xfrm rot="10800000" flipH="1">
            <a:off x="8297930" y="212628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690" name="Google Shape;3690;p52"/>
          <p:cNvCxnSpPr>
            <a:stCxn id="3687" idx="6"/>
            <a:endCxn id="3686" idx="3"/>
          </p:cNvCxnSpPr>
          <p:nvPr/>
        </p:nvCxnSpPr>
        <p:spPr>
          <a:xfrm rot="10800000" flipH="1">
            <a:off x="8327630" y="213468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691" name="Google Shape;3691;p52"/>
          <p:cNvCxnSpPr>
            <a:stCxn id="3688" idx="6"/>
            <a:endCxn id="3686" idx="2"/>
          </p:cNvCxnSpPr>
          <p:nvPr/>
        </p:nvCxnSpPr>
        <p:spPr>
          <a:xfrm>
            <a:off x="8570933" y="211925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692" name="Google Shape;3692;p52"/>
          <p:cNvCxnSpPr>
            <a:endCxn id="3681" idx="2"/>
          </p:cNvCxnSpPr>
          <p:nvPr/>
        </p:nvCxnSpPr>
        <p:spPr>
          <a:xfrm>
            <a:off x="8571011" y="230009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693" name="Google Shape;3693;p52"/>
          <p:cNvCxnSpPr>
            <a:stCxn id="3679" idx="7"/>
            <a:endCxn id="3681" idx="3"/>
          </p:cNvCxnSpPr>
          <p:nvPr/>
        </p:nvCxnSpPr>
        <p:spPr>
          <a:xfrm rot="10800000" flipH="1">
            <a:off x="8543688" y="231700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694" name="Google Shape;3694;p52"/>
          <p:cNvCxnSpPr>
            <a:endCxn id="3685" idx="1"/>
          </p:cNvCxnSpPr>
          <p:nvPr/>
        </p:nvCxnSpPr>
        <p:spPr>
          <a:xfrm rot="10800000" flipH="1">
            <a:off x="8428131" y="229310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695" name="Google Shape;3695;p52"/>
          <p:cNvCxnSpPr>
            <a:stCxn id="3680" idx="0"/>
            <a:endCxn id="3684" idx="3"/>
          </p:cNvCxnSpPr>
          <p:nvPr/>
        </p:nvCxnSpPr>
        <p:spPr>
          <a:xfrm rot="10800000" flipH="1">
            <a:off x="8306415" y="230317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696" name="Google Shape;3696;p52"/>
          <p:cNvCxnSpPr>
            <a:stCxn id="3683" idx="6"/>
            <a:endCxn id="3680" idx="2"/>
          </p:cNvCxnSpPr>
          <p:nvPr/>
        </p:nvCxnSpPr>
        <p:spPr>
          <a:xfrm rot="10800000" flipH="1">
            <a:off x="8184762" y="234532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697" name="Google Shape;3697;p52"/>
          <p:cNvCxnSpPr>
            <a:stCxn id="3682" idx="0"/>
            <a:endCxn id="3680" idx="4"/>
          </p:cNvCxnSpPr>
          <p:nvPr/>
        </p:nvCxnSpPr>
        <p:spPr>
          <a:xfrm rot="10800000" flipH="1">
            <a:off x="8295202" y="235518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698" name="Google Shape;3698;p52"/>
          <p:cNvCxnSpPr>
            <a:stCxn id="3683" idx="5"/>
            <a:endCxn id="3682" idx="2"/>
          </p:cNvCxnSpPr>
          <p:nvPr/>
        </p:nvCxnSpPr>
        <p:spPr>
          <a:xfrm>
            <a:off x="8176063" y="236762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699" name="Google Shape;3699;p52"/>
          <p:cNvCxnSpPr>
            <a:endCxn id="3678" idx="2"/>
          </p:cNvCxnSpPr>
          <p:nvPr/>
        </p:nvCxnSpPr>
        <p:spPr>
          <a:xfrm>
            <a:off x="8325055" y="238380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700" name="Google Shape;3700;p52"/>
          <p:cNvCxnSpPr>
            <a:stCxn id="3678" idx="7"/>
            <a:endCxn id="3679" idx="3"/>
          </p:cNvCxnSpPr>
          <p:nvPr/>
        </p:nvCxnSpPr>
        <p:spPr>
          <a:xfrm rot="10800000" flipH="1">
            <a:off x="8464856" y="237320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701" name="Google Shape;3701;p52"/>
          <p:cNvCxnSpPr>
            <a:endCxn id="3671" idx="3"/>
          </p:cNvCxnSpPr>
          <p:nvPr/>
        </p:nvCxnSpPr>
        <p:spPr>
          <a:xfrm rot="10800000" flipH="1">
            <a:off x="8165601" y="257462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702" name="Google Shape;3702;p52"/>
          <p:cNvCxnSpPr>
            <a:endCxn id="3665" idx="3"/>
          </p:cNvCxnSpPr>
          <p:nvPr/>
        </p:nvCxnSpPr>
        <p:spPr>
          <a:xfrm rot="10800000" flipH="1">
            <a:off x="8157014" y="253612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703" name="Google Shape;3703;p52"/>
          <p:cNvCxnSpPr>
            <a:endCxn id="3672" idx="4"/>
          </p:cNvCxnSpPr>
          <p:nvPr/>
        </p:nvCxnSpPr>
        <p:spPr>
          <a:xfrm rot="10800000" flipH="1">
            <a:off x="8135562" y="255446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704" name="Google Shape;3704;p52"/>
          <p:cNvCxnSpPr>
            <a:endCxn id="3673" idx="3"/>
          </p:cNvCxnSpPr>
          <p:nvPr/>
        </p:nvCxnSpPr>
        <p:spPr>
          <a:xfrm rot="10800000" flipH="1">
            <a:off x="8154986" y="249643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705" name="Google Shape;3705;p52"/>
          <p:cNvCxnSpPr>
            <a:endCxn id="3671" idx="2"/>
          </p:cNvCxnSpPr>
          <p:nvPr/>
        </p:nvCxnSpPr>
        <p:spPr>
          <a:xfrm>
            <a:off x="8176102" y="255142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706" name="Google Shape;3706;p52"/>
          <p:cNvCxnSpPr>
            <a:stCxn id="3672" idx="7"/>
            <a:endCxn id="3665" idx="2"/>
          </p:cNvCxnSpPr>
          <p:nvPr/>
        </p:nvCxnSpPr>
        <p:spPr>
          <a:xfrm rot="10800000" flipH="1">
            <a:off x="8176063" y="252916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707" name="Google Shape;3707;p52"/>
          <p:cNvCxnSpPr>
            <a:endCxn id="3674" idx="3"/>
          </p:cNvCxnSpPr>
          <p:nvPr/>
        </p:nvCxnSpPr>
        <p:spPr>
          <a:xfrm rot="10800000" flipH="1">
            <a:off x="8324901" y="253623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708" name="Google Shape;3708;p52"/>
          <p:cNvCxnSpPr>
            <a:endCxn id="3673" idx="4"/>
          </p:cNvCxnSpPr>
          <p:nvPr/>
        </p:nvCxnSpPr>
        <p:spPr>
          <a:xfrm rot="10800000">
            <a:off x="8295687" y="249933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709" name="Google Shape;3709;p52"/>
          <p:cNvCxnSpPr>
            <a:stCxn id="3671" idx="0"/>
            <a:endCxn id="3665" idx="4"/>
          </p:cNvCxnSpPr>
          <p:nvPr/>
        </p:nvCxnSpPr>
        <p:spPr>
          <a:xfrm rot="10800000" flipH="1">
            <a:off x="8295202" y="253912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710" name="Google Shape;3710;p52"/>
          <p:cNvCxnSpPr>
            <a:endCxn id="3660" idx="2"/>
          </p:cNvCxnSpPr>
          <p:nvPr/>
        </p:nvCxnSpPr>
        <p:spPr>
          <a:xfrm rot="10800000" flipH="1">
            <a:off x="8657145" y="246328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711" name="Google Shape;3711;p52"/>
          <p:cNvCxnSpPr>
            <a:stCxn id="3667" idx="5"/>
            <a:endCxn id="3666" idx="3"/>
          </p:cNvCxnSpPr>
          <p:nvPr/>
        </p:nvCxnSpPr>
        <p:spPr>
          <a:xfrm>
            <a:off x="8656977" y="248560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712" name="Google Shape;3712;p52"/>
          <p:cNvCxnSpPr>
            <a:stCxn id="3666" idx="7"/>
          </p:cNvCxnSpPr>
          <p:nvPr/>
        </p:nvCxnSpPr>
        <p:spPr>
          <a:xfrm>
            <a:off x="8765113" y="2486936"/>
            <a:ext cx="0" cy="0"/>
          </a:xfrm>
          <a:prstGeom prst="straightConnector1">
            <a:avLst/>
          </a:prstGeom>
          <a:noFill/>
          <a:ln w="9525" cap="flat" cmpd="sng">
            <a:solidFill>
              <a:schemeClr val="dk2"/>
            </a:solidFill>
            <a:prstDash val="solid"/>
            <a:round/>
            <a:headEnd type="none" w="med" len="med"/>
            <a:tailEnd type="none" w="med" len="med"/>
          </a:ln>
        </p:spPr>
      </p:cxnSp>
      <p:cxnSp>
        <p:nvCxnSpPr>
          <p:cNvPr id="3713" name="Google Shape;3713;p52"/>
          <p:cNvCxnSpPr>
            <a:endCxn id="3676" idx="6"/>
          </p:cNvCxnSpPr>
          <p:nvPr/>
        </p:nvCxnSpPr>
        <p:spPr>
          <a:xfrm flipH="1">
            <a:off x="8509170" y="245628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714" name="Google Shape;3714;p52"/>
          <p:cNvCxnSpPr>
            <a:stCxn id="3666" idx="7"/>
            <a:endCxn id="3660" idx="5"/>
          </p:cNvCxnSpPr>
          <p:nvPr/>
        </p:nvCxnSpPr>
        <p:spPr>
          <a:xfrm rot="10800000" flipH="1">
            <a:off x="8765113" y="247013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715" name="Google Shape;3715;p52"/>
          <p:cNvCxnSpPr>
            <a:stCxn id="3669" idx="0"/>
            <a:endCxn id="3661" idx="5"/>
          </p:cNvCxnSpPr>
          <p:nvPr/>
        </p:nvCxnSpPr>
        <p:spPr>
          <a:xfrm rot="10800000">
            <a:off x="8464940" y="258129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716" name="Google Shape;3716;p52"/>
          <p:cNvCxnSpPr>
            <a:endCxn id="3661" idx="1"/>
          </p:cNvCxnSpPr>
          <p:nvPr/>
        </p:nvCxnSpPr>
        <p:spPr>
          <a:xfrm rot="10800000" flipH="1">
            <a:off x="8316354" y="256735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717" name="Google Shape;3717;p52"/>
          <p:cNvCxnSpPr>
            <a:stCxn id="3674" idx="5"/>
            <a:endCxn id="3662" idx="2"/>
          </p:cNvCxnSpPr>
          <p:nvPr/>
        </p:nvCxnSpPr>
        <p:spPr>
          <a:xfrm>
            <a:off x="8446403" y="253623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718" name="Google Shape;3718;p52"/>
          <p:cNvCxnSpPr>
            <a:stCxn id="3661" idx="7"/>
            <a:endCxn id="3662" idx="3"/>
          </p:cNvCxnSpPr>
          <p:nvPr/>
        </p:nvCxnSpPr>
        <p:spPr>
          <a:xfrm rot="10800000" flipH="1">
            <a:off x="8464856" y="255715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719" name="Google Shape;3719;p52"/>
          <p:cNvCxnSpPr>
            <a:endCxn id="3668" idx="2"/>
          </p:cNvCxnSpPr>
          <p:nvPr/>
        </p:nvCxnSpPr>
        <p:spPr>
          <a:xfrm rot="10800000" flipH="1">
            <a:off x="8552576" y="253992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720" name="Google Shape;3720;p52"/>
          <p:cNvCxnSpPr>
            <a:endCxn id="3668" idx="3"/>
          </p:cNvCxnSpPr>
          <p:nvPr/>
        </p:nvCxnSpPr>
        <p:spPr>
          <a:xfrm rot="10800000" flipH="1">
            <a:off x="8505775" y="254692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721" name="Google Shape;3721;p52"/>
          <p:cNvCxnSpPr>
            <a:endCxn id="3675" idx="3"/>
          </p:cNvCxnSpPr>
          <p:nvPr/>
        </p:nvCxnSpPr>
        <p:spPr>
          <a:xfrm rot="10800000" flipH="1">
            <a:off x="8325467" y="248715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722" name="Google Shape;3722;p52"/>
          <p:cNvCxnSpPr>
            <a:stCxn id="3675" idx="7"/>
            <a:endCxn id="3676" idx="3"/>
          </p:cNvCxnSpPr>
          <p:nvPr/>
        </p:nvCxnSpPr>
        <p:spPr>
          <a:xfrm rot="10800000" flipH="1">
            <a:off x="8419369" y="246715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723" name="Google Shape;3723;p52"/>
          <p:cNvCxnSpPr>
            <a:stCxn id="3676" idx="5"/>
          </p:cNvCxnSpPr>
          <p:nvPr/>
        </p:nvCxnSpPr>
        <p:spPr>
          <a:xfrm>
            <a:off x="8500471" y="2467187"/>
            <a:ext cx="0" cy="0"/>
          </a:xfrm>
          <a:prstGeom prst="straightConnector1">
            <a:avLst/>
          </a:prstGeom>
          <a:noFill/>
          <a:ln w="9525" cap="flat" cmpd="sng">
            <a:solidFill>
              <a:schemeClr val="dk2"/>
            </a:solidFill>
            <a:prstDash val="solid"/>
            <a:round/>
            <a:headEnd type="none" w="med" len="med"/>
            <a:tailEnd type="none" w="med" len="med"/>
          </a:ln>
        </p:spPr>
      </p:cxnSp>
      <p:cxnSp>
        <p:nvCxnSpPr>
          <p:cNvPr id="3724" name="Google Shape;3724;p52"/>
          <p:cNvCxnSpPr>
            <a:stCxn id="3676" idx="5"/>
            <a:endCxn id="3664" idx="0"/>
          </p:cNvCxnSpPr>
          <p:nvPr/>
        </p:nvCxnSpPr>
        <p:spPr>
          <a:xfrm>
            <a:off x="8500471" y="246718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725" name="Google Shape;3725;p52"/>
          <p:cNvCxnSpPr>
            <a:endCxn id="3667" idx="2"/>
          </p:cNvCxnSpPr>
          <p:nvPr/>
        </p:nvCxnSpPr>
        <p:spPr>
          <a:xfrm rot="10800000" flipH="1">
            <a:off x="8562476" y="247860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726" name="Google Shape;3726;p52"/>
          <p:cNvCxnSpPr>
            <a:endCxn id="3664" idx="4"/>
          </p:cNvCxnSpPr>
          <p:nvPr/>
        </p:nvCxnSpPr>
        <p:spPr>
          <a:xfrm rot="10800000" flipH="1">
            <a:off x="8446433" y="249285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727" name="Google Shape;3727;p52"/>
          <p:cNvCxnSpPr>
            <a:endCxn id="3675" idx="4"/>
          </p:cNvCxnSpPr>
          <p:nvPr/>
        </p:nvCxnSpPr>
        <p:spPr>
          <a:xfrm rot="10800000">
            <a:off x="8398368" y="249005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728" name="Google Shape;3728;p52"/>
          <p:cNvCxnSpPr>
            <a:stCxn id="3668" idx="7"/>
            <a:endCxn id="3666" idx="3"/>
          </p:cNvCxnSpPr>
          <p:nvPr/>
        </p:nvCxnSpPr>
        <p:spPr>
          <a:xfrm rot="10800000" flipH="1">
            <a:off x="8656977" y="250082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729" name="Google Shape;3729;p52"/>
          <p:cNvCxnSpPr>
            <a:stCxn id="3668" idx="0"/>
            <a:endCxn id="3667" idx="4"/>
          </p:cNvCxnSpPr>
          <p:nvPr/>
        </p:nvCxnSpPr>
        <p:spPr>
          <a:xfrm rot="10800000">
            <a:off x="8635976" y="248862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730" name="Google Shape;3730;p52"/>
          <p:cNvCxnSpPr>
            <a:endCxn id="3664" idx="4"/>
          </p:cNvCxnSpPr>
          <p:nvPr/>
        </p:nvCxnSpPr>
        <p:spPr>
          <a:xfrm rot="10800000" flipH="1">
            <a:off x="8522933" y="249285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731" name="Google Shape;3731;p52"/>
          <p:cNvCxnSpPr>
            <a:endCxn id="3674" idx="2"/>
          </p:cNvCxnSpPr>
          <p:nvPr/>
        </p:nvCxnSpPr>
        <p:spPr>
          <a:xfrm>
            <a:off x="8336302" y="252893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732" name="Google Shape;3732;p52"/>
          <p:cNvCxnSpPr>
            <a:endCxn id="3668" idx="2"/>
          </p:cNvCxnSpPr>
          <p:nvPr/>
        </p:nvCxnSpPr>
        <p:spPr>
          <a:xfrm>
            <a:off x="8419376" y="248712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733" name="Google Shape;3733;p52"/>
          <p:cNvCxnSpPr>
            <a:endCxn id="3676" idx="2"/>
          </p:cNvCxnSpPr>
          <p:nvPr/>
        </p:nvCxnSpPr>
        <p:spPr>
          <a:xfrm rot="10800000" flipH="1">
            <a:off x="8295870" y="246018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734" name="Google Shape;3734;p52"/>
          <p:cNvCxnSpPr>
            <a:endCxn id="3661" idx="3"/>
          </p:cNvCxnSpPr>
          <p:nvPr/>
        </p:nvCxnSpPr>
        <p:spPr>
          <a:xfrm rot="10800000" flipH="1">
            <a:off x="8156754" y="258135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735" name="Google Shape;3735;p52"/>
          <p:cNvCxnSpPr>
            <a:stCxn id="3661" idx="0"/>
            <a:endCxn id="3665" idx="5"/>
          </p:cNvCxnSpPr>
          <p:nvPr/>
        </p:nvCxnSpPr>
        <p:spPr>
          <a:xfrm rot="10800000">
            <a:off x="8327455" y="253625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736" name="Google Shape;3736;p52"/>
          <p:cNvCxnSpPr>
            <a:endCxn id="3662" idx="7"/>
          </p:cNvCxnSpPr>
          <p:nvPr/>
        </p:nvCxnSpPr>
        <p:spPr>
          <a:xfrm flipH="1">
            <a:off x="8543688" y="249374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737" name="Google Shape;3737;p52"/>
          <p:cNvCxnSpPr>
            <a:stCxn id="3660" idx="4"/>
            <a:endCxn id="3674" idx="6"/>
          </p:cNvCxnSpPr>
          <p:nvPr/>
        </p:nvCxnSpPr>
        <p:spPr>
          <a:xfrm flipH="1">
            <a:off x="8455245" y="247318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738" name="Google Shape;3738;p52"/>
          <p:cNvCxnSpPr>
            <a:stCxn id="3669" idx="0"/>
            <a:endCxn id="3662" idx="4"/>
          </p:cNvCxnSpPr>
          <p:nvPr/>
        </p:nvCxnSpPr>
        <p:spPr>
          <a:xfrm rot="10800000" flipH="1">
            <a:off x="8484440" y="256029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739" name="Google Shape;3739;p52"/>
          <p:cNvCxnSpPr>
            <a:endCxn id="3676" idx="6"/>
          </p:cNvCxnSpPr>
          <p:nvPr/>
        </p:nvCxnSpPr>
        <p:spPr>
          <a:xfrm rot="10800000">
            <a:off x="8509170" y="246018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740" name="Google Shape;3740;p52"/>
          <p:cNvCxnSpPr>
            <a:stCxn id="3669" idx="3"/>
            <a:endCxn id="3671" idx="5"/>
          </p:cNvCxnSpPr>
          <p:nvPr/>
        </p:nvCxnSpPr>
        <p:spPr>
          <a:xfrm rot="10800000">
            <a:off x="8316139" y="257449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741" name="Google Shape;3741;p52"/>
          <p:cNvCxnSpPr>
            <a:endCxn id="3664" idx="3"/>
          </p:cNvCxnSpPr>
          <p:nvPr/>
        </p:nvCxnSpPr>
        <p:spPr>
          <a:xfrm>
            <a:off x="8428131" y="248005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742" name="Google Shape;3742;p52"/>
          <p:cNvSpPr/>
          <p:nvPr/>
        </p:nvSpPr>
        <p:spPr>
          <a:xfrm>
            <a:off x="7162052" y="3909490"/>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2"/>
          <p:cNvSpPr/>
          <p:nvPr/>
        </p:nvSpPr>
        <p:spPr>
          <a:xfrm>
            <a:off x="8011795" y="39173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2"/>
          <p:cNvSpPr/>
          <p:nvPr/>
        </p:nvSpPr>
        <p:spPr>
          <a:xfrm>
            <a:off x="7684505" y="402837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2"/>
          <p:cNvSpPr/>
          <p:nvPr/>
        </p:nvSpPr>
        <p:spPr>
          <a:xfrm>
            <a:off x="7763337" y="40042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2"/>
          <p:cNvSpPr/>
          <p:nvPr/>
        </p:nvSpPr>
        <p:spPr>
          <a:xfrm>
            <a:off x="7180598" y="3540611"/>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2"/>
          <p:cNvSpPr/>
          <p:nvPr/>
        </p:nvSpPr>
        <p:spPr>
          <a:xfrm>
            <a:off x="7781883" y="39369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2"/>
          <p:cNvSpPr/>
          <p:nvPr/>
        </p:nvSpPr>
        <p:spPr>
          <a:xfrm>
            <a:off x="7547065" y="39831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2"/>
          <p:cNvSpPr/>
          <p:nvPr/>
        </p:nvSpPr>
        <p:spPr>
          <a:xfrm>
            <a:off x="7984761" y="39479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2"/>
          <p:cNvSpPr/>
          <p:nvPr/>
        </p:nvSpPr>
        <p:spPr>
          <a:xfrm>
            <a:off x="7876626" y="39326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2"/>
          <p:cNvSpPr/>
          <p:nvPr/>
        </p:nvSpPr>
        <p:spPr>
          <a:xfrm>
            <a:off x="7876626" y="39939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2"/>
          <p:cNvSpPr/>
          <p:nvPr/>
        </p:nvSpPr>
        <p:spPr>
          <a:xfrm>
            <a:off x="7725090" y="405062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2"/>
          <p:cNvSpPr/>
          <p:nvPr/>
        </p:nvSpPr>
        <p:spPr>
          <a:xfrm>
            <a:off x="7376376" y="404611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2"/>
          <p:cNvSpPr/>
          <p:nvPr/>
        </p:nvSpPr>
        <p:spPr>
          <a:xfrm>
            <a:off x="7535852" y="402164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2"/>
          <p:cNvSpPr/>
          <p:nvPr/>
        </p:nvSpPr>
        <p:spPr>
          <a:xfrm>
            <a:off x="7395712" y="39985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2"/>
          <p:cNvSpPr/>
          <p:nvPr/>
        </p:nvSpPr>
        <p:spPr>
          <a:xfrm>
            <a:off x="7536337" y="39434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2"/>
          <p:cNvSpPr/>
          <p:nvPr/>
        </p:nvSpPr>
        <p:spPr>
          <a:xfrm>
            <a:off x="7666052" y="39832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2"/>
          <p:cNvSpPr/>
          <p:nvPr/>
        </p:nvSpPr>
        <p:spPr>
          <a:xfrm>
            <a:off x="7639018" y="39341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2"/>
          <p:cNvSpPr/>
          <p:nvPr/>
        </p:nvSpPr>
        <p:spPr>
          <a:xfrm>
            <a:off x="7720120" y="39142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2"/>
          <p:cNvSpPr/>
          <p:nvPr/>
        </p:nvSpPr>
        <p:spPr>
          <a:xfrm>
            <a:off x="7162052" y="3725549"/>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2"/>
          <p:cNvSpPr/>
          <p:nvPr/>
        </p:nvSpPr>
        <p:spPr>
          <a:xfrm>
            <a:off x="7684505" y="38444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2"/>
          <p:cNvSpPr/>
          <p:nvPr/>
        </p:nvSpPr>
        <p:spPr>
          <a:xfrm>
            <a:off x="7763337" y="38203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2"/>
          <p:cNvSpPr/>
          <p:nvPr/>
        </p:nvSpPr>
        <p:spPr>
          <a:xfrm>
            <a:off x="7547065" y="37992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2"/>
          <p:cNvSpPr/>
          <p:nvPr/>
        </p:nvSpPr>
        <p:spPr>
          <a:xfrm>
            <a:off x="7984761" y="37640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2"/>
          <p:cNvSpPr/>
          <p:nvPr/>
        </p:nvSpPr>
        <p:spPr>
          <a:xfrm>
            <a:off x="7535852" y="383770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2"/>
          <p:cNvSpPr/>
          <p:nvPr/>
        </p:nvSpPr>
        <p:spPr>
          <a:xfrm>
            <a:off x="7395712" y="38146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2"/>
          <p:cNvSpPr/>
          <p:nvPr/>
        </p:nvSpPr>
        <p:spPr>
          <a:xfrm>
            <a:off x="7639018" y="375023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2"/>
          <p:cNvSpPr/>
          <p:nvPr/>
        </p:nvSpPr>
        <p:spPr>
          <a:xfrm>
            <a:off x="7781883" y="375412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2"/>
          <p:cNvSpPr/>
          <p:nvPr/>
        </p:nvSpPr>
        <p:spPr>
          <a:xfrm>
            <a:off x="7987489" y="358162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2"/>
          <p:cNvSpPr/>
          <p:nvPr/>
        </p:nvSpPr>
        <p:spPr>
          <a:xfrm>
            <a:off x="7538580" y="3655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2"/>
          <p:cNvSpPr/>
          <p:nvPr/>
        </p:nvSpPr>
        <p:spPr>
          <a:xfrm>
            <a:off x="7781883" y="357327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2" name="Google Shape;3772;p52"/>
          <p:cNvCxnSpPr>
            <a:stCxn id="3770" idx="0"/>
            <a:endCxn id="3771" idx="3"/>
          </p:cNvCxnSpPr>
          <p:nvPr/>
        </p:nvCxnSpPr>
        <p:spPr>
          <a:xfrm rot="10800000" flipH="1">
            <a:off x="7568280" y="3590212"/>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773" name="Google Shape;3773;p52"/>
          <p:cNvCxnSpPr>
            <a:stCxn id="3770" idx="6"/>
            <a:endCxn id="3769" idx="3"/>
          </p:cNvCxnSpPr>
          <p:nvPr/>
        </p:nvCxnSpPr>
        <p:spPr>
          <a:xfrm rot="10800000" flipH="1">
            <a:off x="7597980" y="3598612"/>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774" name="Google Shape;3774;p52"/>
          <p:cNvCxnSpPr>
            <a:stCxn id="3771" idx="6"/>
            <a:endCxn id="3769" idx="2"/>
          </p:cNvCxnSpPr>
          <p:nvPr/>
        </p:nvCxnSpPr>
        <p:spPr>
          <a:xfrm>
            <a:off x="7841283" y="3583177"/>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775" name="Google Shape;3775;p52"/>
          <p:cNvCxnSpPr>
            <a:endCxn id="3764" idx="2"/>
          </p:cNvCxnSpPr>
          <p:nvPr/>
        </p:nvCxnSpPr>
        <p:spPr>
          <a:xfrm>
            <a:off x="7841361" y="3764020"/>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776" name="Google Shape;3776;p52"/>
          <p:cNvCxnSpPr>
            <a:stCxn id="3762" idx="7"/>
            <a:endCxn id="3764" idx="3"/>
          </p:cNvCxnSpPr>
          <p:nvPr/>
        </p:nvCxnSpPr>
        <p:spPr>
          <a:xfrm rot="10800000" flipH="1">
            <a:off x="7814038" y="3780930"/>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777" name="Google Shape;3777;p52"/>
          <p:cNvCxnSpPr>
            <a:endCxn id="3768" idx="1"/>
          </p:cNvCxnSpPr>
          <p:nvPr/>
        </p:nvCxnSpPr>
        <p:spPr>
          <a:xfrm rot="10800000" flipH="1">
            <a:off x="7698481" y="3757025"/>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778" name="Google Shape;3778;p52"/>
          <p:cNvCxnSpPr>
            <a:stCxn id="3763" idx="0"/>
            <a:endCxn id="3767" idx="3"/>
          </p:cNvCxnSpPr>
          <p:nvPr/>
        </p:nvCxnSpPr>
        <p:spPr>
          <a:xfrm rot="10800000" flipH="1">
            <a:off x="7576765" y="3767103"/>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779" name="Google Shape;3779;p52"/>
          <p:cNvCxnSpPr>
            <a:stCxn id="3766" idx="6"/>
            <a:endCxn id="3763" idx="2"/>
          </p:cNvCxnSpPr>
          <p:nvPr/>
        </p:nvCxnSpPr>
        <p:spPr>
          <a:xfrm rot="10800000" flipH="1">
            <a:off x="7455112" y="3809245"/>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780" name="Google Shape;3780;p52"/>
          <p:cNvCxnSpPr>
            <a:stCxn id="3765" idx="0"/>
            <a:endCxn id="3763" idx="4"/>
          </p:cNvCxnSpPr>
          <p:nvPr/>
        </p:nvCxnSpPr>
        <p:spPr>
          <a:xfrm rot="10800000" flipH="1">
            <a:off x="7565552" y="3819107"/>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781" name="Google Shape;3781;p52"/>
          <p:cNvCxnSpPr>
            <a:stCxn id="3766" idx="5"/>
            <a:endCxn id="3765" idx="2"/>
          </p:cNvCxnSpPr>
          <p:nvPr/>
        </p:nvCxnSpPr>
        <p:spPr>
          <a:xfrm>
            <a:off x="7446413" y="3831546"/>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782" name="Google Shape;3782;p52"/>
          <p:cNvCxnSpPr>
            <a:endCxn id="3761" idx="2"/>
          </p:cNvCxnSpPr>
          <p:nvPr/>
        </p:nvCxnSpPr>
        <p:spPr>
          <a:xfrm>
            <a:off x="7595405" y="3847734"/>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783" name="Google Shape;3783;p52"/>
          <p:cNvCxnSpPr>
            <a:stCxn id="3761" idx="7"/>
            <a:endCxn id="3762" idx="3"/>
          </p:cNvCxnSpPr>
          <p:nvPr/>
        </p:nvCxnSpPr>
        <p:spPr>
          <a:xfrm rot="10800000" flipH="1">
            <a:off x="7735206" y="3837134"/>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784" name="Google Shape;3784;p52"/>
          <p:cNvCxnSpPr>
            <a:endCxn id="3754" idx="3"/>
          </p:cNvCxnSpPr>
          <p:nvPr/>
        </p:nvCxnSpPr>
        <p:spPr>
          <a:xfrm rot="10800000" flipH="1">
            <a:off x="7435951" y="4038549"/>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785" name="Google Shape;3785;p52"/>
          <p:cNvCxnSpPr>
            <a:endCxn id="3748" idx="3"/>
          </p:cNvCxnSpPr>
          <p:nvPr/>
        </p:nvCxnSpPr>
        <p:spPr>
          <a:xfrm rot="10800000" flipH="1">
            <a:off x="7427364" y="4000045"/>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786" name="Google Shape;3786;p52"/>
          <p:cNvCxnSpPr>
            <a:endCxn id="3755" idx="4"/>
          </p:cNvCxnSpPr>
          <p:nvPr/>
        </p:nvCxnSpPr>
        <p:spPr>
          <a:xfrm rot="10800000" flipH="1">
            <a:off x="7405912" y="4018387"/>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787" name="Google Shape;3787;p52"/>
          <p:cNvCxnSpPr>
            <a:endCxn id="3756" idx="3"/>
          </p:cNvCxnSpPr>
          <p:nvPr/>
        </p:nvCxnSpPr>
        <p:spPr>
          <a:xfrm rot="10800000" flipH="1">
            <a:off x="7425336" y="3960360"/>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788" name="Google Shape;3788;p52"/>
          <p:cNvCxnSpPr>
            <a:endCxn id="3754" idx="2"/>
          </p:cNvCxnSpPr>
          <p:nvPr/>
        </p:nvCxnSpPr>
        <p:spPr>
          <a:xfrm>
            <a:off x="7446452" y="4015348"/>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789" name="Google Shape;3789;p52"/>
          <p:cNvCxnSpPr>
            <a:stCxn id="3755" idx="7"/>
            <a:endCxn id="3748" idx="2"/>
          </p:cNvCxnSpPr>
          <p:nvPr/>
        </p:nvCxnSpPr>
        <p:spPr>
          <a:xfrm rot="10800000" flipH="1">
            <a:off x="7446413" y="3993087"/>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790" name="Google Shape;3790;p52"/>
          <p:cNvCxnSpPr>
            <a:endCxn id="3757" idx="3"/>
          </p:cNvCxnSpPr>
          <p:nvPr/>
        </p:nvCxnSpPr>
        <p:spPr>
          <a:xfrm rot="10800000" flipH="1">
            <a:off x="7595251" y="4000159"/>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791" name="Google Shape;3791;p52"/>
          <p:cNvCxnSpPr>
            <a:endCxn id="3756" idx="4"/>
          </p:cNvCxnSpPr>
          <p:nvPr/>
        </p:nvCxnSpPr>
        <p:spPr>
          <a:xfrm rot="10800000">
            <a:off x="7566037" y="3963259"/>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792" name="Google Shape;3792;p52"/>
          <p:cNvCxnSpPr>
            <a:stCxn id="3754" idx="0"/>
            <a:endCxn id="3748" idx="4"/>
          </p:cNvCxnSpPr>
          <p:nvPr/>
        </p:nvCxnSpPr>
        <p:spPr>
          <a:xfrm rot="10800000" flipH="1">
            <a:off x="7565552" y="4003048"/>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793" name="Google Shape;3793;p52"/>
          <p:cNvCxnSpPr>
            <a:endCxn id="3743" idx="2"/>
          </p:cNvCxnSpPr>
          <p:nvPr/>
        </p:nvCxnSpPr>
        <p:spPr>
          <a:xfrm rot="10800000" flipH="1">
            <a:off x="7927495" y="3927205"/>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794" name="Google Shape;3794;p52"/>
          <p:cNvCxnSpPr>
            <a:stCxn id="3750" idx="5"/>
            <a:endCxn id="3749" idx="3"/>
          </p:cNvCxnSpPr>
          <p:nvPr/>
        </p:nvCxnSpPr>
        <p:spPr>
          <a:xfrm>
            <a:off x="7927327" y="3949534"/>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795" name="Google Shape;3795;p52"/>
          <p:cNvCxnSpPr>
            <a:stCxn id="3749" idx="7"/>
          </p:cNvCxnSpPr>
          <p:nvPr/>
        </p:nvCxnSpPr>
        <p:spPr>
          <a:xfrm>
            <a:off x="8035463" y="3950861"/>
            <a:ext cx="0" cy="0"/>
          </a:xfrm>
          <a:prstGeom prst="straightConnector1">
            <a:avLst/>
          </a:prstGeom>
          <a:noFill/>
          <a:ln w="9525" cap="flat" cmpd="sng">
            <a:solidFill>
              <a:schemeClr val="dk2"/>
            </a:solidFill>
            <a:prstDash val="solid"/>
            <a:round/>
            <a:headEnd type="none" w="med" len="med"/>
            <a:tailEnd type="none" w="med" len="med"/>
          </a:ln>
        </p:spPr>
      </p:cxnSp>
      <p:cxnSp>
        <p:nvCxnSpPr>
          <p:cNvPr id="3796" name="Google Shape;3796;p52"/>
          <p:cNvCxnSpPr>
            <a:endCxn id="3759" idx="6"/>
          </p:cNvCxnSpPr>
          <p:nvPr/>
        </p:nvCxnSpPr>
        <p:spPr>
          <a:xfrm flipH="1">
            <a:off x="7779520" y="3920212"/>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797" name="Google Shape;3797;p52"/>
          <p:cNvCxnSpPr>
            <a:stCxn id="3749" idx="7"/>
            <a:endCxn id="3743" idx="5"/>
          </p:cNvCxnSpPr>
          <p:nvPr/>
        </p:nvCxnSpPr>
        <p:spPr>
          <a:xfrm rot="10800000" flipH="1">
            <a:off x="8035463" y="3934061"/>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798" name="Google Shape;3798;p52"/>
          <p:cNvCxnSpPr>
            <a:stCxn id="3752" idx="0"/>
            <a:endCxn id="3744" idx="5"/>
          </p:cNvCxnSpPr>
          <p:nvPr/>
        </p:nvCxnSpPr>
        <p:spPr>
          <a:xfrm rot="10800000">
            <a:off x="7735290" y="4045221"/>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799" name="Google Shape;3799;p52"/>
          <p:cNvCxnSpPr>
            <a:endCxn id="3744" idx="1"/>
          </p:cNvCxnSpPr>
          <p:nvPr/>
        </p:nvCxnSpPr>
        <p:spPr>
          <a:xfrm rot="10800000" flipH="1">
            <a:off x="7586704" y="4031275"/>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800" name="Google Shape;3800;p52"/>
          <p:cNvCxnSpPr>
            <a:stCxn id="3757" idx="5"/>
            <a:endCxn id="3745" idx="2"/>
          </p:cNvCxnSpPr>
          <p:nvPr/>
        </p:nvCxnSpPr>
        <p:spPr>
          <a:xfrm>
            <a:off x="7716753" y="4000159"/>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801" name="Google Shape;3801;p52"/>
          <p:cNvCxnSpPr>
            <a:stCxn id="3744" idx="7"/>
            <a:endCxn id="3745" idx="3"/>
          </p:cNvCxnSpPr>
          <p:nvPr/>
        </p:nvCxnSpPr>
        <p:spPr>
          <a:xfrm rot="10800000" flipH="1">
            <a:off x="7735206" y="4021075"/>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802" name="Google Shape;3802;p52"/>
          <p:cNvCxnSpPr>
            <a:endCxn id="3751" idx="2"/>
          </p:cNvCxnSpPr>
          <p:nvPr/>
        </p:nvCxnSpPr>
        <p:spPr>
          <a:xfrm rot="10800000" flipH="1">
            <a:off x="7822926" y="4003847"/>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803" name="Google Shape;3803;p52"/>
          <p:cNvCxnSpPr>
            <a:endCxn id="3751" idx="3"/>
          </p:cNvCxnSpPr>
          <p:nvPr/>
        </p:nvCxnSpPr>
        <p:spPr>
          <a:xfrm rot="10800000" flipH="1">
            <a:off x="7776125" y="4010847"/>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804" name="Google Shape;3804;p52"/>
          <p:cNvCxnSpPr>
            <a:endCxn id="3758" idx="3"/>
          </p:cNvCxnSpPr>
          <p:nvPr/>
        </p:nvCxnSpPr>
        <p:spPr>
          <a:xfrm rot="10800000" flipH="1">
            <a:off x="7595817" y="3951080"/>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805" name="Google Shape;3805;p52"/>
          <p:cNvCxnSpPr>
            <a:stCxn id="3758" idx="7"/>
            <a:endCxn id="3759" idx="3"/>
          </p:cNvCxnSpPr>
          <p:nvPr/>
        </p:nvCxnSpPr>
        <p:spPr>
          <a:xfrm rot="10800000" flipH="1">
            <a:off x="7689719" y="3931079"/>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806" name="Google Shape;3806;p52"/>
          <p:cNvCxnSpPr>
            <a:stCxn id="3759" idx="5"/>
          </p:cNvCxnSpPr>
          <p:nvPr/>
        </p:nvCxnSpPr>
        <p:spPr>
          <a:xfrm>
            <a:off x="7770821" y="3931112"/>
            <a:ext cx="0" cy="0"/>
          </a:xfrm>
          <a:prstGeom prst="straightConnector1">
            <a:avLst/>
          </a:prstGeom>
          <a:noFill/>
          <a:ln w="9525" cap="flat" cmpd="sng">
            <a:solidFill>
              <a:schemeClr val="dk2"/>
            </a:solidFill>
            <a:prstDash val="solid"/>
            <a:round/>
            <a:headEnd type="none" w="med" len="med"/>
            <a:tailEnd type="none" w="med" len="med"/>
          </a:ln>
        </p:spPr>
      </p:cxnSp>
      <p:cxnSp>
        <p:nvCxnSpPr>
          <p:cNvPr id="3807" name="Google Shape;3807;p52"/>
          <p:cNvCxnSpPr>
            <a:stCxn id="3759" idx="5"/>
            <a:endCxn id="3747" idx="0"/>
          </p:cNvCxnSpPr>
          <p:nvPr/>
        </p:nvCxnSpPr>
        <p:spPr>
          <a:xfrm>
            <a:off x="7770821" y="3931112"/>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808" name="Google Shape;3808;p52"/>
          <p:cNvCxnSpPr>
            <a:endCxn id="3750" idx="2"/>
          </p:cNvCxnSpPr>
          <p:nvPr/>
        </p:nvCxnSpPr>
        <p:spPr>
          <a:xfrm rot="10800000" flipH="1">
            <a:off x="7832826" y="3942533"/>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809" name="Google Shape;3809;p52"/>
          <p:cNvCxnSpPr>
            <a:endCxn id="3747" idx="4"/>
          </p:cNvCxnSpPr>
          <p:nvPr/>
        </p:nvCxnSpPr>
        <p:spPr>
          <a:xfrm rot="10800000" flipH="1">
            <a:off x="7716783" y="3956778"/>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810" name="Google Shape;3810;p52"/>
          <p:cNvCxnSpPr>
            <a:endCxn id="3758" idx="4"/>
          </p:cNvCxnSpPr>
          <p:nvPr/>
        </p:nvCxnSpPr>
        <p:spPr>
          <a:xfrm rot="10800000">
            <a:off x="7668718" y="3953980"/>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811" name="Google Shape;3811;p52"/>
          <p:cNvCxnSpPr>
            <a:stCxn id="3751" idx="7"/>
            <a:endCxn id="3749" idx="3"/>
          </p:cNvCxnSpPr>
          <p:nvPr/>
        </p:nvCxnSpPr>
        <p:spPr>
          <a:xfrm rot="10800000" flipH="1">
            <a:off x="7927327" y="3964747"/>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812" name="Google Shape;3812;p52"/>
          <p:cNvCxnSpPr>
            <a:stCxn id="3751" idx="0"/>
            <a:endCxn id="3750" idx="4"/>
          </p:cNvCxnSpPr>
          <p:nvPr/>
        </p:nvCxnSpPr>
        <p:spPr>
          <a:xfrm rot="10800000">
            <a:off x="7906326" y="3952547"/>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813" name="Google Shape;3813;p52"/>
          <p:cNvCxnSpPr>
            <a:endCxn id="3747" idx="4"/>
          </p:cNvCxnSpPr>
          <p:nvPr/>
        </p:nvCxnSpPr>
        <p:spPr>
          <a:xfrm rot="10800000" flipH="1">
            <a:off x="7793283" y="3956778"/>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814" name="Google Shape;3814;p52"/>
          <p:cNvCxnSpPr>
            <a:endCxn id="3757" idx="2"/>
          </p:cNvCxnSpPr>
          <p:nvPr/>
        </p:nvCxnSpPr>
        <p:spPr>
          <a:xfrm>
            <a:off x="7606652" y="3992858"/>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815" name="Google Shape;3815;p52"/>
          <p:cNvCxnSpPr>
            <a:endCxn id="3751" idx="2"/>
          </p:cNvCxnSpPr>
          <p:nvPr/>
        </p:nvCxnSpPr>
        <p:spPr>
          <a:xfrm>
            <a:off x="7689726" y="3951047"/>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816" name="Google Shape;3816;p52"/>
          <p:cNvCxnSpPr>
            <a:endCxn id="3759" idx="2"/>
          </p:cNvCxnSpPr>
          <p:nvPr/>
        </p:nvCxnSpPr>
        <p:spPr>
          <a:xfrm rot="10800000" flipH="1">
            <a:off x="7566220" y="3924112"/>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817" name="Google Shape;3817;p52"/>
          <p:cNvCxnSpPr>
            <a:endCxn id="3744" idx="3"/>
          </p:cNvCxnSpPr>
          <p:nvPr/>
        </p:nvCxnSpPr>
        <p:spPr>
          <a:xfrm rot="10800000" flipH="1">
            <a:off x="7427104" y="4045276"/>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818" name="Google Shape;3818;p52"/>
          <p:cNvCxnSpPr>
            <a:stCxn id="3744" idx="0"/>
            <a:endCxn id="3748" idx="5"/>
          </p:cNvCxnSpPr>
          <p:nvPr/>
        </p:nvCxnSpPr>
        <p:spPr>
          <a:xfrm rot="10800000">
            <a:off x="7597805" y="4000176"/>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819" name="Google Shape;3819;p52"/>
          <p:cNvCxnSpPr>
            <a:endCxn id="3745" idx="7"/>
          </p:cNvCxnSpPr>
          <p:nvPr/>
        </p:nvCxnSpPr>
        <p:spPr>
          <a:xfrm flipH="1">
            <a:off x="7814038" y="3957671"/>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820" name="Google Shape;3820;p52"/>
          <p:cNvCxnSpPr>
            <a:stCxn id="3743" idx="4"/>
            <a:endCxn id="3757" idx="6"/>
          </p:cNvCxnSpPr>
          <p:nvPr/>
        </p:nvCxnSpPr>
        <p:spPr>
          <a:xfrm flipH="1">
            <a:off x="7725595" y="3937105"/>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821" name="Google Shape;3821;p52"/>
          <p:cNvCxnSpPr>
            <a:stCxn id="3752" idx="0"/>
            <a:endCxn id="3745" idx="4"/>
          </p:cNvCxnSpPr>
          <p:nvPr/>
        </p:nvCxnSpPr>
        <p:spPr>
          <a:xfrm rot="10800000" flipH="1">
            <a:off x="7754790" y="4024221"/>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822" name="Google Shape;3822;p52"/>
          <p:cNvCxnSpPr>
            <a:endCxn id="3759" idx="6"/>
          </p:cNvCxnSpPr>
          <p:nvPr/>
        </p:nvCxnSpPr>
        <p:spPr>
          <a:xfrm rot="10800000">
            <a:off x="7779520" y="3924112"/>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823" name="Google Shape;3823;p52"/>
          <p:cNvCxnSpPr>
            <a:stCxn id="3752" idx="3"/>
            <a:endCxn id="3754" idx="5"/>
          </p:cNvCxnSpPr>
          <p:nvPr/>
        </p:nvCxnSpPr>
        <p:spPr>
          <a:xfrm rot="10800000">
            <a:off x="7586489" y="4038422"/>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824" name="Google Shape;3824;p52"/>
          <p:cNvCxnSpPr>
            <a:endCxn id="3747" idx="3"/>
          </p:cNvCxnSpPr>
          <p:nvPr/>
        </p:nvCxnSpPr>
        <p:spPr>
          <a:xfrm>
            <a:off x="7698481" y="3943978"/>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825" name="Google Shape;3825;p52"/>
          <p:cNvSpPr/>
          <p:nvPr/>
        </p:nvSpPr>
        <p:spPr>
          <a:xfrm>
            <a:off x="5097552" y="39493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2"/>
          <p:cNvSpPr/>
          <p:nvPr/>
        </p:nvSpPr>
        <p:spPr>
          <a:xfrm>
            <a:off x="5947295" y="39571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2"/>
          <p:cNvSpPr/>
          <p:nvPr/>
        </p:nvSpPr>
        <p:spPr>
          <a:xfrm>
            <a:off x="5620005" y="4068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2"/>
          <p:cNvSpPr/>
          <p:nvPr/>
        </p:nvSpPr>
        <p:spPr>
          <a:xfrm>
            <a:off x="5698837" y="40440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2"/>
          <p:cNvSpPr/>
          <p:nvPr/>
        </p:nvSpPr>
        <p:spPr>
          <a:xfrm>
            <a:off x="5116098" y="35804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2"/>
          <p:cNvSpPr/>
          <p:nvPr/>
        </p:nvSpPr>
        <p:spPr>
          <a:xfrm>
            <a:off x="5717383" y="39768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2"/>
          <p:cNvSpPr/>
          <p:nvPr/>
        </p:nvSpPr>
        <p:spPr>
          <a:xfrm>
            <a:off x="5482565" y="40229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2"/>
          <p:cNvSpPr/>
          <p:nvPr/>
        </p:nvSpPr>
        <p:spPr>
          <a:xfrm>
            <a:off x="5920261" y="39877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2"/>
          <p:cNvSpPr/>
          <p:nvPr/>
        </p:nvSpPr>
        <p:spPr>
          <a:xfrm>
            <a:off x="5812126" y="39724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2"/>
          <p:cNvSpPr/>
          <p:nvPr/>
        </p:nvSpPr>
        <p:spPr>
          <a:xfrm>
            <a:off x="5812126" y="40337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2"/>
          <p:cNvSpPr/>
          <p:nvPr/>
        </p:nvSpPr>
        <p:spPr>
          <a:xfrm>
            <a:off x="5660590" y="40904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2"/>
          <p:cNvSpPr/>
          <p:nvPr/>
        </p:nvSpPr>
        <p:spPr>
          <a:xfrm>
            <a:off x="5311876" y="40859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2"/>
          <p:cNvSpPr/>
          <p:nvPr/>
        </p:nvSpPr>
        <p:spPr>
          <a:xfrm>
            <a:off x="5471352" y="40614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2"/>
          <p:cNvSpPr/>
          <p:nvPr/>
        </p:nvSpPr>
        <p:spPr>
          <a:xfrm>
            <a:off x="5331212" y="40384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2"/>
          <p:cNvSpPr/>
          <p:nvPr/>
        </p:nvSpPr>
        <p:spPr>
          <a:xfrm>
            <a:off x="5471837" y="39832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2"/>
          <p:cNvSpPr/>
          <p:nvPr/>
        </p:nvSpPr>
        <p:spPr>
          <a:xfrm>
            <a:off x="5601552" y="40230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2"/>
          <p:cNvSpPr/>
          <p:nvPr/>
        </p:nvSpPr>
        <p:spPr>
          <a:xfrm>
            <a:off x="5574518" y="39740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2"/>
          <p:cNvSpPr/>
          <p:nvPr/>
        </p:nvSpPr>
        <p:spPr>
          <a:xfrm>
            <a:off x="5655620" y="395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2"/>
          <p:cNvSpPr/>
          <p:nvPr/>
        </p:nvSpPr>
        <p:spPr>
          <a:xfrm>
            <a:off x="5097552" y="37653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2"/>
          <p:cNvSpPr/>
          <p:nvPr/>
        </p:nvSpPr>
        <p:spPr>
          <a:xfrm>
            <a:off x="5620005" y="38842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2"/>
          <p:cNvSpPr/>
          <p:nvPr/>
        </p:nvSpPr>
        <p:spPr>
          <a:xfrm>
            <a:off x="5698837" y="38601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2"/>
          <p:cNvSpPr/>
          <p:nvPr/>
        </p:nvSpPr>
        <p:spPr>
          <a:xfrm>
            <a:off x="5482565" y="38390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2"/>
          <p:cNvSpPr/>
          <p:nvPr/>
        </p:nvSpPr>
        <p:spPr>
          <a:xfrm>
            <a:off x="5920261" y="38038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2"/>
          <p:cNvSpPr/>
          <p:nvPr/>
        </p:nvSpPr>
        <p:spPr>
          <a:xfrm>
            <a:off x="5471352" y="38775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2"/>
          <p:cNvSpPr/>
          <p:nvPr/>
        </p:nvSpPr>
        <p:spPr>
          <a:xfrm>
            <a:off x="5331212" y="38544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2"/>
          <p:cNvSpPr/>
          <p:nvPr/>
        </p:nvSpPr>
        <p:spPr>
          <a:xfrm>
            <a:off x="5574518" y="37900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2"/>
          <p:cNvSpPr/>
          <p:nvPr/>
        </p:nvSpPr>
        <p:spPr>
          <a:xfrm>
            <a:off x="5717383" y="37939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2"/>
          <p:cNvSpPr/>
          <p:nvPr/>
        </p:nvSpPr>
        <p:spPr>
          <a:xfrm>
            <a:off x="5922989" y="36214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2"/>
          <p:cNvSpPr/>
          <p:nvPr/>
        </p:nvSpPr>
        <p:spPr>
          <a:xfrm>
            <a:off x="5474080" y="36951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2"/>
          <p:cNvSpPr/>
          <p:nvPr/>
        </p:nvSpPr>
        <p:spPr>
          <a:xfrm>
            <a:off x="5717383" y="36131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5" name="Google Shape;3855;p52"/>
          <p:cNvCxnSpPr>
            <a:stCxn id="3853" idx="0"/>
            <a:endCxn id="3854" idx="3"/>
          </p:cNvCxnSpPr>
          <p:nvPr/>
        </p:nvCxnSpPr>
        <p:spPr>
          <a:xfrm rot="10800000" flipH="1">
            <a:off x="5503780" y="36300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856" name="Google Shape;3856;p52"/>
          <p:cNvCxnSpPr>
            <a:stCxn id="3853" idx="6"/>
            <a:endCxn id="3852" idx="3"/>
          </p:cNvCxnSpPr>
          <p:nvPr/>
        </p:nvCxnSpPr>
        <p:spPr>
          <a:xfrm rot="10800000" flipH="1">
            <a:off x="5533480" y="36384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857" name="Google Shape;3857;p52"/>
          <p:cNvCxnSpPr>
            <a:stCxn id="3854" idx="6"/>
            <a:endCxn id="3852" idx="2"/>
          </p:cNvCxnSpPr>
          <p:nvPr/>
        </p:nvCxnSpPr>
        <p:spPr>
          <a:xfrm>
            <a:off x="5776783" y="36230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858" name="Google Shape;3858;p52"/>
          <p:cNvCxnSpPr>
            <a:endCxn id="3847" idx="2"/>
          </p:cNvCxnSpPr>
          <p:nvPr/>
        </p:nvCxnSpPr>
        <p:spPr>
          <a:xfrm>
            <a:off x="5776861" y="38038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859" name="Google Shape;3859;p52"/>
          <p:cNvCxnSpPr>
            <a:stCxn id="3845" idx="7"/>
            <a:endCxn id="3847" idx="3"/>
          </p:cNvCxnSpPr>
          <p:nvPr/>
        </p:nvCxnSpPr>
        <p:spPr>
          <a:xfrm rot="10800000" flipH="1">
            <a:off x="5749538" y="38207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860" name="Google Shape;3860;p52"/>
          <p:cNvCxnSpPr>
            <a:endCxn id="3851" idx="1"/>
          </p:cNvCxnSpPr>
          <p:nvPr/>
        </p:nvCxnSpPr>
        <p:spPr>
          <a:xfrm rot="10800000" flipH="1">
            <a:off x="5633981" y="37968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861" name="Google Shape;3861;p52"/>
          <p:cNvCxnSpPr>
            <a:stCxn id="3846" idx="0"/>
            <a:endCxn id="3850" idx="3"/>
          </p:cNvCxnSpPr>
          <p:nvPr/>
        </p:nvCxnSpPr>
        <p:spPr>
          <a:xfrm rot="10800000" flipH="1">
            <a:off x="5512265" y="38069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862" name="Google Shape;3862;p52"/>
          <p:cNvCxnSpPr>
            <a:stCxn id="3849" idx="6"/>
            <a:endCxn id="3846" idx="2"/>
          </p:cNvCxnSpPr>
          <p:nvPr/>
        </p:nvCxnSpPr>
        <p:spPr>
          <a:xfrm rot="10800000" flipH="1">
            <a:off x="5390612" y="38490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863" name="Google Shape;3863;p52"/>
          <p:cNvCxnSpPr>
            <a:stCxn id="3848" idx="0"/>
            <a:endCxn id="3846" idx="4"/>
          </p:cNvCxnSpPr>
          <p:nvPr/>
        </p:nvCxnSpPr>
        <p:spPr>
          <a:xfrm rot="10800000" flipH="1">
            <a:off x="5501052" y="38589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864" name="Google Shape;3864;p52"/>
          <p:cNvCxnSpPr>
            <a:stCxn id="3849" idx="5"/>
            <a:endCxn id="3848" idx="2"/>
          </p:cNvCxnSpPr>
          <p:nvPr/>
        </p:nvCxnSpPr>
        <p:spPr>
          <a:xfrm>
            <a:off x="5381913" y="38713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865" name="Google Shape;3865;p52"/>
          <p:cNvCxnSpPr>
            <a:endCxn id="3844" idx="2"/>
          </p:cNvCxnSpPr>
          <p:nvPr/>
        </p:nvCxnSpPr>
        <p:spPr>
          <a:xfrm>
            <a:off x="5530905" y="38875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866" name="Google Shape;3866;p52"/>
          <p:cNvCxnSpPr>
            <a:stCxn id="3844" idx="7"/>
            <a:endCxn id="3845" idx="3"/>
          </p:cNvCxnSpPr>
          <p:nvPr/>
        </p:nvCxnSpPr>
        <p:spPr>
          <a:xfrm rot="10800000" flipH="1">
            <a:off x="5670706" y="38769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867" name="Google Shape;3867;p52"/>
          <p:cNvCxnSpPr>
            <a:endCxn id="3837" idx="3"/>
          </p:cNvCxnSpPr>
          <p:nvPr/>
        </p:nvCxnSpPr>
        <p:spPr>
          <a:xfrm rot="10800000" flipH="1">
            <a:off x="5371451" y="40783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868" name="Google Shape;3868;p52"/>
          <p:cNvCxnSpPr>
            <a:endCxn id="3831" idx="3"/>
          </p:cNvCxnSpPr>
          <p:nvPr/>
        </p:nvCxnSpPr>
        <p:spPr>
          <a:xfrm rot="10800000" flipH="1">
            <a:off x="5362864" y="40398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869" name="Google Shape;3869;p52"/>
          <p:cNvCxnSpPr>
            <a:endCxn id="3838" idx="4"/>
          </p:cNvCxnSpPr>
          <p:nvPr/>
        </p:nvCxnSpPr>
        <p:spPr>
          <a:xfrm rot="10800000" flipH="1">
            <a:off x="5341412" y="40582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870" name="Google Shape;3870;p52"/>
          <p:cNvCxnSpPr>
            <a:endCxn id="3839" idx="3"/>
          </p:cNvCxnSpPr>
          <p:nvPr/>
        </p:nvCxnSpPr>
        <p:spPr>
          <a:xfrm rot="10800000" flipH="1">
            <a:off x="5360836" y="40001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871" name="Google Shape;3871;p52"/>
          <p:cNvCxnSpPr>
            <a:endCxn id="3837" idx="2"/>
          </p:cNvCxnSpPr>
          <p:nvPr/>
        </p:nvCxnSpPr>
        <p:spPr>
          <a:xfrm>
            <a:off x="5381952" y="40551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872" name="Google Shape;3872;p52"/>
          <p:cNvCxnSpPr>
            <a:stCxn id="3838" idx="7"/>
            <a:endCxn id="3831" idx="2"/>
          </p:cNvCxnSpPr>
          <p:nvPr/>
        </p:nvCxnSpPr>
        <p:spPr>
          <a:xfrm rot="10800000" flipH="1">
            <a:off x="5381913" y="40329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873" name="Google Shape;3873;p52"/>
          <p:cNvCxnSpPr>
            <a:endCxn id="3840" idx="3"/>
          </p:cNvCxnSpPr>
          <p:nvPr/>
        </p:nvCxnSpPr>
        <p:spPr>
          <a:xfrm rot="10800000" flipH="1">
            <a:off x="5530751" y="40399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874" name="Google Shape;3874;p52"/>
          <p:cNvCxnSpPr>
            <a:endCxn id="3839" idx="4"/>
          </p:cNvCxnSpPr>
          <p:nvPr/>
        </p:nvCxnSpPr>
        <p:spPr>
          <a:xfrm rot="10800000">
            <a:off x="5501537" y="40030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875" name="Google Shape;3875;p52"/>
          <p:cNvCxnSpPr>
            <a:stCxn id="3837" idx="0"/>
            <a:endCxn id="3831" idx="4"/>
          </p:cNvCxnSpPr>
          <p:nvPr/>
        </p:nvCxnSpPr>
        <p:spPr>
          <a:xfrm rot="10800000" flipH="1">
            <a:off x="5501052" y="40428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876" name="Google Shape;3876;p52"/>
          <p:cNvCxnSpPr>
            <a:endCxn id="3826" idx="2"/>
          </p:cNvCxnSpPr>
          <p:nvPr/>
        </p:nvCxnSpPr>
        <p:spPr>
          <a:xfrm rot="10800000" flipH="1">
            <a:off x="5862995" y="39670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877" name="Google Shape;3877;p52"/>
          <p:cNvCxnSpPr>
            <a:stCxn id="3833" idx="5"/>
            <a:endCxn id="3832" idx="3"/>
          </p:cNvCxnSpPr>
          <p:nvPr/>
        </p:nvCxnSpPr>
        <p:spPr>
          <a:xfrm>
            <a:off x="5862827" y="39893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878" name="Google Shape;3878;p52"/>
          <p:cNvCxnSpPr>
            <a:stCxn id="3832" idx="7"/>
          </p:cNvCxnSpPr>
          <p:nvPr/>
        </p:nvCxnSpPr>
        <p:spPr>
          <a:xfrm>
            <a:off x="5970963" y="3990686"/>
            <a:ext cx="0" cy="0"/>
          </a:xfrm>
          <a:prstGeom prst="straightConnector1">
            <a:avLst/>
          </a:prstGeom>
          <a:noFill/>
          <a:ln w="9525" cap="flat" cmpd="sng">
            <a:solidFill>
              <a:schemeClr val="dk2"/>
            </a:solidFill>
            <a:prstDash val="solid"/>
            <a:round/>
            <a:headEnd type="none" w="med" len="med"/>
            <a:tailEnd type="none" w="med" len="med"/>
          </a:ln>
        </p:spPr>
      </p:cxnSp>
      <p:cxnSp>
        <p:nvCxnSpPr>
          <p:cNvPr id="3879" name="Google Shape;3879;p52"/>
          <p:cNvCxnSpPr>
            <a:endCxn id="3842" idx="6"/>
          </p:cNvCxnSpPr>
          <p:nvPr/>
        </p:nvCxnSpPr>
        <p:spPr>
          <a:xfrm flipH="1">
            <a:off x="5715020" y="39600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880" name="Google Shape;3880;p52"/>
          <p:cNvCxnSpPr>
            <a:stCxn id="3832" idx="7"/>
            <a:endCxn id="3826" idx="5"/>
          </p:cNvCxnSpPr>
          <p:nvPr/>
        </p:nvCxnSpPr>
        <p:spPr>
          <a:xfrm rot="10800000" flipH="1">
            <a:off x="5970963" y="39738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881" name="Google Shape;3881;p52"/>
          <p:cNvCxnSpPr>
            <a:stCxn id="3835" idx="0"/>
            <a:endCxn id="3827" idx="5"/>
          </p:cNvCxnSpPr>
          <p:nvPr/>
        </p:nvCxnSpPr>
        <p:spPr>
          <a:xfrm rot="10800000">
            <a:off x="5670790" y="40850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882" name="Google Shape;3882;p52"/>
          <p:cNvCxnSpPr>
            <a:endCxn id="3827" idx="1"/>
          </p:cNvCxnSpPr>
          <p:nvPr/>
        </p:nvCxnSpPr>
        <p:spPr>
          <a:xfrm rot="10800000" flipH="1">
            <a:off x="5522204" y="40711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883" name="Google Shape;3883;p52"/>
          <p:cNvCxnSpPr>
            <a:stCxn id="3840" idx="5"/>
            <a:endCxn id="3828" idx="2"/>
          </p:cNvCxnSpPr>
          <p:nvPr/>
        </p:nvCxnSpPr>
        <p:spPr>
          <a:xfrm>
            <a:off x="5652253" y="40399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884" name="Google Shape;3884;p52"/>
          <p:cNvCxnSpPr>
            <a:stCxn id="3827" idx="7"/>
            <a:endCxn id="3828" idx="3"/>
          </p:cNvCxnSpPr>
          <p:nvPr/>
        </p:nvCxnSpPr>
        <p:spPr>
          <a:xfrm rot="10800000" flipH="1">
            <a:off x="5670706" y="40609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885" name="Google Shape;3885;p52"/>
          <p:cNvCxnSpPr>
            <a:endCxn id="3834" idx="2"/>
          </p:cNvCxnSpPr>
          <p:nvPr/>
        </p:nvCxnSpPr>
        <p:spPr>
          <a:xfrm rot="10800000" flipH="1">
            <a:off x="5758426" y="40436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886" name="Google Shape;3886;p52"/>
          <p:cNvCxnSpPr>
            <a:endCxn id="3834" idx="3"/>
          </p:cNvCxnSpPr>
          <p:nvPr/>
        </p:nvCxnSpPr>
        <p:spPr>
          <a:xfrm rot="10800000" flipH="1">
            <a:off x="5711625" y="40506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887" name="Google Shape;3887;p52"/>
          <p:cNvCxnSpPr>
            <a:endCxn id="3841" idx="3"/>
          </p:cNvCxnSpPr>
          <p:nvPr/>
        </p:nvCxnSpPr>
        <p:spPr>
          <a:xfrm rot="10800000" flipH="1">
            <a:off x="5531317" y="39909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888" name="Google Shape;3888;p52"/>
          <p:cNvCxnSpPr>
            <a:stCxn id="3841" idx="7"/>
            <a:endCxn id="3842" idx="3"/>
          </p:cNvCxnSpPr>
          <p:nvPr/>
        </p:nvCxnSpPr>
        <p:spPr>
          <a:xfrm rot="10800000" flipH="1">
            <a:off x="5625219" y="39709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889" name="Google Shape;3889;p52"/>
          <p:cNvCxnSpPr>
            <a:stCxn id="3842" idx="5"/>
          </p:cNvCxnSpPr>
          <p:nvPr/>
        </p:nvCxnSpPr>
        <p:spPr>
          <a:xfrm>
            <a:off x="5706321" y="3970937"/>
            <a:ext cx="0" cy="0"/>
          </a:xfrm>
          <a:prstGeom prst="straightConnector1">
            <a:avLst/>
          </a:prstGeom>
          <a:noFill/>
          <a:ln w="9525" cap="flat" cmpd="sng">
            <a:solidFill>
              <a:schemeClr val="dk2"/>
            </a:solidFill>
            <a:prstDash val="solid"/>
            <a:round/>
            <a:headEnd type="none" w="med" len="med"/>
            <a:tailEnd type="none" w="med" len="med"/>
          </a:ln>
        </p:spPr>
      </p:cxnSp>
      <p:cxnSp>
        <p:nvCxnSpPr>
          <p:cNvPr id="3890" name="Google Shape;3890;p52"/>
          <p:cNvCxnSpPr>
            <a:stCxn id="3842" idx="5"/>
            <a:endCxn id="3830" idx="0"/>
          </p:cNvCxnSpPr>
          <p:nvPr/>
        </p:nvCxnSpPr>
        <p:spPr>
          <a:xfrm>
            <a:off x="5706321" y="39709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891" name="Google Shape;3891;p52"/>
          <p:cNvCxnSpPr>
            <a:endCxn id="3833" idx="2"/>
          </p:cNvCxnSpPr>
          <p:nvPr/>
        </p:nvCxnSpPr>
        <p:spPr>
          <a:xfrm rot="10800000" flipH="1">
            <a:off x="5768326" y="39823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892" name="Google Shape;3892;p52"/>
          <p:cNvCxnSpPr>
            <a:endCxn id="3830" idx="4"/>
          </p:cNvCxnSpPr>
          <p:nvPr/>
        </p:nvCxnSpPr>
        <p:spPr>
          <a:xfrm rot="10800000" flipH="1">
            <a:off x="5652283" y="39966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893" name="Google Shape;3893;p52"/>
          <p:cNvCxnSpPr>
            <a:endCxn id="3841" idx="4"/>
          </p:cNvCxnSpPr>
          <p:nvPr/>
        </p:nvCxnSpPr>
        <p:spPr>
          <a:xfrm rot="10800000">
            <a:off x="5604218" y="39938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894" name="Google Shape;3894;p52"/>
          <p:cNvCxnSpPr>
            <a:stCxn id="3834" idx="7"/>
            <a:endCxn id="3832" idx="3"/>
          </p:cNvCxnSpPr>
          <p:nvPr/>
        </p:nvCxnSpPr>
        <p:spPr>
          <a:xfrm rot="10800000" flipH="1">
            <a:off x="5862827" y="40045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895" name="Google Shape;3895;p52"/>
          <p:cNvCxnSpPr>
            <a:stCxn id="3834" idx="0"/>
            <a:endCxn id="3833" idx="4"/>
          </p:cNvCxnSpPr>
          <p:nvPr/>
        </p:nvCxnSpPr>
        <p:spPr>
          <a:xfrm rot="10800000">
            <a:off x="5841826" y="39923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896" name="Google Shape;3896;p52"/>
          <p:cNvCxnSpPr>
            <a:endCxn id="3830" idx="4"/>
          </p:cNvCxnSpPr>
          <p:nvPr/>
        </p:nvCxnSpPr>
        <p:spPr>
          <a:xfrm rot="10800000" flipH="1">
            <a:off x="5728783" y="39966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897" name="Google Shape;3897;p52"/>
          <p:cNvCxnSpPr>
            <a:endCxn id="3840" idx="2"/>
          </p:cNvCxnSpPr>
          <p:nvPr/>
        </p:nvCxnSpPr>
        <p:spPr>
          <a:xfrm>
            <a:off x="5542152" y="40326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898" name="Google Shape;3898;p52"/>
          <p:cNvCxnSpPr>
            <a:endCxn id="3834" idx="2"/>
          </p:cNvCxnSpPr>
          <p:nvPr/>
        </p:nvCxnSpPr>
        <p:spPr>
          <a:xfrm>
            <a:off x="5625226" y="39908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899" name="Google Shape;3899;p52"/>
          <p:cNvCxnSpPr>
            <a:endCxn id="3842" idx="2"/>
          </p:cNvCxnSpPr>
          <p:nvPr/>
        </p:nvCxnSpPr>
        <p:spPr>
          <a:xfrm rot="10800000" flipH="1">
            <a:off x="5501720" y="39639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900" name="Google Shape;3900;p52"/>
          <p:cNvCxnSpPr>
            <a:endCxn id="3827" idx="3"/>
          </p:cNvCxnSpPr>
          <p:nvPr/>
        </p:nvCxnSpPr>
        <p:spPr>
          <a:xfrm rot="10800000" flipH="1">
            <a:off x="5362604" y="40851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901" name="Google Shape;3901;p52"/>
          <p:cNvCxnSpPr>
            <a:stCxn id="3827" idx="0"/>
            <a:endCxn id="3831" idx="5"/>
          </p:cNvCxnSpPr>
          <p:nvPr/>
        </p:nvCxnSpPr>
        <p:spPr>
          <a:xfrm rot="10800000">
            <a:off x="5533305" y="40400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902" name="Google Shape;3902;p52"/>
          <p:cNvCxnSpPr>
            <a:endCxn id="3828" idx="7"/>
          </p:cNvCxnSpPr>
          <p:nvPr/>
        </p:nvCxnSpPr>
        <p:spPr>
          <a:xfrm flipH="1">
            <a:off x="5749538" y="39974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903" name="Google Shape;3903;p52"/>
          <p:cNvCxnSpPr>
            <a:stCxn id="3826" idx="4"/>
            <a:endCxn id="3840" idx="6"/>
          </p:cNvCxnSpPr>
          <p:nvPr/>
        </p:nvCxnSpPr>
        <p:spPr>
          <a:xfrm flipH="1">
            <a:off x="5661095" y="39769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904" name="Google Shape;3904;p52"/>
          <p:cNvCxnSpPr>
            <a:stCxn id="3835" idx="0"/>
            <a:endCxn id="3828" idx="4"/>
          </p:cNvCxnSpPr>
          <p:nvPr/>
        </p:nvCxnSpPr>
        <p:spPr>
          <a:xfrm rot="10800000" flipH="1">
            <a:off x="5690290" y="40640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905" name="Google Shape;3905;p52"/>
          <p:cNvCxnSpPr>
            <a:endCxn id="3842" idx="6"/>
          </p:cNvCxnSpPr>
          <p:nvPr/>
        </p:nvCxnSpPr>
        <p:spPr>
          <a:xfrm rot="10800000">
            <a:off x="5715020" y="39639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906" name="Google Shape;3906;p52"/>
          <p:cNvCxnSpPr>
            <a:stCxn id="3835" idx="3"/>
            <a:endCxn id="3837" idx="5"/>
          </p:cNvCxnSpPr>
          <p:nvPr/>
        </p:nvCxnSpPr>
        <p:spPr>
          <a:xfrm rot="10800000">
            <a:off x="5521989" y="40782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907" name="Google Shape;3907;p52"/>
          <p:cNvCxnSpPr>
            <a:endCxn id="3830" idx="3"/>
          </p:cNvCxnSpPr>
          <p:nvPr/>
        </p:nvCxnSpPr>
        <p:spPr>
          <a:xfrm>
            <a:off x="5633981" y="39838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908" name="Google Shape;3908;p52"/>
          <p:cNvSpPr/>
          <p:nvPr/>
        </p:nvSpPr>
        <p:spPr>
          <a:xfrm>
            <a:off x="3797952" y="35412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2"/>
          <p:cNvSpPr/>
          <p:nvPr/>
        </p:nvSpPr>
        <p:spPr>
          <a:xfrm>
            <a:off x="4647695" y="35490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2"/>
          <p:cNvSpPr/>
          <p:nvPr/>
        </p:nvSpPr>
        <p:spPr>
          <a:xfrm>
            <a:off x="4320405" y="36601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2"/>
          <p:cNvSpPr/>
          <p:nvPr/>
        </p:nvSpPr>
        <p:spPr>
          <a:xfrm>
            <a:off x="4399237" y="36359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2"/>
          <p:cNvSpPr/>
          <p:nvPr/>
        </p:nvSpPr>
        <p:spPr>
          <a:xfrm>
            <a:off x="3816498" y="31723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2"/>
          <p:cNvSpPr/>
          <p:nvPr/>
        </p:nvSpPr>
        <p:spPr>
          <a:xfrm>
            <a:off x="4417783" y="35687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2"/>
          <p:cNvSpPr/>
          <p:nvPr/>
        </p:nvSpPr>
        <p:spPr>
          <a:xfrm>
            <a:off x="4182965" y="36148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2"/>
          <p:cNvSpPr/>
          <p:nvPr/>
        </p:nvSpPr>
        <p:spPr>
          <a:xfrm>
            <a:off x="4620661" y="35796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2"/>
          <p:cNvSpPr/>
          <p:nvPr/>
        </p:nvSpPr>
        <p:spPr>
          <a:xfrm>
            <a:off x="4512526" y="35643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2"/>
          <p:cNvSpPr/>
          <p:nvPr/>
        </p:nvSpPr>
        <p:spPr>
          <a:xfrm>
            <a:off x="4512526" y="36256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2"/>
          <p:cNvSpPr/>
          <p:nvPr/>
        </p:nvSpPr>
        <p:spPr>
          <a:xfrm>
            <a:off x="4360990" y="36823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2"/>
          <p:cNvSpPr/>
          <p:nvPr/>
        </p:nvSpPr>
        <p:spPr>
          <a:xfrm>
            <a:off x="4012276" y="36778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2"/>
          <p:cNvSpPr/>
          <p:nvPr/>
        </p:nvSpPr>
        <p:spPr>
          <a:xfrm>
            <a:off x="4171752" y="36533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2"/>
          <p:cNvSpPr/>
          <p:nvPr/>
        </p:nvSpPr>
        <p:spPr>
          <a:xfrm>
            <a:off x="4031612" y="3630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2"/>
          <p:cNvSpPr/>
          <p:nvPr/>
        </p:nvSpPr>
        <p:spPr>
          <a:xfrm>
            <a:off x="4172237" y="35751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2"/>
          <p:cNvSpPr/>
          <p:nvPr/>
        </p:nvSpPr>
        <p:spPr>
          <a:xfrm>
            <a:off x="4301952" y="36149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2"/>
          <p:cNvSpPr/>
          <p:nvPr/>
        </p:nvSpPr>
        <p:spPr>
          <a:xfrm>
            <a:off x="4274918" y="35659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2"/>
          <p:cNvSpPr/>
          <p:nvPr/>
        </p:nvSpPr>
        <p:spPr>
          <a:xfrm>
            <a:off x="4356020" y="35459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2"/>
          <p:cNvSpPr/>
          <p:nvPr/>
        </p:nvSpPr>
        <p:spPr>
          <a:xfrm>
            <a:off x="3797952" y="33572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2"/>
          <p:cNvSpPr/>
          <p:nvPr/>
        </p:nvSpPr>
        <p:spPr>
          <a:xfrm>
            <a:off x="4320405" y="34761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2"/>
          <p:cNvSpPr/>
          <p:nvPr/>
        </p:nvSpPr>
        <p:spPr>
          <a:xfrm>
            <a:off x="4399237" y="34520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2"/>
          <p:cNvSpPr/>
          <p:nvPr/>
        </p:nvSpPr>
        <p:spPr>
          <a:xfrm>
            <a:off x="4182965" y="34309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2"/>
          <p:cNvSpPr/>
          <p:nvPr/>
        </p:nvSpPr>
        <p:spPr>
          <a:xfrm>
            <a:off x="4620661" y="33957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2"/>
          <p:cNvSpPr/>
          <p:nvPr/>
        </p:nvSpPr>
        <p:spPr>
          <a:xfrm>
            <a:off x="4171752" y="34694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2"/>
          <p:cNvSpPr/>
          <p:nvPr/>
        </p:nvSpPr>
        <p:spPr>
          <a:xfrm>
            <a:off x="4031612" y="34463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2"/>
          <p:cNvSpPr/>
          <p:nvPr/>
        </p:nvSpPr>
        <p:spPr>
          <a:xfrm>
            <a:off x="4274918" y="33819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2"/>
          <p:cNvSpPr/>
          <p:nvPr/>
        </p:nvSpPr>
        <p:spPr>
          <a:xfrm>
            <a:off x="4417783" y="33858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2"/>
          <p:cNvSpPr/>
          <p:nvPr/>
        </p:nvSpPr>
        <p:spPr>
          <a:xfrm>
            <a:off x="4623389" y="32133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2"/>
          <p:cNvSpPr/>
          <p:nvPr/>
        </p:nvSpPr>
        <p:spPr>
          <a:xfrm>
            <a:off x="4174480" y="3287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2"/>
          <p:cNvSpPr/>
          <p:nvPr/>
        </p:nvSpPr>
        <p:spPr>
          <a:xfrm>
            <a:off x="4417783" y="32050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8" name="Google Shape;3938;p52"/>
          <p:cNvCxnSpPr>
            <a:stCxn id="3936" idx="0"/>
            <a:endCxn id="3937" idx="3"/>
          </p:cNvCxnSpPr>
          <p:nvPr/>
        </p:nvCxnSpPr>
        <p:spPr>
          <a:xfrm rot="10800000" flipH="1">
            <a:off x="4204180" y="32219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3939" name="Google Shape;3939;p52"/>
          <p:cNvCxnSpPr>
            <a:stCxn id="3936" idx="6"/>
            <a:endCxn id="3935" idx="3"/>
          </p:cNvCxnSpPr>
          <p:nvPr/>
        </p:nvCxnSpPr>
        <p:spPr>
          <a:xfrm rot="10800000" flipH="1">
            <a:off x="4233880" y="32303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3940" name="Google Shape;3940;p52"/>
          <p:cNvCxnSpPr>
            <a:stCxn id="3937" idx="6"/>
            <a:endCxn id="3935" idx="2"/>
          </p:cNvCxnSpPr>
          <p:nvPr/>
        </p:nvCxnSpPr>
        <p:spPr>
          <a:xfrm>
            <a:off x="4477183" y="32149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3941" name="Google Shape;3941;p52"/>
          <p:cNvCxnSpPr>
            <a:endCxn id="3930" idx="2"/>
          </p:cNvCxnSpPr>
          <p:nvPr/>
        </p:nvCxnSpPr>
        <p:spPr>
          <a:xfrm>
            <a:off x="4477261" y="33957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3942" name="Google Shape;3942;p52"/>
          <p:cNvCxnSpPr>
            <a:stCxn id="3928" idx="7"/>
            <a:endCxn id="3930" idx="3"/>
          </p:cNvCxnSpPr>
          <p:nvPr/>
        </p:nvCxnSpPr>
        <p:spPr>
          <a:xfrm rot="10800000" flipH="1">
            <a:off x="4449938" y="34126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3943" name="Google Shape;3943;p52"/>
          <p:cNvCxnSpPr>
            <a:endCxn id="3934" idx="1"/>
          </p:cNvCxnSpPr>
          <p:nvPr/>
        </p:nvCxnSpPr>
        <p:spPr>
          <a:xfrm rot="10800000" flipH="1">
            <a:off x="4334381" y="33887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3944" name="Google Shape;3944;p52"/>
          <p:cNvCxnSpPr>
            <a:stCxn id="3929" idx="0"/>
            <a:endCxn id="3933" idx="3"/>
          </p:cNvCxnSpPr>
          <p:nvPr/>
        </p:nvCxnSpPr>
        <p:spPr>
          <a:xfrm rot="10800000" flipH="1">
            <a:off x="4212665" y="33988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3945" name="Google Shape;3945;p52"/>
          <p:cNvCxnSpPr>
            <a:stCxn id="3932" idx="6"/>
            <a:endCxn id="3929" idx="2"/>
          </p:cNvCxnSpPr>
          <p:nvPr/>
        </p:nvCxnSpPr>
        <p:spPr>
          <a:xfrm rot="10800000" flipH="1">
            <a:off x="4091012" y="34409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3946" name="Google Shape;3946;p52"/>
          <p:cNvCxnSpPr>
            <a:stCxn id="3931" idx="0"/>
            <a:endCxn id="3929" idx="4"/>
          </p:cNvCxnSpPr>
          <p:nvPr/>
        </p:nvCxnSpPr>
        <p:spPr>
          <a:xfrm rot="10800000" flipH="1">
            <a:off x="4201452" y="34508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3947" name="Google Shape;3947;p52"/>
          <p:cNvCxnSpPr>
            <a:stCxn id="3932" idx="5"/>
            <a:endCxn id="3931" idx="2"/>
          </p:cNvCxnSpPr>
          <p:nvPr/>
        </p:nvCxnSpPr>
        <p:spPr>
          <a:xfrm>
            <a:off x="4082313" y="34632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948" name="Google Shape;3948;p52"/>
          <p:cNvCxnSpPr>
            <a:endCxn id="3927" idx="2"/>
          </p:cNvCxnSpPr>
          <p:nvPr/>
        </p:nvCxnSpPr>
        <p:spPr>
          <a:xfrm>
            <a:off x="4231305" y="34794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3949" name="Google Shape;3949;p52"/>
          <p:cNvCxnSpPr>
            <a:stCxn id="3927" idx="7"/>
            <a:endCxn id="3928" idx="3"/>
          </p:cNvCxnSpPr>
          <p:nvPr/>
        </p:nvCxnSpPr>
        <p:spPr>
          <a:xfrm rot="10800000" flipH="1">
            <a:off x="4371106" y="34688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950" name="Google Shape;3950;p52"/>
          <p:cNvCxnSpPr>
            <a:endCxn id="3920" idx="3"/>
          </p:cNvCxnSpPr>
          <p:nvPr/>
        </p:nvCxnSpPr>
        <p:spPr>
          <a:xfrm rot="10800000" flipH="1">
            <a:off x="4071851" y="36702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3951" name="Google Shape;3951;p52"/>
          <p:cNvCxnSpPr>
            <a:endCxn id="3914" idx="3"/>
          </p:cNvCxnSpPr>
          <p:nvPr/>
        </p:nvCxnSpPr>
        <p:spPr>
          <a:xfrm rot="10800000" flipH="1">
            <a:off x="4063264" y="36317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3952" name="Google Shape;3952;p52"/>
          <p:cNvCxnSpPr>
            <a:endCxn id="3921" idx="4"/>
          </p:cNvCxnSpPr>
          <p:nvPr/>
        </p:nvCxnSpPr>
        <p:spPr>
          <a:xfrm rot="10800000" flipH="1">
            <a:off x="4041812" y="36501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3953" name="Google Shape;3953;p52"/>
          <p:cNvCxnSpPr>
            <a:endCxn id="3922" idx="3"/>
          </p:cNvCxnSpPr>
          <p:nvPr/>
        </p:nvCxnSpPr>
        <p:spPr>
          <a:xfrm rot="10800000" flipH="1">
            <a:off x="4061236" y="35920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3954" name="Google Shape;3954;p52"/>
          <p:cNvCxnSpPr>
            <a:endCxn id="3920" idx="2"/>
          </p:cNvCxnSpPr>
          <p:nvPr/>
        </p:nvCxnSpPr>
        <p:spPr>
          <a:xfrm>
            <a:off x="4082352" y="36470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3955" name="Google Shape;3955;p52"/>
          <p:cNvCxnSpPr>
            <a:stCxn id="3921" idx="7"/>
            <a:endCxn id="3914" idx="2"/>
          </p:cNvCxnSpPr>
          <p:nvPr/>
        </p:nvCxnSpPr>
        <p:spPr>
          <a:xfrm rot="10800000" flipH="1">
            <a:off x="4082313" y="36248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3956" name="Google Shape;3956;p52"/>
          <p:cNvCxnSpPr>
            <a:endCxn id="3923" idx="3"/>
          </p:cNvCxnSpPr>
          <p:nvPr/>
        </p:nvCxnSpPr>
        <p:spPr>
          <a:xfrm rot="10800000" flipH="1">
            <a:off x="4231151" y="36318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3957" name="Google Shape;3957;p52"/>
          <p:cNvCxnSpPr>
            <a:endCxn id="3922" idx="4"/>
          </p:cNvCxnSpPr>
          <p:nvPr/>
        </p:nvCxnSpPr>
        <p:spPr>
          <a:xfrm rot="10800000">
            <a:off x="4201937" y="35949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3958" name="Google Shape;3958;p52"/>
          <p:cNvCxnSpPr>
            <a:stCxn id="3920" idx="0"/>
            <a:endCxn id="3914" idx="4"/>
          </p:cNvCxnSpPr>
          <p:nvPr/>
        </p:nvCxnSpPr>
        <p:spPr>
          <a:xfrm rot="10800000" flipH="1">
            <a:off x="4201452" y="36347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3959" name="Google Shape;3959;p52"/>
          <p:cNvCxnSpPr>
            <a:endCxn id="3909" idx="2"/>
          </p:cNvCxnSpPr>
          <p:nvPr/>
        </p:nvCxnSpPr>
        <p:spPr>
          <a:xfrm rot="10800000" flipH="1">
            <a:off x="4563395" y="35589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3960" name="Google Shape;3960;p52"/>
          <p:cNvCxnSpPr>
            <a:stCxn id="3916" idx="5"/>
            <a:endCxn id="3915" idx="3"/>
          </p:cNvCxnSpPr>
          <p:nvPr/>
        </p:nvCxnSpPr>
        <p:spPr>
          <a:xfrm>
            <a:off x="4563227" y="35812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3961" name="Google Shape;3961;p52"/>
          <p:cNvCxnSpPr>
            <a:stCxn id="3915" idx="7"/>
          </p:cNvCxnSpPr>
          <p:nvPr/>
        </p:nvCxnSpPr>
        <p:spPr>
          <a:xfrm>
            <a:off x="4671363" y="3582586"/>
            <a:ext cx="0" cy="0"/>
          </a:xfrm>
          <a:prstGeom prst="straightConnector1">
            <a:avLst/>
          </a:prstGeom>
          <a:noFill/>
          <a:ln w="9525" cap="flat" cmpd="sng">
            <a:solidFill>
              <a:schemeClr val="dk2"/>
            </a:solidFill>
            <a:prstDash val="solid"/>
            <a:round/>
            <a:headEnd type="none" w="med" len="med"/>
            <a:tailEnd type="none" w="med" len="med"/>
          </a:ln>
        </p:spPr>
      </p:cxnSp>
      <p:cxnSp>
        <p:nvCxnSpPr>
          <p:cNvPr id="3962" name="Google Shape;3962;p52"/>
          <p:cNvCxnSpPr>
            <a:endCxn id="3925" idx="6"/>
          </p:cNvCxnSpPr>
          <p:nvPr/>
        </p:nvCxnSpPr>
        <p:spPr>
          <a:xfrm flipH="1">
            <a:off x="4415420" y="35519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3963" name="Google Shape;3963;p52"/>
          <p:cNvCxnSpPr>
            <a:stCxn id="3915" idx="7"/>
            <a:endCxn id="3909" idx="5"/>
          </p:cNvCxnSpPr>
          <p:nvPr/>
        </p:nvCxnSpPr>
        <p:spPr>
          <a:xfrm rot="10800000" flipH="1">
            <a:off x="4671363" y="35657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3964" name="Google Shape;3964;p52"/>
          <p:cNvCxnSpPr>
            <a:stCxn id="3918" idx="0"/>
            <a:endCxn id="3910" idx="5"/>
          </p:cNvCxnSpPr>
          <p:nvPr/>
        </p:nvCxnSpPr>
        <p:spPr>
          <a:xfrm rot="10800000">
            <a:off x="4371190" y="36769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3965" name="Google Shape;3965;p52"/>
          <p:cNvCxnSpPr>
            <a:endCxn id="3910" idx="1"/>
          </p:cNvCxnSpPr>
          <p:nvPr/>
        </p:nvCxnSpPr>
        <p:spPr>
          <a:xfrm rot="10800000" flipH="1">
            <a:off x="4222604" y="36630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3966" name="Google Shape;3966;p52"/>
          <p:cNvCxnSpPr>
            <a:stCxn id="3923" idx="5"/>
            <a:endCxn id="3911" idx="2"/>
          </p:cNvCxnSpPr>
          <p:nvPr/>
        </p:nvCxnSpPr>
        <p:spPr>
          <a:xfrm>
            <a:off x="4352653" y="36318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3967" name="Google Shape;3967;p52"/>
          <p:cNvCxnSpPr>
            <a:stCxn id="3910" idx="7"/>
            <a:endCxn id="3911" idx="3"/>
          </p:cNvCxnSpPr>
          <p:nvPr/>
        </p:nvCxnSpPr>
        <p:spPr>
          <a:xfrm rot="10800000" flipH="1">
            <a:off x="4371106" y="36528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3968" name="Google Shape;3968;p52"/>
          <p:cNvCxnSpPr>
            <a:endCxn id="3917" idx="2"/>
          </p:cNvCxnSpPr>
          <p:nvPr/>
        </p:nvCxnSpPr>
        <p:spPr>
          <a:xfrm rot="10800000" flipH="1">
            <a:off x="4458826" y="36355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3969" name="Google Shape;3969;p52"/>
          <p:cNvCxnSpPr>
            <a:endCxn id="3917" idx="3"/>
          </p:cNvCxnSpPr>
          <p:nvPr/>
        </p:nvCxnSpPr>
        <p:spPr>
          <a:xfrm rot="10800000" flipH="1">
            <a:off x="4412025" y="36425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3970" name="Google Shape;3970;p52"/>
          <p:cNvCxnSpPr>
            <a:endCxn id="3924" idx="3"/>
          </p:cNvCxnSpPr>
          <p:nvPr/>
        </p:nvCxnSpPr>
        <p:spPr>
          <a:xfrm rot="10800000" flipH="1">
            <a:off x="4231717" y="35828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3971" name="Google Shape;3971;p52"/>
          <p:cNvCxnSpPr>
            <a:stCxn id="3924" idx="7"/>
            <a:endCxn id="3925" idx="3"/>
          </p:cNvCxnSpPr>
          <p:nvPr/>
        </p:nvCxnSpPr>
        <p:spPr>
          <a:xfrm rot="10800000" flipH="1">
            <a:off x="4325619" y="35628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3972" name="Google Shape;3972;p52"/>
          <p:cNvCxnSpPr>
            <a:stCxn id="3925" idx="5"/>
          </p:cNvCxnSpPr>
          <p:nvPr/>
        </p:nvCxnSpPr>
        <p:spPr>
          <a:xfrm>
            <a:off x="4406721" y="3562837"/>
            <a:ext cx="0" cy="0"/>
          </a:xfrm>
          <a:prstGeom prst="straightConnector1">
            <a:avLst/>
          </a:prstGeom>
          <a:noFill/>
          <a:ln w="9525" cap="flat" cmpd="sng">
            <a:solidFill>
              <a:schemeClr val="dk2"/>
            </a:solidFill>
            <a:prstDash val="solid"/>
            <a:round/>
            <a:headEnd type="none" w="med" len="med"/>
            <a:tailEnd type="none" w="med" len="med"/>
          </a:ln>
        </p:spPr>
      </p:cxnSp>
      <p:cxnSp>
        <p:nvCxnSpPr>
          <p:cNvPr id="3973" name="Google Shape;3973;p52"/>
          <p:cNvCxnSpPr>
            <a:stCxn id="3925" idx="5"/>
            <a:endCxn id="3913" idx="0"/>
          </p:cNvCxnSpPr>
          <p:nvPr/>
        </p:nvCxnSpPr>
        <p:spPr>
          <a:xfrm>
            <a:off x="4406721" y="35628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3974" name="Google Shape;3974;p52"/>
          <p:cNvCxnSpPr>
            <a:endCxn id="3916" idx="2"/>
          </p:cNvCxnSpPr>
          <p:nvPr/>
        </p:nvCxnSpPr>
        <p:spPr>
          <a:xfrm rot="10800000" flipH="1">
            <a:off x="4468726" y="35742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3975" name="Google Shape;3975;p52"/>
          <p:cNvCxnSpPr>
            <a:endCxn id="3913" idx="4"/>
          </p:cNvCxnSpPr>
          <p:nvPr/>
        </p:nvCxnSpPr>
        <p:spPr>
          <a:xfrm rot="10800000" flipH="1">
            <a:off x="4352683" y="35885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3976" name="Google Shape;3976;p52"/>
          <p:cNvCxnSpPr>
            <a:endCxn id="3924" idx="4"/>
          </p:cNvCxnSpPr>
          <p:nvPr/>
        </p:nvCxnSpPr>
        <p:spPr>
          <a:xfrm rot="10800000">
            <a:off x="4304618" y="35857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3977" name="Google Shape;3977;p52"/>
          <p:cNvCxnSpPr>
            <a:stCxn id="3917" idx="7"/>
            <a:endCxn id="3915" idx="3"/>
          </p:cNvCxnSpPr>
          <p:nvPr/>
        </p:nvCxnSpPr>
        <p:spPr>
          <a:xfrm rot="10800000" flipH="1">
            <a:off x="4563227" y="35964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3978" name="Google Shape;3978;p52"/>
          <p:cNvCxnSpPr>
            <a:stCxn id="3917" idx="0"/>
            <a:endCxn id="3916" idx="4"/>
          </p:cNvCxnSpPr>
          <p:nvPr/>
        </p:nvCxnSpPr>
        <p:spPr>
          <a:xfrm rot="10800000">
            <a:off x="4542226" y="35842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3979" name="Google Shape;3979;p52"/>
          <p:cNvCxnSpPr>
            <a:endCxn id="3913" idx="4"/>
          </p:cNvCxnSpPr>
          <p:nvPr/>
        </p:nvCxnSpPr>
        <p:spPr>
          <a:xfrm rot="10800000" flipH="1">
            <a:off x="4429183" y="35885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3980" name="Google Shape;3980;p52"/>
          <p:cNvCxnSpPr>
            <a:endCxn id="3923" idx="2"/>
          </p:cNvCxnSpPr>
          <p:nvPr/>
        </p:nvCxnSpPr>
        <p:spPr>
          <a:xfrm>
            <a:off x="4242552" y="36245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3981" name="Google Shape;3981;p52"/>
          <p:cNvCxnSpPr>
            <a:endCxn id="3917" idx="2"/>
          </p:cNvCxnSpPr>
          <p:nvPr/>
        </p:nvCxnSpPr>
        <p:spPr>
          <a:xfrm>
            <a:off x="4325626" y="35827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3982" name="Google Shape;3982;p52"/>
          <p:cNvCxnSpPr>
            <a:endCxn id="3925" idx="2"/>
          </p:cNvCxnSpPr>
          <p:nvPr/>
        </p:nvCxnSpPr>
        <p:spPr>
          <a:xfrm rot="10800000" flipH="1">
            <a:off x="4202120" y="35558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3983" name="Google Shape;3983;p52"/>
          <p:cNvCxnSpPr>
            <a:endCxn id="3910" idx="3"/>
          </p:cNvCxnSpPr>
          <p:nvPr/>
        </p:nvCxnSpPr>
        <p:spPr>
          <a:xfrm rot="10800000" flipH="1">
            <a:off x="4063004" y="36770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3984" name="Google Shape;3984;p52"/>
          <p:cNvCxnSpPr>
            <a:stCxn id="3910" idx="0"/>
            <a:endCxn id="3914" idx="5"/>
          </p:cNvCxnSpPr>
          <p:nvPr/>
        </p:nvCxnSpPr>
        <p:spPr>
          <a:xfrm rot="10800000">
            <a:off x="4233705" y="36319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3985" name="Google Shape;3985;p52"/>
          <p:cNvCxnSpPr>
            <a:endCxn id="3911" idx="7"/>
          </p:cNvCxnSpPr>
          <p:nvPr/>
        </p:nvCxnSpPr>
        <p:spPr>
          <a:xfrm flipH="1">
            <a:off x="4449938" y="35893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3986" name="Google Shape;3986;p52"/>
          <p:cNvCxnSpPr>
            <a:stCxn id="3909" idx="4"/>
            <a:endCxn id="3923" idx="6"/>
          </p:cNvCxnSpPr>
          <p:nvPr/>
        </p:nvCxnSpPr>
        <p:spPr>
          <a:xfrm flipH="1">
            <a:off x="4361495" y="35688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3987" name="Google Shape;3987;p52"/>
          <p:cNvCxnSpPr>
            <a:stCxn id="3918" idx="0"/>
            <a:endCxn id="3911" idx="4"/>
          </p:cNvCxnSpPr>
          <p:nvPr/>
        </p:nvCxnSpPr>
        <p:spPr>
          <a:xfrm rot="10800000" flipH="1">
            <a:off x="4390690" y="36559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3988" name="Google Shape;3988;p52"/>
          <p:cNvCxnSpPr>
            <a:endCxn id="3925" idx="6"/>
          </p:cNvCxnSpPr>
          <p:nvPr/>
        </p:nvCxnSpPr>
        <p:spPr>
          <a:xfrm rot="10800000">
            <a:off x="4415420" y="35558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3989" name="Google Shape;3989;p52"/>
          <p:cNvCxnSpPr>
            <a:stCxn id="3918" idx="3"/>
            <a:endCxn id="3920" idx="5"/>
          </p:cNvCxnSpPr>
          <p:nvPr/>
        </p:nvCxnSpPr>
        <p:spPr>
          <a:xfrm rot="10800000">
            <a:off x="4222389" y="36701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3990" name="Google Shape;3990;p52"/>
          <p:cNvCxnSpPr>
            <a:endCxn id="3913" idx="3"/>
          </p:cNvCxnSpPr>
          <p:nvPr/>
        </p:nvCxnSpPr>
        <p:spPr>
          <a:xfrm>
            <a:off x="4334381" y="35757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3991" name="Google Shape;3991;p52"/>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Query Search</a:t>
            </a:r>
            <a:endParaRPr sz="2800">
              <a:solidFill>
                <a:srgbClr val="0B5394"/>
              </a:solidFill>
            </a:endParaRPr>
          </a:p>
        </p:txBody>
      </p:sp>
      <p:sp>
        <p:nvSpPr>
          <p:cNvPr id="3992" name="Google Shape;3992;p52"/>
          <p:cNvSpPr txBox="1"/>
          <p:nvPr/>
        </p:nvSpPr>
        <p:spPr>
          <a:xfrm>
            <a:off x="6359925" y="400125"/>
            <a:ext cx="372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00000"/>
                </a:solidFill>
              </a:rPr>
              <a:t>Q</a:t>
            </a:r>
            <a:endParaRPr b="1" baseline="-25000">
              <a:solidFill>
                <a:srgbClr val="C00000"/>
              </a:solidFill>
            </a:endParaRPr>
          </a:p>
        </p:txBody>
      </p:sp>
      <p:sp>
        <p:nvSpPr>
          <p:cNvPr id="3993" name="Google Shape;3993;p52"/>
          <p:cNvSpPr/>
          <p:nvPr/>
        </p:nvSpPr>
        <p:spPr>
          <a:xfrm>
            <a:off x="3873269" y="2067688"/>
            <a:ext cx="1720500" cy="517800"/>
          </a:xfrm>
          <a:prstGeom prst="ellipse">
            <a:avLst/>
          </a:prstGeom>
          <a:noFill/>
          <a:ln w="2857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endParaRPr sz="1200" b="1">
              <a:solidFill>
                <a:srgbClr val="073763"/>
              </a:solidFill>
            </a:endParaRPr>
          </a:p>
        </p:txBody>
      </p:sp>
      <p:sp>
        <p:nvSpPr>
          <p:cNvPr id="3994" name="Google Shape;3994;p52"/>
          <p:cNvSpPr/>
          <p:nvPr/>
        </p:nvSpPr>
        <p:spPr>
          <a:xfrm>
            <a:off x="6701513" y="2699025"/>
            <a:ext cx="1840500" cy="612600"/>
          </a:xfrm>
          <a:prstGeom prst="ellipse">
            <a:avLst/>
          </a:prstGeom>
          <a:noFill/>
          <a:ln w="2857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endParaRPr sz="1200" b="1">
              <a:solidFill>
                <a:srgbClr val="073763"/>
              </a:solidFill>
            </a:endParaRPr>
          </a:p>
        </p:txBody>
      </p:sp>
      <p:sp>
        <p:nvSpPr>
          <p:cNvPr id="3995" name="Google Shape;3995;p52"/>
          <p:cNvSpPr/>
          <p:nvPr/>
        </p:nvSpPr>
        <p:spPr>
          <a:xfrm>
            <a:off x="5194125" y="421914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2"/>
          <p:cNvSpPr txBox="1"/>
          <p:nvPr/>
        </p:nvSpPr>
        <p:spPr>
          <a:xfrm>
            <a:off x="5208521" y="427957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3997" name="Google Shape;3997;p52"/>
          <p:cNvSpPr txBox="1"/>
          <p:nvPr/>
        </p:nvSpPr>
        <p:spPr>
          <a:xfrm>
            <a:off x="5198960" y="442400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3998" name="Google Shape;3998;p52"/>
          <p:cNvSpPr txBox="1"/>
          <p:nvPr/>
        </p:nvSpPr>
        <p:spPr>
          <a:xfrm>
            <a:off x="5198960" y="459438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3999" name="Google Shape;3999;p52"/>
          <p:cNvSpPr txBox="1"/>
          <p:nvPr/>
        </p:nvSpPr>
        <p:spPr>
          <a:xfrm>
            <a:off x="5198960" y="474027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4000" name="Google Shape;4000;p52"/>
          <p:cNvSpPr txBox="1"/>
          <p:nvPr/>
        </p:nvSpPr>
        <p:spPr>
          <a:xfrm>
            <a:off x="5084312" y="491027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r>
              <a:rPr lang="fr" sz="900" b="1" baseline="-25000">
                <a:solidFill>
                  <a:srgbClr val="980000"/>
                </a:solidFill>
              </a:rPr>
              <a:t>L2</a:t>
            </a:r>
            <a:endParaRPr sz="900" b="1" baseline="-25000">
              <a:solidFill>
                <a:srgbClr val="980000"/>
              </a:solidFill>
            </a:endParaRPr>
          </a:p>
        </p:txBody>
      </p:sp>
      <p:sp>
        <p:nvSpPr>
          <p:cNvPr id="4001" name="Google Shape;4001;p52"/>
          <p:cNvSpPr txBox="1"/>
          <p:nvPr/>
        </p:nvSpPr>
        <p:spPr>
          <a:xfrm rot="-5400000">
            <a:off x="5547588" y="4489450"/>
            <a:ext cx="853500" cy="1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700"/>
              <a:t> L (Beam width) </a:t>
            </a:r>
            <a:endParaRPr sz="700"/>
          </a:p>
        </p:txBody>
      </p:sp>
      <p:cxnSp>
        <p:nvCxnSpPr>
          <p:cNvPr id="4002" name="Google Shape;4002;p52"/>
          <p:cNvCxnSpPr/>
          <p:nvPr/>
        </p:nvCxnSpPr>
        <p:spPr>
          <a:xfrm flipH="1">
            <a:off x="5899317" y="4230150"/>
            <a:ext cx="1800" cy="679500"/>
          </a:xfrm>
          <a:prstGeom prst="straightConnector1">
            <a:avLst/>
          </a:prstGeom>
          <a:noFill/>
          <a:ln w="19050" cap="flat" cmpd="sng">
            <a:solidFill>
              <a:srgbClr val="595959"/>
            </a:solidFill>
            <a:prstDash val="solid"/>
            <a:round/>
            <a:headEnd type="triangle" w="med" len="med"/>
            <a:tailEnd type="triangle" w="med" len="med"/>
          </a:ln>
        </p:spPr>
      </p:cxnSp>
      <p:sp>
        <p:nvSpPr>
          <p:cNvPr id="4003" name="Google Shape;4003;p52"/>
          <p:cNvSpPr txBox="1"/>
          <p:nvPr/>
        </p:nvSpPr>
        <p:spPr>
          <a:xfrm>
            <a:off x="126650" y="1035645"/>
            <a:ext cx="35718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a:solidFill>
                  <a:schemeClr val="dk1"/>
                </a:solidFill>
              </a:rPr>
              <a:t>Elpis warms-up with the approximate results </a:t>
            </a:r>
            <a:r>
              <a:rPr lang="fr" sz="1700" i="1">
                <a:solidFill>
                  <a:schemeClr val="dk1"/>
                </a:solidFill>
              </a:rPr>
              <a:t>nw</a:t>
            </a:r>
            <a:r>
              <a:rPr lang="fr" sz="1700">
                <a:solidFill>
                  <a:schemeClr val="dk1"/>
                </a:solidFill>
              </a:rPr>
              <a:t> (≤ nprobes-1) priority queues for </a:t>
            </a:r>
            <a:r>
              <a:rPr lang="fr" sz="1700" i="1">
                <a:solidFill>
                  <a:schemeClr val="dk1"/>
                </a:solidFill>
              </a:rPr>
              <a:t>nw</a:t>
            </a:r>
            <a:r>
              <a:rPr lang="fr" sz="1700">
                <a:solidFill>
                  <a:schemeClr val="dk1"/>
                </a:solidFill>
              </a:rPr>
              <a:t> workers to conduct concurrent searches on nprobes - 1 graphs.</a:t>
            </a:r>
            <a:endParaRPr sz="1700">
              <a:solidFill>
                <a:schemeClr val="dk1"/>
              </a:solidFill>
            </a:endParaRPr>
          </a:p>
          <a:p>
            <a:pPr marL="457200" lvl="0" indent="0" algn="just" rtl="0">
              <a:spcBef>
                <a:spcPts val="0"/>
              </a:spcBef>
              <a:spcAft>
                <a:spcPts val="0"/>
              </a:spcAft>
              <a:buNone/>
            </a:pPr>
            <a:endParaRPr sz="1700">
              <a:solidFill>
                <a:schemeClr val="dk1"/>
              </a:solidFill>
            </a:endParaRPr>
          </a:p>
        </p:txBody>
      </p:sp>
      <p:sp>
        <p:nvSpPr>
          <p:cNvPr id="4004" name="Google Shape;4004;p52"/>
          <p:cNvSpPr/>
          <p:nvPr/>
        </p:nvSpPr>
        <p:spPr>
          <a:xfrm>
            <a:off x="4739000" y="687525"/>
            <a:ext cx="1855575" cy="1664525"/>
          </a:xfrm>
          <a:custGeom>
            <a:avLst/>
            <a:gdLst/>
            <a:ahLst/>
            <a:cxnLst/>
            <a:rect l="l" t="t" r="r" b="b"/>
            <a:pathLst>
              <a:path w="74223" h="66581" extrusionOk="0">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w="19050" cap="flat" cmpd="sng">
            <a:solidFill>
              <a:srgbClr val="C00000"/>
            </a:solidFill>
            <a:prstDash val="dash"/>
            <a:round/>
            <a:headEnd type="none" w="med" len="med"/>
            <a:tailEnd type="stealth" w="med" len="med"/>
          </a:ln>
        </p:spPr>
      </p:sp>
      <p:sp>
        <p:nvSpPr>
          <p:cNvPr id="4005" name="Google Shape;4005;p52"/>
          <p:cNvSpPr/>
          <p:nvPr/>
        </p:nvSpPr>
        <p:spPr>
          <a:xfrm>
            <a:off x="5643625" y="1654200"/>
            <a:ext cx="1907500" cy="1416400"/>
          </a:xfrm>
          <a:custGeom>
            <a:avLst/>
            <a:gdLst/>
            <a:ahLst/>
            <a:cxnLst/>
            <a:rect l="l" t="t" r="r" b="b"/>
            <a:pathLst>
              <a:path w="76300" h="56656" extrusionOk="0">
                <a:moveTo>
                  <a:pt x="0" y="0"/>
                </a:moveTo>
                <a:cubicBezTo>
                  <a:pt x="6376" y="2929"/>
                  <a:pt x="25537" y="8132"/>
                  <a:pt x="38254" y="17575"/>
                </a:cubicBezTo>
                <a:cubicBezTo>
                  <a:pt x="50971" y="27018"/>
                  <a:pt x="69959" y="50143"/>
                  <a:pt x="76300" y="56656"/>
                </a:cubicBezTo>
              </a:path>
            </a:pathLst>
          </a:custGeom>
          <a:noFill/>
          <a:ln w="19050" cap="flat" cmpd="sng">
            <a:solidFill>
              <a:srgbClr val="C00000"/>
            </a:solidFill>
            <a:prstDash val="dash"/>
            <a:round/>
            <a:headEnd type="none" w="med" len="med"/>
            <a:tailEnd type="stealth" w="med" len="med"/>
          </a:ln>
        </p:spPr>
      </p:sp>
      <p:sp>
        <p:nvSpPr>
          <p:cNvPr id="4006" name="Google Shape;4006;p52"/>
          <p:cNvSpPr/>
          <p:nvPr/>
        </p:nvSpPr>
        <p:spPr>
          <a:xfrm>
            <a:off x="3121775" y="3019379"/>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2"/>
          <p:cNvSpPr txBox="1"/>
          <p:nvPr/>
        </p:nvSpPr>
        <p:spPr>
          <a:xfrm>
            <a:off x="3136171" y="3079815"/>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4008" name="Google Shape;4008;p52"/>
          <p:cNvSpPr txBox="1"/>
          <p:nvPr/>
        </p:nvSpPr>
        <p:spPr>
          <a:xfrm>
            <a:off x="3126610" y="3224238"/>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4009" name="Google Shape;4009;p52"/>
          <p:cNvSpPr txBox="1"/>
          <p:nvPr/>
        </p:nvSpPr>
        <p:spPr>
          <a:xfrm>
            <a:off x="3126610" y="3394618"/>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4010" name="Google Shape;4010;p52"/>
          <p:cNvSpPr txBox="1"/>
          <p:nvPr/>
        </p:nvSpPr>
        <p:spPr>
          <a:xfrm>
            <a:off x="3126610" y="3540513"/>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4011" name="Google Shape;4011;p52"/>
          <p:cNvSpPr txBox="1"/>
          <p:nvPr/>
        </p:nvSpPr>
        <p:spPr>
          <a:xfrm>
            <a:off x="3011962" y="3710512"/>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t>C_NN</a:t>
            </a:r>
            <a:r>
              <a:rPr lang="fr" sz="900" b="1" baseline="-25000"/>
              <a:t>L1</a:t>
            </a:r>
            <a:endParaRPr sz="900" b="1" baseline="-25000"/>
          </a:p>
        </p:txBody>
      </p:sp>
      <p:sp>
        <p:nvSpPr>
          <p:cNvPr id="4012" name="Google Shape;4012;p52"/>
          <p:cNvSpPr/>
          <p:nvPr/>
        </p:nvSpPr>
        <p:spPr>
          <a:xfrm>
            <a:off x="6504325" y="339149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2"/>
          <p:cNvSpPr txBox="1"/>
          <p:nvPr/>
        </p:nvSpPr>
        <p:spPr>
          <a:xfrm>
            <a:off x="6518721" y="345192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4014" name="Google Shape;4014;p52"/>
          <p:cNvSpPr txBox="1"/>
          <p:nvPr/>
        </p:nvSpPr>
        <p:spPr>
          <a:xfrm>
            <a:off x="6509160" y="359635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4015" name="Google Shape;4015;p52"/>
          <p:cNvSpPr txBox="1"/>
          <p:nvPr/>
        </p:nvSpPr>
        <p:spPr>
          <a:xfrm>
            <a:off x="6509160" y="376673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4016" name="Google Shape;4016;p52"/>
          <p:cNvSpPr txBox="1"/>
          <p:nvPr/>
        </p:nvSpPr>
        <p:spPr>
          <a:xfrm>
            <a:off x="6509160" y="391262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4017" name="Google Shape;4017;p52"/>
          <p:cNvSpPr txBox="1"/>
          <p:nvPr/>
        </p:nvSpPr>
        <p:spPr>
          <a:xfrm>
            <a:off x="6394512" y="408262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t>C_NN</a:t>
            </a:r>
            <a:r>
              <a:rPr lang="fr" sz="900" b="1" baseline="-25000"/>
              <a:t>L3</a:t>
            </a:r>
            <a:endParaRPr sz="900" b="1" baseline="-25000"/>
          </a:p>
        </p:txBody>
      </p:sp>
      <p:sp>
        <p:nvSpPr>
          <p:cNvPr id="4018" name="Google Shape;4018;p52"/>
          <p:cNvSpPr/>
          <p:nvPr/>
        </p:nvSpPr>
        <p:spPr>
          <a:xfrm rot="-2394084">
            <a:off x="6088049" y="4473124"/>
            <a:ext cx="849769" cy="194437"/>
          </a:xfrm>
          <a:prstGeom prst="curvedUpArrow">
            <a:avLst>
              <a:gd name="adj1" fmla="val 38755"/>
              <a:gd name="adj2" fmla="val 50000"/>
              <a:gd name="adj3" fmla="val 2500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2"/>
          <p:cNvSpPr/>
          <p:nvPr/>
        </p:nvSpPr>
        <p:spPr>
          <a:xfrm rot="6872352">
            <a:off x="3936390" y="3485508"/>
            <a:ext cx="463021" cy="2000482"/>
          </a:xfrm>
          <a:prstGeom prst="curvedLeftArrow">
            <a:avLst>
              <a:gd name="adj1" fmla="val 13495"/>
              <a:gd name="adj2" fmla="val 50000"/>
              <a:gd name="adj3" fmla="val 25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p:cNvPicPr preferRelativeResize="0"/>
          <p:nvPr/>
        </p:nvPicPr>
        <p:blipFill>
          <a:blip r:embed="rId3">
            <a:alphaModFix/>
          </a:blip>
          <a:stretch>
            <a:fillRect/>
          </a:stretch>
        </p:blipFill>
        <p:spPr>
          <a:xfrm>
            <a:off x="48872" y="4394126"/>
            <a:ext cx="1361875" cy="700525"/>
          </a:xfrm>
          <a:prstGeom prst="rect">
            <a:avLst/>
          </a:prstGeom>
          <a:noFill/>
          <a:ln>
            <a:noFill/>
          </a:ln>
        </p:spPr>
      </p:pic>
      <p:pic>
        <p:nvPicPr>
          <p:cNvPr id="124" name="Google Shape;124;p17"/>
          <p:cNvPicPr preferRelativeResize="0"/>
          <p:nvPr/>
        </p:nvPicPr>
        <p:blipFill>
          <a:blip r:embed="rId4">
            <a:alphaModFix/>
          </a:blip>
          <a:stretch>
            <a:fillRect/>
          </a:stretch>
        </p:blipFill>
        <p:spPr>
          <a:xfrm>
            <a:off x="1241600" y="657900"/>
            <a:ext cx="6596825" cy="3578500"/>
          </a:xfrm>
          <a:prstGeom prst="rect">
            <a:avLst/>
          </a:prstGeom>
          <a:noFill/>
          <a:ln>
            <a:noFill/>
          </a:ln>
        </p:spPr>
      </p:pic>
      <p:sp>
        <p:nvSpPr>
          <p:cNvPr id="125" name="Google Shape;125;p17"/>
          <p:cNvSpPr txBox="1"/>
          <p:nvPr/>
        </p:nvSpPr>
        <p:spPr>
          <a:xfrm>
            <a:off x="0" y="0"/>
            <a:ext cx="71814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in High-Dimensional Data</a:t>
            </a:r>
            <a:endParaRPr sz="2800">
              <a:solidFill>
                <a:srgbClr val="0B5394"/>
              </a:solidFill>
            </a:endParaRPr>
          </a:p>
        </p:txBody>
      </p:sp>
      <p:sp>
        <p:nvSpPr>
          <p:cNvPr id="126" name="Google Shape;12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a:t>
            </a:fld>
            <a:endParaRPr/>
          </a:p>
        </p:txBody>
      </p:sp>
      <p:sp>
        <p:nvSpPr>
          <p:cNvPr id="127" name="Google Shape;127;p17"/>
          <p:cNvSpPr/>
          <p:nvPr/>
        </p:nvSpPr>
        <p:spPr>
          <a:xfrm rot="-2557412">
            <a:off x="3030393" y="4038790"/>
            <a:ext cx="1120384" cy="502759"/>
          </a:xfrm>
          <a:prstGeom prst="rightArrow">
            <a:avLst>
              <a:gd name="adj1" fmla="val 50000"/>
              <a:gd name="adj2" fmla="val 50000"/>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rot="-8295338">
            <a:off x="4810639" y="4038704"/>
            <a:ext cx="1120593" cy="502933"/>
          </a:xfrm>
          <a:prstGeom prst="rightArrow">
            <a:avLst>
              <a:gd name="adj1" fmla="val 50000"/>
              <a:gd name="adj2" fmla="val 50000"/>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073275" y="4449725"/>
            <a:ext cx="5108100" cy="326400"/>
          </a:xfrm>
          <a:prstGeom prst="rect">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txBox="1"/>
          <p:nvPr/>
        </p:nvSpPr>
        <p:spPr>
          <a:xfrm>
            <a:off x="2360425" y="4502650"/>
            <a:ext cx="1905600" cy="27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700" b="1">
                <a:solidFill>
                  <a:schemeClr val="lt1"/>
                </a:solidFill>
              </a:rPr>
              <a:t>Data cleaning </a:t>
            </a:r>
            <a:endParaRPr sz="1700" b="1">
              <a:solidFill>
                <a:schemeClr val="lt1"/>
              </a:solidFill>
            </a:endParaRPr>
          </a:p>
        </p:txBody>
      </p:sp>
      <p:sp>
        <p:nvSpPr>
          <p:cNvPr id="131" name="Google Shape;131;p17"/>
          <p:cNvSpPr txBox="1"/>
          <p:nvPr/>
        </p:nvSpPr>
        <p:spPr>
          <a:xfrm>
            <a:off x="4951225" y="4502650"/>
            <a:ext cx="1905600" cy="27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700" b="1">
                <a:solidFill>
                  <a:schemeClr val="lt1"/>
                </a:solidFill>
              </a:rPr>
              <a:t>Data integration </a:t>
            </a:r>
            <a:endParaRPr sz="1700" b="1">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3"/>
        <p:cNvGrpSpPr/>
        <p:nvPr/>
      </p:nvGrpSpPr>
      <p:grpSpPr>
        <a:xfrm>
          <a:off x="0" y="0"/>
          <a:ext cx="0" cy="0"/>
          <a:chOff x="0" y="0"/>
          <a:chExt cx="0" cy="0"/>
        </a:xfrm>
      </p:grpSpPr>
      <p:pic>
        <p:nvPicPr>
          <p:cNvPr id="4024" name="Google Shape;4024;p53"/>
          <p:cNvPicPr preferRelativeResize="0"/>
          <p:nvPr/>
        </p:nvPicPr>
        <p:blipFill>
          <a:blip r:embed="rId3">
            <a:alphaModFix/>
          </a:blip>
          <a:stretch>
            <a:fillRect/>
          </a:stretch>
        </p:blipFill>
        <p:spPr>
          <a:xfrm>
            <a:off x="48872" y="4394126"/>
            <a:ext cx="1361875" cy="700525"/>
          </a:xfrm>
          <a:prstGeom prst="rect">
            <a:avLst/>
          </a:prstGeom>
          <a:noFill/>
          <a:ln>
            <a:noFill/>
          </a:ln>
        </p:spPr>
      </p:pic>
      <p:cxnSp>
        <p:nvCxnSpPr>
          <p:cNvPr id="4025" name="Google Shape;4025;p53"/>
          <p:cNvCxnSpPr>
            <a:stCxn id="4026" idx="4"/>
            <a:endCxn id="4027" idx="0"/>
          </p:cNvCxnSpPr>
          <p:nvPr/>
        </p:nvCxnSpPr>
        <p:spPr>
          <a:xfrm flipH="1">
            <a:off x="4349655" y="2575139"/>
            <a:ext cx="391500" cy="601200"/>
          </a:xfrm>
          <a:prstGeom prst="straightConnector1">
            <a:avLst/>
          </a:prstGeom>
          <a:noFill/>
          <a:ln w="9525" cap="flat" cmpd="sng">
            <a:solidFill>
              <a:schemeClr val="dk2"/>
            </a:solidFill>
            <a:prstDash val="solid"/>
            <a:round/>
            <a:headEnd type="none" w="med" len="med"/>
            <a:tailEnd type="none" w="med" len="med"/>
          </a:ln>
        </p:spPr>
      </p:cxnSp>
      <p:cxnSp>
        <p:nvCxnSpPr>
          <p:cNvPr id="4028" name="Google Shape;4028;p53"/>
          <p:cNvCxnSpPr>
            <a:stCxn id="4029" idx="4"/>
            <a:endCxn id="4030" idx="4"/>
          </p:cNvCxnSpPr>
          <p:nvPr/>
        </p:nvCxnSpPr>
        <p:spPr>
          <a:xfrm flipH="1">
            <a:off x="5581808" y="3305917"/>
            <a:ext cx="157500" cy="268500"/>
          </a:xfrm>
          <a:prstGeom prst="straightConnector1">
            <a:avLst/>
          </a:prstGeom>
          <a:noFill/>
          <a:ln w="9525" cap="flat" cmpd="sng">
            <a:solidFill>
              <a:schemeClr val="dk2"/>
            </a:solidFill>
            <a:prstDash val="solid"/>
            <a:round/>
            <a:headEnd type="none" w="med" len="med"/>
            <a:tailEnd type="none" w="med" len="med"/>
          </a:ln>
        </p:spPr>
      </p:cxnSp>
      <p:cxnSp>
        <p:nvCxnSpPr>
          <p:cNvPr id="4031" name="Google Shape;4031;p53"/>
          <p:cNvCxnSpPr>
            <a:stCxn id="4032" idx="4"/>
            <a:endCxn id="4033" idx="1"/>
          </p:cNvCxnSpPr>
          <p:nvPr/>
        </p:nvCxnSpPr>
        <p:spPr>
          <a:xfrm>
            <a:off x="7628594" y="3305932"/>
            <a:ext cx="45600" cy="234600"/>
          </a:xfrm>
          <a:prstGeom prst="straightConnector1">
            <a:avLst/>
          </a:prstGeom>
          <a:noFill/>
          <a:ln w="9525" cap="flat" cmpd="sng">
            <a:solidFill>
              <a:schemeClr val="dk2"/>
            </a:solidFill>
            <a:prstDash val="solid"/>
            <a:round/>
            <a:headEnd type="none" w="med" len="med"/>
            <a:tailEnd type="none" w="med" len="med"/>
          </a:ln>
        </p:spPr>
      </p:cxnSp>
      <p:cxnSp>
        <p:nvCxnSpPr>
          <p:cNvPr id="4034" name="Google Shape;4034;p53"/>
          <p:cNvCxnSpPr>
            <a:endCxn id="4035" idx="5"/>
          </p:cNvCxnSpPr>
          <p:nvPr/>
        </p:nvCxnSpPr>
        <p:spPr>
          <a:xfrm>
            <a:off x="7649116" y="1946204"/>
            <a:ext cx="399300" cy="221400"/>
          </a:xfrm>
          <a:prstGeom prst="straightConnector1">
            <a:avLst/>
          </a:prstGeom>
          <a:noFill/>
          <a:ln w="9525" cap="flat" cmpd="sng">
            <a:solidFill>
              <a:schemeClr val="dk2"/>
            </a:solidFill>
            <a:prstDash val="solid"/>
            <a:round/>
            <a:headEnd type="none" w="med" len="med"/>
            <a:tailEnd type="none" w="med" len="med"/>
          </a:ln>
        </p:spPr>
      </p:cxnSp>
      <p:sp>
        <p:nvSpPr>
          <p:cNvPr id="4036" name="Google Shape;403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40</a:t>
            </a:fld>
            <a:endParaRPr/>
          </a:p>
        </p:txBody>
      </p:sp>
      <p:sp>
        <p:nvSpPr>
          <p:cNvPr id="4037" name="Google Shape;4037;p53"/>
          <p:cNvSpPr/>
          <p:nvPr/>
        </p:nvSpPr>
        <p:spPr>
          <a:xfrm>
            <a:off x="6708413" y="2693238"/>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L3</a:t>
            </a:r>
            <a:endParaRPr sz="1200" b="1">
              <a:solidFill>
                <a:srgbClr val="073763"/>
              </a:solidFill>
            </a:endParaRPr>
          </a:p>
        </p:txBody>
      </p:sp>
      <p:sp>
        <p:nvSpPr>
          <p:cNvPr id="4038" name="Google Shape;4038;p53"/>
          <p:cNvSpPr/>
          <p:nvPr/>
        </p:nvSpPr>
        <p:spPr>
          <a:xfrm>
            <a:off x="6788800" y="1428550"/>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L4</a:t>
            </a:r>
            <a:endParaRPr sz="1200" b="1">
              <a:solidFill>
                <a:srgbClr val="1C4587"/>
              </a:solidFill>
            </a:endParaRPr>
          </a:p>
        </p:txBody>
      </p:sp>
      <p:sp>
        <p:nvSpPr>
          <p:cNvPr id="4039" name="Google Shape;4039;p53"/>
          <p:cNvSpPr txBox="1"/>
          <p:nvPr/>
        </p:nvSpPr>
        <p:spPr>
          <a:xfrm>
            <a:off x="6951771" y="1363228"/>
            <a:ext cx="1313700" cy="3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-0.22, 0.54</a:t>
            </a:r>
            <a:endParaRPr sz="1100">
              <a:solidFill>
                <a:schemeClr val="dk1"/>
              </a:solidFill>
            </a:endParaRPr>
          </a:p>
          <a:p>
            <a:pPr marL="0" lvl="0" indent="0" algn="ctr" rtl="0">
              <a:spcBef>
                <a:spcPts val="0"/>
              </a:spcBef>
              <a:spcAft>
                <a:spcPts val="0"/>
              </a:spcAft>
              <a:buNone/>
            </a:pPr>
            <a:r>
              <a:rPr lang="fr" sz="1100">
                <a:solidFill>
                  <a:schemeClr val="dk1"/>
                </a:solidFill>
              </a:rPr>
              <a:t>0.48, 1.24</a:t>
            </a:r>
            <a:endParaRPr sz="1100">
              <a:solidFill>
                <a:schemeClr val="dk1"/>
              </a:solidFill>
            </a:endParaRPr>
          </a:p>
        </p:txBody>
      </p:sp>
      <p:sp>
        <p:nvSpPr>
          <p:cNvPr id="4040" name="Google Shape;4040;p53"/>
          <p:cNvSpPr txBox="1"/>
          <p:nvPr/>
        </p:nvSpPr>
        <p:spPr>
          <a:xfrm>
            <a:off x="6925271" y="1496016"/>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|____________|</a:t>
            </a:r>
            <a:endParaRPr>
              <a:solidFill>
                <a:schemeClr val="dk1"/>
              </a:solidFill>
            </a:endParaRPr>
          </a:p>
        </p:txBody>
      </p:sp>
      <p:sp>
        <p:nvSpPr>
          <p:cNvPr id="4041" name="Google Shape;4041;p53"/>
          <p:cNvSpPr/>
          <p:nvPr/>
        </p:nvSpPr>
        <p:spPr>
          <a:xfrm>
            <a:off x="5669475" y="2027538"/>
            <a:ext cx="1840500" cy="612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l"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I2</a:t>
            </a:r>
            <a:endParaRPr sz="1200" b="1">
              <a:solidFill>
                <a:srgbClr val="073763"/>
              </a:solidFill>
            </a:endParaRPr>
          </a:p>
        </p:txBody>
      </p:sp>
      <p:sp>
        <p:nvSpPr>
          <p:cNvPr id="4042" name="Google Shape;4042;p53"/>
          <p:cNvSpPr txBox="1"/>
          <p:nvPr/>
        </p:nvSpPr>
        <p:spPr>
          <a:xfrm>
            <a:off x="5737820" y="2043068"/>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0.11, 0.31</a:t>
            </a:r>
            <a:endParaRPr sz="1100">
              <a:solidFill>
                <a:schemeClr val="dk1"/>
              </a:solidFill>
            </a:endParaRPr>
          </a:p>
          <a:p>
            <a:pPr marL="0" lvl="0" indent="0" algn="ctr" rtl="0">
              <a:spcBef>
                <a:spcPts val="0"/>
              </a:spcBef>
              <a:spcAft>
                <a:spcPts val="0"/>
              </a:spcAft>
              <a:buNone/>
            </a:pPr>
            <a:r>
              <a:rPr lang="fr" sz="1100">
                <a:solidFill>
                  <a:schemeClr val="dk1"/>
                </a:solidFill>
              </a:rPr>
              <a:t>1.23, 1.32</a:t>
            </a:r>
            <a:endParaRPr sz="1100">
              <a:solidFill>
                <a:schemeClr val="dk1"/>
              </a:solidFill>
            </a:endParaRPr>
          </a:p>
        </p:txBody>
      </p:sp>
      <p:sp>
        <p:nvSpPr>
          <p:cNvPr id="4043" name="Google Shape;4043;p53"/>
          <p:cNvSpPr txBox="1"/>
          <p:nvPr/>
        </p:nvSpPr>
        <p:spPr>
          <a:xfrm>
            <a:off x="5668323" y="2150496"/>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4044" name="Google Shape;4044;p53"/>
          <p:cNvSpPr txBox="1"/>
          <p:nvPr/>
        </p:nvSpPr>
        <p:spPr>
          <a:xfrm>
            <a:off x="6544597" y="2044042"/>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-0.11</a:t>
            </a:r>
            <a:endParaRPr sz="1100">
              <a:solidFill>
                <a:schemeClr val="dk1"/>
              </a:solidFill>
            </a:endParaRPr>
          </a:p>
          <a:p>
            <a:pPr marL="0" lvl="0" indent="0" algn="ctr" rtl="0">
              <a:spcBef>
                <a:spcPts val="0"/>
              </a:spcBef>
              <a:spcAft>
                <a:spcPts val="0"/>
              </a:spcAft>
              <a:buNone/>
            </a:pPr>
            <a:r>
              <a:rPr lang="fr" sz="1100">
                <a:solidFill>
                  <a:schemeClr val="dk1"/>
                </a:solidFill>
              </a:rPr>
              <a:t>0.44, 0.54</a:t>
            </a:r>
            <a:endParaRPr sz="1100">
              <a:solidFill>
                <a:schemeClr val="dk1"/>
              </a:solidFill>
            </a:endParaRPr>
          </a:p>
        </p:txBody>
      </p:sp>
      <p:sp>
        <p:nvSpPr>
          <p:cNvPr id="4045" name="Google Shape;4045;p53"/>
          <p:cNvSpPr/>
          <p:nvPr/>
        </p:nvSpPr>
        <p:spPr>
          <a:xfrm>
            <a:off x="5685675" y="811063"/>
            <a:ext cx="1720500" cy="517800"/>
          </a:xfrm>
          <a:prstGeom prst="ellipse">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1C4587"/>
                </a:solidFill>
              </a:rPr>
              <a:t>Root</a:t>
            </a:r>
            <a:endParaRPr sz="1200" b="1">
              <a:solidFill>
                <a:srgbClr val="1C4587"/>
              </a:solidFill>
            </a:endParaRPr>
          </a:p>
        </p:txBody>
      </p:sp>
      <p:sp>
        <p:nvSpPr>
          <p:cNvPr id="4046" name="Google Shape;4046;p53"/>
          <p:cNvSpPr txBox="1"/>
          <p:nvPr/>
        </p:nvSpPr>
        <p:spPr>
          <a:xfrm>
            <a:off x="5855721" y="878528"/>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4047" name="Google Shape;4047;p53"/>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38761D"/>
                </a:solidFill>
              </a:rPr>
              <a:t>-0.25, 0.54</a:t>
            </a:r>
            <a:endParaRPr sz="1100">
              <a:solidFill>
                <a:srgbClr val="38761D"/>
              </a:solidFill>
            </a:endParaRPr>
          </a:p>
          <a:p>
            <a:pPr marL="0" lvl="0" indent="0" algn="ctr" rtl="0">
              <a:spcBef>
                <a:spcPts val="0"/>
              </a:spcBef>
              <a:spcAft>
                <a:spcPts val="0"/>
              </a:spcAft>
              <a:buNone/>
            </a:pPr>
            <a:r>
              <a:rPr lang="fr" sz="1100">
                <a:solidFill>
                  <a:srgbClr val="38761D"/>
                </a:solidFill>
              </a:rPr>
              <a:t>0.45, 1.24</a:t>
            </a:r>
            <a:endParaRPr sz="1100">
              <a:solidFill>
                <a:srgbClr val="38761D"/>
              </a:solidFill>
            </a:endParaRPr>
          </a:p>
        </p:txBody>
      </p:sp>
      <p:sp>
        <p:nvSpPr>
          <p:cNvPr id="4048" name="Google Shape;4048;p53"/>
          <p:cNvSpPr/>
          <p:nvPr/>
        </p:nvSpPr>
        <p:spPr>
          <a:xfrm>
            <a:off x="4740948" y="1438628"/>
            <a:ext cx="1759500" cy="5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I1</a:t>
            </a:r>
            <a:endParaRPr sz="1200" b="1">
              <a:solidFill>
                <a:srgbClr val="073763"/>
              </a:solidFill>
            </a:endParaRPr>
          </a:p>
        </p:txBody>
      </p:sp>
      <p:sp>
        <p:nvSpPr>
          <p:cNvPr id="4049" name="Google Shape;4049;p53"/>
          <p:cNvSpPr txBox="1"/>
          <p:nvPr/>
        </p:nvSpPr>
        <p:spPr>
          <a:xfrm>
            <a:off x="4883894" y="1504330"/>
            <a:ext cx="15840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4050" name="Google Shape;4050;p53"/>
          <p:cNvSpPr txBox="1"/>
          <p:nvPr/>
        </p:nvSpPr>
        <p:spPr>
          <a:xfrm>
            <a:off x="5166927" y="1386064"/>
            <a:ext cx="916200" cy="4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-0.25, 0.10</a:t>
            </a:r>
            <a:endParaRPr sz="1100">
              <a:solidFill>
                <a:schemeClr val="dk1"/>
              </a:solidFill>
            </a:endParaRPr>
          </a:p>
          <a:p>
            <a:pPr marL="0" lvl="0" indent="0" algn="ctr" rtl="0">
              <a:spcBef>
                <a:spcPts val="0"/>
              </a:spcBef>
              <a:spcAft>
                <a:spcPts val="0"/>
              </a:spcAft>
              <a:buNone/>
            </a:pPr>
            <a:r>
              <a:rPr lang="fr" sz="1100">
                <a:solidFill>
                  <a:schemeClr val="dk1"/>
                </a:solidFill>
              </a:rPr>
              <a:t>0.45, 0.93</a:t>
            </a:r>
            <a:endParaRPr sz="1100">
              <a:solidFill>
                <a:schemeClr val="dk1"/>
              </a:solidFill>
            </a:endParaRPr>
          </a:p>
        </p:txBody>
      </p:sp>
      <p:sp>
        <p:nvSpPr>
          <p:cNvPr id="4051" name="Google Shape;4051;p53"/>
          <p:cNvSpPr/>
          <p:nvPr/>
        </p:nvSpPr>
        <p:spPr>
          <a:xfrm>
            <a:off x="3880805" y="2057464"/>
            <a:ext cx="1720500" cy="5178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L1</a:t>
            </a:r>
            <a:endParaRPr sz="1200" b="1">
              <a:solidFill>
                <a:srgbClr val="073763"/>
              </a:solidFill>
            </a:endParaRPr>
          </a:p>
        </p:txBody>
      </p:sp>
      <p:sp>
        <p:nvSpPr>
          <p:cNvPr id="4052" name="Google Shape;4052;p53"/>
          <p:cNvSpPr txBox="1"/>
          <p:nvPr/>
        </p:nvSpPr>
        <p:spPr>
          <a:xfrm>
            <a:off x="4044852" y="2124930"/>
            <a:ext cx="1584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a:t>
            </a:r>
            <a:endParaRPr/>
          </a:p>
        </p:txBody>
      </p:sp>
      <p:sp>
        <p:nvSpPr>
          <p:cNvPr id="4053" name="Google Shape;4053;p53"/>
          <p:cNvSpPr txBox="1"/>
          <p:nvPr/>
        </p:nvSpPr>
        <p:spPr>
          <a:xfrm>
            <a:off x="4310501" y="2008135"/>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-0.15</a:t>
            </a:r>
            <a:endParaRPr sz="1100">
              <a:solidFill>
                <a:schemeClr val="dk1"/>
              </a:solidFill>
            </a:endParaRPr>
          </a:p>
          <a:p>
            <a:pPr marL="0" lvl="0" indent="0" algn="ctr" rtl="0">
              <a:spcBef>
                <a:spcPts val="0"/>
              </a:spcBef>
              <a:spcAft>
                <a:spcPts val="0"/>
              </a:spcAft>
              <a:buNone/>
            </a:pPr>
            <a:r>
              <a:rPr lang="fr" sz="1100">
                <a:solidFill>
                  <a:schemeClr val="dk1"/>
                </a:solidFill>
              </a:rPr>
              <a:t>0.45, 0.71</a:t>
            </a:r>
            <a:endParaRPr sz="1100">
              <a:solidFill>
                <a:schemeClr val="dk1"/>
              </a:solidFill>
            </a:endParaRPr>
          </a:p>
        </p:txBody>
      </p:sp>
      <p:sp>
        <p:nvSpPr>
          <p:cNvPr id="4054" name="Google Shape;4054;p53"/>
          <p:cNvSpPr/>
          <p:nvPr/>
        </p:nvSpPr>
        <p:spPr>
          <a:xfrm>
            <a:off x="4817836" y="2709529"/>
            <a:ext cx="1840500" cy="6126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CC4125"/>
              </a:solidFill>
            </a:endParaRPr>
          </a:p>
          <a:p>
            <a:pPr marL="0" lvl="0" indent="0" algn="ctr" rtl="0">
              <a:spcBef>
                <a:spcPts val="0"/>
              </a:spcBef>
              <a:spcAft>
                <a:spcPts val="0"/>
              </a:spcAft>
              <a:buNone/>
            </a:pPr>
            <a:endParaRPr sz="1200"/>
          </a:p>
          <a:p>
            <a:pPr marL="0" lvl="0" indent="0" algn="ctr" rtl="0">
              <a:spcBef>
                <a:spcPts val="0"/>
              </a:spcBef>
              <a:spcAft>
                <a:spcPts val="0"/>
              </a:spcAft>
              <a:buNone/>
            </a:pPr>
            <a:r>
              <a:rPr lang="fr" sz="1200" b="1">
                <a:solidFill>
                  <a:srgbClr val="073763"/>
                </a:solidFill>
              </a:rPr>
              <a:t>L2</a:t>
            </a:r>
            <a:endParaRPr sz="1200" b="1">
              <a:solidFill>
                <a:srgbClr val="073763"/>
              </a:solidFill>
            </a:endParaRPr>
          </a:p>
        </p:txBody>
      </p:sp>
      <p:sp>
        <p:nvSpPr>
          <p:cNvPr id="4055" name="Google Shape;4055;p53"/>
          <p:cNvSpPr txBox="1"/>
          <p:nvPr/>
        </p:nvSpPr>
        <p:spPr>
          <a:xfrm>
            <a:off x="4817836"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4056" name="Google Shape;4056;p53"/>
          <p:cNvSpPr txBox="1"/>
          <p:nvPr/>
        </p:nvSpPr>
        <p:spPr>
          <a:xfrm>
            <a:off x="4880397" y="271484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0.26, 0.31</a:t>
            </a:r>
            <a:endParaRPr sz="1100">
              <a:solidFill>
                <a:schemeClr val="dk1"/>
              </a:solidFill>
            </a:endParaRPr>
          </a:p>
          <a:p>
            <a:pPr marL="0" lvl="0" indent="0" algn="ctr" rtl="0">
              <a:spcBef>
                <a:spcPts val="0"/>
              </a:spcBef>
              <a:spcAft>
                <a:spcPts val="0"/>
              </a:spcAft>
              <a:buNone/>
            </a:pPr>
            <a:r>
              <a:rPr lang="fr" sz="1100">
                <a:solidFill>
                  <a:schemeClr val="dk1"/>
                </a:solidFill>
              </a:rPr>
              <a:t>1.23, 1.26</a:t>
            </a:r>
            <a:endParaRPr sz="1100">
              <a:solidFill>
                <a:schemeClr val="dk1"/>
              </a:solidFill>
            </a:endParaRPr>
          </a:p>
        </p:txBody>
      </p:sp>
      <p:sp>
        <p:nvSpPr>
          <p:cNvPr id="4057" name="Google Shape;4057;p53"/>
          <p:cNvSpPr txBox="1"/>
          <p:nvPr/>
        </p:nvSpPr>
        <p:spPr>
          <a:xfrm>
            <a:off x="5694377" y="2723024"/>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-0.31, -0.27</a:t>
            </a:r>
            <a:endParaRPr sz="1100">
              <a:solidFill>
                <a:schemeClr val="dk1"/>
              </a:solidFill>
            </a:endParaRPr>
          </a:p>
          <a:p>
            <a:pPr marL="0" lvl="0" indent="0" algn="ctr" rtl="0">
              <a:spcBef>
                <a:spcPts val="0"/>
              </a:spcBef>
              <a:spcAft>
                <a:spcPts val="0"/>
              </a:spcAft>
              <a:buNone/>
            </a:pPr>
            <a:r>
              <a:rPr lang="fr" sz="1100">
                <a:solidFill>
                  <a:schemeClr val="dk1"/>
                </a:solidFill>
              </a:rPr>
              <a:t>0.49, 0.54</a:t>
            </a:r>
            <a:endParaRPr sz="1100">
              <a:solidFill>
                <a:schemeClr val="dk1"/>
              </a:solidFill>
            </a:endParaRPr>
          </a:p>
        </p:txBody>
      </p:sp>
      <p:sp>
        <p:nvSpPr>
          <p:cNvPr id="4058" name="Google Shape;4058;p53"/>
          <p:cNvSpPr txBox="1"/>
          <p:nvPr/>
        </p:nvSpPr>
        <p:spPr>
          <a:xfrm>
            <a:off x="6707263" y="2831567"/>
            <a:ext cx="18405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|________|_______|</a:t>
            </a:r>
            <a:endParaRPr/>
          </a:p>
        </p:txBody>
      </p:sp>
      <p:sp>
        <p:nvSpPr>
          <p:cNvPr id="4059" name="Google Shape;4059;p53"/>
          <p:cNvSpPr txBox="1"/>
          <p:nvPr/>
        </p:nvSpPr>
        <p:spPr>
          <a:xfrm>
            <a:off x="6802037" y="2713893"/>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0.11, 0.28</a:t>
            </a:r>
            <a:endParaRPr sz="1100">
              <a:solidFill>
                <a:schemeClr val="dk1"/>
              </a:solidFill>
            </a:endParaRPr>
          </a:p>
          <a:p>
            <a:pPr marL="0" lvl="0" indent="0" algn="ctr" rtl="0">
              <a:spcBef>
                <a:spcPts val="0"/>
              </a:spcBef>
              <a:spcAft>
                <a:spcPts val="0"/>
              </a:spcAft>
              <a:buNone/>
            </a:pPr>
            <a:r>
              <a:rPr lang="fr" sz="1100">
                <a:solidFill>
                  <a:schemeClr val="dk1"/>
                </a:solidFill>
              </a:rPr>
              <a:t>1.28, 1.32</a:t>
            </a:r>
            <a:endParaRPr sz="1100">
              <a:solidFill>
                <a:schemeClr val="dk1"/>
              </a:solidFill>
            </a:endParaRPr>
          </a:p>
        </p:txBody>
      </p:sp>
      <p:sp>
        <p:nvSpPr>
          <p:cNvPr id="4060" name="Google Shape;4060;p53"/>
          <p:cNvSpPr txBox="1"/>
          <p:nvPr/>
        </p:nvSpPr>
        <p:spPr>
          <a:xfrm>
            <a:off x="7564721" y="2742701"/>
            <a:ext cx="916200" cy="44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-0.28, -0.11</a:t>
            </a:r>
            <a:endParaRPr sz="1100">
              <a:solidFill>
                <a:schemeClr val="dk1"/>
              </a:solidFill>
            </a:endParaRPr>
          </a:p>
          <a:p>
            <a:pPr marL="0" lvl="0" indent="0" algn="ctr" rtl="0">
              <a:spcBef>
                <a:spcPts val="0"/>
              </a:spcBef>
              <a:spcAft>
                <a:spcPts val="0"/>
              </a:spcAft>
              <a:buNone/>
            </a:pPr>
            <a:r>
              <a:rPr lang="fr" sz="1100">
                <a:solidFill>
                  <a:schemeClr val="dk1"/>
                </a:solidFill>
              </a:rPr>
              <a:t>0.44, 0.53</a:t>
            </a:r>
            <a:endParaRPr sz="1100">
              <a:solidFill>
                <a:schemeClr val="dk1"/>
              </a:solidFill>
            </a:endParaRPr>
          </a:p>
        </p:txBody>
      </p:sp>
      <p:cxnSp>
        <p:nvCxnSpPr>
          <p:cNvPr id="4061" name="Google Shape;4061;p53"/>
          <p:cNvCxnSpPr/>
          <p:nvPr/>
        </p:nvCxnSpPr>
        <p:spPr>
          <a:xfrm rot="10800000" flipH="1">
            <a:off x="5854654" y="1270430"/>
            <a:ext cx="108000" cy="180000"/>
          </a:xfrm>
          <a:prstGeom prst="straightConnector1">
            <a:avLst/>
          </a:prstGeom>
          <a:noFill/>
          <a:ln w="9525" cap="flat" cmpd="sng">
            <a:solidFill>
              <a:schemeClr val="dk2"/>
            </a:solidFill>
            <a:prstDash val="solid"/>
            <a:round/>
            <a:headEnd type="none" w="med" len="med"/>
            <a:tailEnd type="none" w="med" len="med"/>
          </a:ln>
        </p:spPr>
      </p:cxnSp>
      <p:cxnSp>
        <p:nvCxnSpPr>
          <p:cNvPr id="4062" name="Google Shape;4062;p53"/>
          <p:cNvCxnSpPr/>
          <p:nvPr/>
        </p:nvCxnSpPr>
        <p:spPr>
          <a:xfrm>
            <a:off x="7050475" y="1277538"/>
            <a:ext cx="122400" cy="194400"/>
          </a:xfrm>
          <a:prstGeom prst="straightConnector1">
            <a:avLst/>
          </a:prstGeom>
          <a:noFill/>
          <a:ln w="9525" cap="flat" cmpd="sng">
            <a:solidFill>
              <a:schemeClr val="dk2"/>
            </a:solidFill>
            <a:prstDash val="solid"/>
            <a:round/>
            <a:headEnd type="none" w="med" len="med"/>
            <a:tailEnd type="none" w="med" len="med"/>
          </a:ln>
        </p:spPr>
      </p:cxnSp>
      <p:cxnSp>
        <p:nvCxnSpPr>
          <p:cNvPr id="4063" name="Google Shape;4063;p53"/>
          <p:cNvCxnSpPr/>
          <p:nvPr/>
        </p:nvCxnSpPr>
        <p:spPr>
          <a:xfrm flipH="1">
            <a:off x="5112700" y="1954688"/>
            <a:ext cx="57600" cy="115200"/>
          </a:xfrm>
          <a:prstGeom prst="straightConnector1">
            <a:avLst/>
          </a:prstGeom>
          <a:noFill/>
          <a:ln w="9525" cap="flat" cmpd="sng">
            <a:solidFill>
              <a:schemeClr val="dk2"/>
            </a:solidFill>
            <a:prstDash val="solid"/>
            <a:round/>
            <a:headEnd type="none" w="med" len="med"/>
            <a:tailEnd type="none" w="med" len="med"/>
          </a:ln>
        </p:spPr>
      </p:cxnSp>
      <p:cxnSp>
        <p:nvCxnSpPr>
          <p:cNvPr id="4064" name="Google Shape;4064;p53"/>
          <p:cNvCxnSpPr/>
          <p:nvPr/>
        </p:nvCxnSpPr>
        <p:spPr>
          <a:xfrm>
            <a:off x="5962725" y="1947488"/>
            <a:ext cx="79200" cy="129600"/>
          </a:xfrm>
          <a:prstGeom prst="straightConnector1">
            <a:avLst/>
          </a:prstGeom>
          <a:noFill/>
          <a:ln w="9525" cap="flat" cmpd="sng">
            <a:solidFill>
              <a:schemeClr val="dk2"/>
            </a:solidFill>
            <a:prstDash val="solid"/>
            <a:round/>
            <a:headEnd type="none" w="med" len="med"/>
            <a:tailEnd type="none" w="med" len="med"/>
          </a:ln>
        </p:spPr>
      </p:cxnSp>
      <p:cxnSp>
        <p:nvCxnSpPr>
          <p:cNvPr id="4065" name="Google Shape;4065;p53"/>
          <p:cNvCxnSpPr/>
          <p:nvPr/>
        </p:nvCxnSpPr>
        <p:spPr>
          <a:xfrm flipH="1">
            <a:off x="5941125" y="2559813"/>
            <a:ext cx="36000" cy="136800"/>
          </a:xfrm>
          <a:prstGeom prst="straightConnector1">
            <a:avLst/>
          </a:prstGeom>
          <a:noFill/>
          <a:ln w="9525" cap="flat" cmpd="sng">
            <a:solidFill>
              <a:schemeClr val="dk2"/>
            </a:solidFill>
            <a:prstDash val="solid"/>
            <a:round/>
            <a:headEnd type="none" w="med" len="med"/>
            <a:tailEnd type="none" w="med" len="med"/>
          </a:ln>
        </p:spPr>
      </p:cxnSp>
      <p:cxnSp>
        <p:nvCxnSpPr>
          <p:cNvPr id="4066" name="Google Shape;4066;p53"/>
          <p:cNvCxnSpPr/>
          <p:nvPr/>
        </p:nvCxnSpPr>
        <p:spPr>
          <a:xfrm>
            <a:off x="7269237" y="2551976"/>
            <a:ext cx="98100" cy="173400"/>
          </a:xfrm>
          <a:prstGeom prst="straightConnector1">
            <a:avLst/>
          </a:prstGeom>
          <a:noFill/>
          <a:ln w="9525" cap="flat" cmpd="sng">
            <a:solidFill>
              <a:schemeClr val="dk2"/>
            </a:solidFill>
            <a:prstDash val="solid"/>
            <a:round/>
            <a:headEnd type="none" w="med" len="med"/>
            <a:tailEnd type="none" w="med" len="med"/>
          </a:ln>
        </p:spPr>
      </p:cxnSp>
      <p:sp>
        <p:nvSpPr>
          <p:cNvPr id="4067" name="Google Shape;4067;p53"/>
          <p:cNvSpPr txBox="1"/>
          <p:nvPr/>
        </p:nvSpPr>
        <p:spPr>
          <a:xfrm>
            <a:off x="6124670" y="750536"/>
            <a:ext cx="9162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chemeClr val="dk1"/>
                </a:solidFill>
              </a:rPr>
              <a:t>-0.25, 0.54</a:t>
            </a:r>
            <a:endParaRPr sz="1100">
              <a:solidFill>
                <a:schemeClr val="dk1"/>
              </a:solidFill>
            </a:endParaRPr>
          </a:p>
          <a:p>
            <a:pPr marL="0" lvl="0" indent="0" algn="ctr" rtl="0">
              <a:spcBef>
                <a:spcPts val="0"/>
              </a:spcBef>
              <a:spcAft>
                <a:spcPts val="0"/>
              </a:spcAft>
              <a:buNone/>
            </a:pPr>
            <a:r>
              <a:rPr lang="fr" sz="1100">
                <a:solidFill>
                  <a:schemeClr val="dk1"/>
                </a:solidFill>
              </a:rPr>
              <a:t>0.45, 1.24</a:t>
            </a:r>
            <a:endParaRPr sz="1100">
              <a:solidFill>
                <a:schemeClr val="dk1"/>
              </a:solidFill>
            </a:endParaRPr>
          </a:p>
        </p:txBody>
      </p:sp>
      <p:sp>
        <p:nvSpPr>
          <p:cNvPr id="4068" name="Google Shape;4068;p53"/>
          <p:cNvSpPr/>
          <p:nvPr/>
        </p:nvSpPr>
        <p:spPr>
          <a:xfrm>
            <a:off x="7891702" y="244556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3"/>
          <p:cNvSpPr/>
          <p:nvPr/>
        </p:nvSpPr>
        <p:spPr>
          <a:xfrm>
            <a:off x="8741445" y="24533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3"/>
          <p:cNvSpPr/>
          <p:nvPr/>
        </p:nvSpPr>
        <p:spPr>
          <a:xfrm>
            <a:off x="8414155" y="25644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3"/>
          <p:cNvSpPr/>
          <p:nvPr/>
        </p:nvSpPr>
        <p:spPr>
          <a:xfrm>
            <a:off x="8492987" y="25403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3"/>
          <p:cNvSpPr/>
          <p:nvPr/>
        </p:nvSpPr>
        <p:spPr>
          <a:xfrm>
            <a:off x="7910248" y="207668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3"/>
          <p:cNvSpPr/>
          <p:nvPr/>
        </p:nvSpPr>
        <p:spPr>
          <a:xfrm>
            <a:off x="8511533" y="247305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3"/>
          <p:cNvSpPr/>
          <p:nvPr/>
        </p:nvSpPr>
        <p:spPr>
          <a:xfrm>
            <a:off x="8276715" y="25192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3"/>
          <p:cNvSpPr/>
          <p:nvPr/>
        </p:nvSpPr>
        <p:spPr>
          <a:xfrm>
            <a:off x="8714411" y="248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3"/>
          <p:cNvSpPr/>
          <p:nvPr/>
        </p:nvSpPr>
        <p:spPr>
          <a:xfrm>
            <a:off x="8606276" y="246870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3"/>
          <p:cNvSpPr/>
          <p:nvPr/>
        </p:nvSpPr>
        <p:spPr>
          <a:xfrm>
            <a:off x="8606276" y="253002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3"/>
          <p:cNvSpPr/>
          <p:nvPr/>
        </p:nvSpPr>
        <p:spPr>
          <a:xfrm>
            <a:off x="8454740" y="258669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3"/>
          <p:cNvSpPr/>
          <p:nvPr/>
        </p:nvSpPr>
        <p:spPr>
          <a:xfrm>
            <a:off x="8106026" y="258219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3"/>
          <p:cNvSpPr/>
          <p:nvPr/>
        </p:nvSpPr>
        <p:spPr>
          <a:xfrm>
            <a:off x="8265502" y="255772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3"/>
          <p:cNvSpPr/>
          <p:nvPr/>
        </p:nvSpPr>
        <p:spPr>
          <a:xfrm>
            <a:off x="8125362" y="25346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3"/>
          <p:cNvSpPr/>
          <p:nvPr/>
        </p:nvSpPr>
        <p:spPr>
          <a:xfrm>
            <a:off x="8265987" y="24795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3"/>
          <p:cNvSpPr/>
          <p:nvPr/>
        </p:nvSpPr>
        <p:spPr>
          <a:xfrm>
            <a:off x="8395702" y="25193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3"/>
          <p:cNvSpPr/>
          <p:nvPr/>
        </p:nvSpPr>
        <p:spPr>
          <a:xfrm>
            <a:off x="8368668" y="24702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3"/>
          <p:cNvSpPr/>
          <p:nvPr/>
        </p:nvSpPr>
        <p:spPr>
          <a:xfrm>
            <a:off x="8449770" y="24502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3"/>
          <p:cNvSpPr/>
          <p:nvPr/>
        </p:nvSpPr>
        <p:spPr>
          <a:xfrm>
            <a:off x="7891702" y="226162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3"/>
          <p:cNvSpPr/>
          <p:nvPr/>
        </p:nvSpPr>
        <p:spPr>
          <a:xfrm>
            <a:off x="8414155" y="238050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3"/>
          <p:cNvSpPr/>
          <p:nvPr/>
        </p:nvSpPr>
        <p:spPr>
          <a:xfrm>
            <a:off x="8492987" y="23564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3"/>
          <p:cNvSpPr/>
          <p:nvPr/>
        </p:nvSpPr>
        <p:spPr>
          <a:xfrm>
            <a:off x="8276715" y="23352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3"/>
          <p:cNvSpPr/>
          <p:nvPr/>
        </p:nvSpPr>
        <p:spPr>
          <a:xfrm>
            <a:off x="8714411" y="230009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3"/>
          <p:cNvSpPr/>
          <p:nvPr/>
        </p:nvSpPr>
        <p:spPr>
          <a:xfrm>
            <a:off x="8265502" y="237378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3"/>
          <p:cNvSpPr/>
          <p:nvPr/>
        </p:nvSpPr>
        <p:spPr>
          <a:xfrm>
            <a:off x="8125362" y="23507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3"/>
          <p:cNvSpPr/>
          <p:nvPr/>
        </p:nvSpPr>
        <p:spPr>
          <a:xfrm>
            <a:off x="8368668" y="228631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3"/>
          <p:cNvSpPr/>
          <p:nvPr/>
        </p:nvSpPr>
        <p:spPr>
          <a:xfrm>
            <a:off x="8511533" y="2290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3"/>
          <p:cNvSpPr/>
          <p:nvPr/>
        </p:nvSpPr>
        <p:spPr>
          <a:xfrm>
            <a:off x="8717139" y="211770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3"/>
          <p:cNvSpPr/>
          <p:nvPr/>
        </p:nvSpPr>
        <p:spPr>
          <a:xfrm>
            <a:off x="8268230" y="21913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3"/>
          <p:cNvSpPr/>
          <p:nvPr/>
        </p:nvSpPr>
        <p:spPr>
          <a:xfrm>
            <a:off x="8511533" y="210935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8" name="Google Shape;4098;p53"/>
          <p:cNvCxnSpPr>
            <a:stCxn id="4096" idx="0"/>
            <a:endCxn id="4097" idx="3"/>
          </p:cNvCxnSpPr>
          <p:nvPr/>
        </p:nvCxnSpPr>
        <p:spPr>
          <a:xfrm rot="10800000" flipH="1">
            <a:off x="8297930" y="212628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4099" name="Google Shape;4099;p53"/>
          <p:cNvCxnSpPr>
            <a:stCxn id="4096" idx="6"/>
            <a:endCxn id="4095" idx="3"/>
          </p:cNvCxnSpPr>
          <p:nvPr/>
        </p:nvCxnSpPr>
        <p:spPr>
          <a:xfrm rot="10800000" flipH="1">
            <a:off x="8327630" y="213468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4100" name="Google Shape;4100;p53"/>
          <p:cNvCxnSpPr>
            <a:stCxn id="4097" idx="6"/>
            <a:endCxn id="4095" idx="2"/>
          </p:cNvCxnSpPr>
          <p:nvPr/>
        </p:nvCxnSpPr>
        <p:spPr>
          <a:xfrm>
            <a:off x="8570933" y="211925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4101" name="Google Shape;4101;p53"/>
          <p:cNvCxnSpPr>
            <a:endCxn id="4090" idx="2"/>
          </p:cNvCxnSpPr>
          <p:nvPr/>
        </p:nvCxnSpPr>
        <p:spPr>
          <a:xfrm>
            <a:off x="8571011" y="230009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4102" name="Google Shape;4102;p53"/>
          <p:cNvCxnSpPr>
            <a:stCxn id="4088" idx="7"/>
            <a:endCxn id="4090" idx="3"/>
          </p:cNvCxnSpPr>
          <p:nvPr/>
        </p:nvCxnSpPr>
        <p:spPr>
          <a:xfrm rot="10800000" flipH="1">
            <a:off x="8543688" y="231700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4103" name="Google Shape;4103;p53"/>
          <p:cNvCxnSpPr>
            <a:endCxn id="4094" idx="1"/>
          </p:cNvCxnSpPr>
          <p:nvPr/>
        </p:nvCxnSpPr>
        <p:spPr>
          <a:xfrm rot="10800000" flipH="1">
            <a:off x="8428131" y="229310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4104" name="Google Shape;4104;p53"/>
          <p:cNvCxnSpPr>
            <a:stCxn id="4089" idx="0"/>
            <a:endCxn id="4093" idx="3"/>
          </p:cNvCxnSpPr>
          <p:nvPr/>
        </p:nvCxnSpPr>
        <p:spPr>
          <a:xfrm rot="10800000" flipH="1">
            <a:off x="8306415" y="230317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4105" name="Google Shape;4105;p53"/>
          <p:cNvCxnSpPr>
            <a:stCxn id="4092" idx="6"/>
            <a:endCxn id="4089" idx="2"/>
          </p:cNvCxnSpPr>
          <p:nvPr/>
        </p:nvCxnSpPr>
        <p:spPr>
          <a:xfrm rot="10800000" flipH="1">
            <a:off x="8184762" y="234532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4106" name="Google Shape;4106;p53"/>
          <p:cNvCxnSpPr>
            <a:stCxn id="4091" idx="0"/>
            <a:endCxn id="4089" idx="4"/>
          </p:cNvCxnSpPr>
          <p:nvPr/>
        </p:nvCxnSpPr>
        <p:spPr>
          <a:xfrm rot="10800000" flipH="1">
            <a:off x="8295202" y="235518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4107" name="Google Shape;4107;p53"/>
          <p:cNvCxnSpPr>
            <a:stCxn id="4092" idx="5"/>
            <a:endCxn id="4091" idx="2"/>
          </p:cNvCxnSpPr>
          <p:nvPr/>
        </p:nvCxnSpPr>
        <p:spPr>
          <a:xfrm>
            <a:off x="8176063" y="236762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108" name="Google Shape;4108;p53"/>
          <p:cNvCxnSpPr>
            <a:endCxn id="4087" idx="2"/>
          </p:cNvCxnSpPr>
          <p:nvPr/>
        </p:nvCxnSpPr>
        <p:spPr>
          <a:xfrm>
            <a:off x="8325055" y="238380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4109" name="Google Shape;4109;p53"/>
          <p:cNvCxnSpPr>
            <a:stCxn id="4087" idx="7"/>
            <a:endCxn id="4088" idx="3"/>
          </p:cNvCxnSpPr>
          <p:nvPr/>
        </p:nvCxnSpPr>
        <p:spPr>
          <a:xfrm rot="10800000" flipH="1">
            <a:off x="8464856" y="237320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110" name="Google Shape;4110;p53"/>
          <p:cNvCxnSpPr>
            <a:endCxn id="4080" idx="3"/>
          </p:cNvCxnSpPr>
          <p:nvPr/>
        </p:nvCxnSpPr>
        <p:spPr>
          <a:xfrm rot="10800000" flipH="1">
            <a:off x="8165601" y="257462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4111" name="Google Shape;4111;p53"/>
          <p:cNvCxnSpPr>
            <a:endCxn id="4074" idx="3"/>
          </p:cNvCxnSpPr>
          <p:nvPr/>
        </p:nvCxnSpPr>
        <p:spPr>
          <a:xfrm rot="10800000" flipH="1">
            <a:off x="8157014" y="253612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4112" name="Google Shape;4112;p53"/>
          <p:cNvCxnSpPr>
            <a:endCxn id="4081" idx="4"/>
          </p:cNvCxnSpPr>
          <p:nvPr/>
        </p:nvCxnSpPr>
        <p:spPr>
          <a:xfrm rot="10800000" flipH="1">
            <a:off x="8135562" y="255446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4113" name="Google Shape;4113;p53"/>
          <p:cNvCxnSpPr>
            <a:endCxn id="4082" idx="3"/>
          </p:cNvCxnSpPr>
          <p:nvPr/>
        </p:nvCxnSpPr>
        <p:spPr>
          <a:xfrm rot="10800000" flipH="1">
            <a:off x="8154986" y="249643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4114" name="Google Shape;4114;p53"/>
          <p:cNvCxnSpPr>
            <a:endCxn id="4080" idx="2"/>
          </p:cNvCxnSpPr>
          <p:nvPr/>
        </p:nvCxnSpPr>
        <p:spPr>
          <a:xfrm>
            <a:off x="8176102" y="255142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115" name="Google Shape;4115;p53"/>
          <p:cNvCxnSpPr>
            <a:stCxn id="4081" idx="7"/>
            <a:endCxn id="4074" idx="2"/>
          </p:cNvCxnSpPr>
          <p:nvPr/>
        </p:nvCxnSpPr>
        <p:spPr>
          <a:xfrm rot="10800000" flipH="1">
            <a:off x="8176063" y="252916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4116" name="Google Shape;4116;p53"/>
          <p:cNvCxnSpPr>
            <a:endCxn id="4083" idx="3"/>
          </p:cNvCxnSpPr>
          <p:nvPr/>
        </p:nvCxnSpPr>
        <p:spPr>
          <a:xfrm rot="10800000" flipH="1">
            <a:off x="8324901" y="253623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4117" name="Google Shape;4117;p53"/>
          <p:cNvCxnSpPr>
            <a:endCxn id="4082" idx="4"/>
          </p:cNvCxnSpPr>
          <p:nvPr/>
        </p:nvCxnSpPr>
        <p:spPr>
          <a:xfrm rot="10800000">
            <a:off x="8295687" y="249933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4118" name="Google Shape;4118;p53"/>
          <p:cNvCxnSpPr>
            <a:stCxn id="4080" idx="0"/>
            <a:endCxn id="4074" idx="4"/>
          </p:cNvCxnSpPr>
          <p:nvPr/>
        </p:nvCxnSpPr>
        <p:spPr>
          <a:xfrm rot="10800000" flipH="1">
            <a:off x="8295202" y="253912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4119" name="Google Shape;4119;p53"/>
          <p:cNvCxnSpPr>
            <a:endCxn id="4069" idx="2"/>
          </p:cNvCxnSpPr>
          <p:nvPr/>
        </p:nvCxnSpPr>
        <p:spPr>
          <a:xfrm rot="10800000" flipH="1">
            <a:off x="8657145" y="246328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4120" name="Google Shape;4120;p53"/>
          <p:cNvCxnSpPr>
            <a:stCxn id="4076" idx="5"/>
            <a:endCxn id="4075" idx="3"/>
          </p:cNvCxnSpPr>
          <p:nvPr/>
        </p:nvCxnSpPr>
        <p:spPr>
          <a:xfrm>
            <a:off x="8656977" y="248560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4121" name="Google Shape;4121;p53"/>
          <p:cNvCxnSpPr>
            <a:stCxn id="4075" idx="7"/>
          </p:cNvCxnSpPr>
          <p:nvPr/>
        </p:nvCxnSpPr>
        <p:spPr>
          <a:xfrm>
            <a:off x="8765113" y="2486936"/>
            <a:ext cx="0" cy="0"/>
          </a:xfrm>
          <a:prstGeom prst="straightConnector1">
            <a:avLst/>
          </a:prstGeom>
          <a:noFill/>
          <a:ln w="9525" cap="flat" cmpd="sng">
            <a:solidFill>
              <a:schemeClr val="dk2"/>
            </a:solidFill>
            <a:prstDash val="solid"/>
            <a:round/>
            <a:headEnd type="none" w="med" len="med"/>
            <a:tailEnd type="none" w="med" len="med"/>
          </a:ln>
        </p:spPr>
      </p:cxnSp>
      <p:cxnSp>
        <p:nvCxnSpPr>
          <p:cNvPr id="4122" name="Google Shape;4122;p53"/>
          <p:cNvCxnSpPr>
            <a:endCxn id="4085" idx="6"/>
          </p:cNvCxnSpPr>
          <p:nvPr/>
        </p:nvCxnSpPr>
        <p:spPr>
          <a:xfrm flipH="1">
            <a:off x="8509170" y="245628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4123" name="Google Shape;4123;p53"/>
          <p:cNvCxnSpPr>
            <a:stCxn id="4075" idx="7"/>
            <a:endCxn id="4069" idx="5"/>
          </p:cNvCxnSpPr>
          <p:nvPr/>
        </p:nvCxnSpPr>
        <p:spPr>
          <a:xfrm rot="10800000" flipH="1">
            <a:off x="8765113" y="247013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4124" name="Google Shape;4124;p53"/>
          <p:cNvCxnSpPr>
            <a:stCxn id="4078" idx="0"/>
            <a:endCxn id="4070" idx="5"/>
          </p:cNvCxnSpPr>
          <p:nvPr/>
        </p:nvCxnSpPr>
        <p:spPr>
          <a:xfrm rot="10800000">
            <a:off x="8464940" y="258129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4125" name="Google Shape;4125;p53"/>
          <p:cNvCxnSpPr>
            <a:endCxn id="4070" idx="1"/>
          </p:cNvCxnSpPr>
          <p:nvPr/>
        </p:nvCxnSpPr>
        <p:spPr>
          <a:xfrm rot="10800000" flipH="1">
            <a:off x="8316354" y="256735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4126" name="Google Shape;4126;p53"/>
          <p:cNvCxnSpPr>
            <a:stCxn id="4083" idx="5"/>
            <a:endCxn id="4071" idx="2"/>
          </p:cNvCxnSpPr>
          <p:nvPr/>
        </p:nvCxnSpPr>
        <p:spPr>
          <a:xfrm>
            <a:off x="8446403" y="253623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4127" name="Google Shape;4127;p53"/>
          <p:cNvCxnSpPr>
            <a:stCxn id="4070" idx="7"/>
            <a:endCxn id="4071" idx="3"/>
          </p:cNvCxnSpPr>
          <p:nvPr/>
        </p:nvCxnSpPr>
        <p:spPr>
          <a:xfrm rot="10800000" flipH="1">
            <a:off x="8464856" y="255715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128" name="Google Shape;4128;p53"/>
          <p:cNvCxnSpPr>
            <a:endCxn id="4077" idx="2"/>
          </p:cNvCxnSpPr>
          <p:nvPr/>
        </p:nvCxnSpPr>
        <p:spPr>
          <a:xfrm rot="10800000" flipH="1">
            <a:off x="8552576" y="253992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4129" name="Google Shape;4129;p53"/>
          <p:cNvCxnSpPr>
            <a:endCxn id="4077" idx="3"/>
          </p:cNvCxnSpPr>
          <p:nvPr/>
        </p:nvCxnSpPr>
        <p:spPr>
          <a:xfrm rot="10800000" flipH="1">
            <a:off x="8505775" y="254692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4130" name="Google Shape;4130;p53"/>
          <p:cNvCxnSpPr>
            <a:endCxn id="4084" idx="3"/>
          </p:cNvCxnSpPr>
          <p:nvPr/>
        </p:nvCxnSpPr>
        <p:spPr>
          <a:xfrm rot="10800000" flipH="1">
            <a:off x="8325467" y="248715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4131" name="Google Shape;4131;p53"/>
          <p:cNvCxnSpPr>
            <a:stCxn id="4084" idx="7"/>
            <a:endCxn id="4085" idx="3"/>
          </p:cNvCxnSpPr>
          <p:nvPr/>
        </p:nvCxnSpPr>
        <p:spPr>
          <a:xfrm rot="10800000" flipH="1">
            <a:off x="8419369" y="246715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4132" name="Google Shape;4132;p53"/>
          <p:cNvCxnSpPr>
            <a:stCxn id="4085" idx="5"/>
          </p:cNvCxnSpPr>
          <p:nvPr/>
        </p:nvCxnSpPr>
        <p:spPr>
          <a:xfrm>
            <a:off x="8500471" y="2467187"/>
            <a:ext cx="0" cy="0"/>
          </a:xfrm>
          <a:prstGeom prst="straightConnector1">
            <a:avLst/>
          </a:prstGeom>
          <a:noFill/>
          <a:ln w="9525" cap="flat" cmpd="sng">
            <a:solidFill>
              <a:schemeClr val="dk2"/>
            </a:solidFill>
            <a:prstDash val="solid"/>
            <a:round/>
            <a:headEnd type="none" w="med" len="med"/>
            <a:tailEnd type="none" w="med" len="med"/>
          </a:ln>
        </p:spPr>
      </p:cxnSp>
      <p:cxnSp>
        <p:nvCxnSpPr>
          <p:cNvPr id="4133" name="Google Shape;4133;p53"/>
          <p:cNvCxnSpPr>
            <a:stCxn id="4085" idx="5"/>
            <a:endCxn id="4073" idx="0"/>
          </p:cNvCxnSpPr>
          <p:nvPr/>
        </p:nvCxnSpPr>
        <p:spPr>
          <a:xfrm>
            <a:off x="8500471" y="246718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4134" name="Google Shape;4134;p53"/>
          <p:cNvCxnSpPr>
            <a:endCxn id="4076" idx="2"/>
          </p:cNvCxnSpPr>
          <p:nvPr/>
        </p:nvCxnSpPr>
        <p:spPr>
          <a:xfrm rot="10800000" flipH="1">
            <a:off x="8562476" y="247860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4135" name="Google Shape;4135;p53"/>
          <p:cNvCxnSpPr>
            <a:endCxn id="4073" idx="4"/>
          </p:cNvCxnSpPr>
          <p:nvPr/>
        </p:nvCxnSpPr>
        <p:spPr>
          <a:xfrm rot="10800000" flipH="1">
            <a:off x="8446433" y="249285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4136" name="Google Shape;4136;p53"/>
          <p:cNvCxnSpPr>
            <a:endCxn id="4084" idx="4"/>
          </p:cNvCxnSpPr>
          <p:nvPr/>
        </p:nvCxnSpPr>
        <p:spPr>
          <a:xfrm rot="10800000">
            <a:off x="8398368" y="249005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4137" name="Google Shape;4137;p53"/>
          <p:cNvCxnSpPr>
            <a:stCxn id="4077" idx="7"/>
            <a:endCxn id="4075" idx="3"/>
          </p:cNvCxnSpPr>
          <p:nvPr/>
        </p:nvCxnSpPr>
        <p:spPr>
          <a:xfrm rot="10800000" flipH="1">
            <a:off x="8656977" y="250082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4138" name="Google Shape;4138;p53"/>
          <p:cNvCxnSpPr>
            <a:stCxn id="4077" idx="0"/>
            <a:endCxn id="4076" idx="4"/>
          </p:cNvCxnSpPr>
          <p:nvPr/>
        </p:nvCxnSpPr>
        <p:spPr>
          <a:xfrm rot="10800000">
            <a:off x="8635976" y="248862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4139" name="Google Shape;4139;p53"/>
          <p:cNvCxnSpPr>
            <a:endCxn id="4073" idx="4"/>
          </p:cNvCxnSpPr>
          <p:nvPr/>
        </p:nvCxnSpPr>
        <p:spPr>
          <a:xfrm rot="10800000" flipH="1">
            <a:off x="8522933" y="249285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4140" name="Google Shape;4140;p53"/>
          <p:cNvCxnSpPr>
            <a:endCxn id="4083" idx="2"/>
          </p:cNvCxnSpPr>
          <p:nvPr/>
        </p:nvCxnSpPr>
        <p:spPr>
          <a:xfrm>
            <a:off x="8336302" y="252893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4141" name="Google Shape;4141;p53"/>
          <p:cNvCxnSpPr>
            <a:endCxn id="4077" idx="2"/>
          </p:cNvCxnSpPr>
          <p:nvPr/>
        </p:nvCxnSpPr>
        <p:spPr>
          <a:xfrm>
            <a:off x="8419376" y="248712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4142" name="Google Shape;4142;p53"/>
          <p:cNvCxnSpPr>
            <a:endCxn id="4085" idx="2"/>
          </p:cNvCxnSpPr>
          <p:nvPr/>
        </p:nvCxnSpPr>
        <p:spPr>
          <a:xfrm rot="10800000" flipH="1">
            <a:off x="8295870" y="246018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4143" name="Google Shape;4143;p53"/>
          <p:cNvCxnSpPr>
            <a:endCxn id="4070" idx="3"/>
          </p:cNvCxnSpPr>
          <p:nvPr/>
        </p:nvCxnSpPr>
        <p:spPr>
          <a:xfrm rot="10800000" flipH="1">
            <a:off x="8156754" y="258135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4144" name="Google Shape;4144;p53"/>
          <p:cNvCxnSpPr>
            <a:stCxn id="4070" idx="0"/>
            <a:endCxn id="4074" idx="5"/>
          </p:cNvCxnSpPr>
          <p:nvPr/>
        </p:nvCxnSpPr>
        <p:spPr>
          <a:xfrm rot="10800000">
            <a:off x="8327455" y="253625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4145" name="Google Shape;4145;p53"/>
          <p:cNvCxnSpPr>
            <a:endCxn id="4071" idx="7"/>
          </p:cNvCxnSpPr>
          <p:nvPr/>
        </p:nvCxnSpPr>
        <p:spPr>
          <a:xfrm flipH="1">
            <a:off x="8543688" y="249374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4146" name="Google Shape;4146;p53"/>
          <p:cNvCxnSpPr>
            <a:stCxn id="4069" idx="4"/>
            <a:endCxn id="4083" idx="6"/>
          </p:cNvCxnSpPr>
          <p:nvPr/>
        </p:nvCxnSpPr>
        <p:spPr>
          <a:xfrm flipH="1">
            <a:off x="8455245" y="247318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4147" name="Google Shape;4147;p53"/>
          <p:cNvCxnSpPr>
            <a:stCxn id="4078" idx="0"/>
            <a:endCxn id="4071" idx="4"/>
          </p:cNvCxnSpPr>
          <p:nvPr/>
        </p:nvCxnSpPr>
        <p:spPr>
          <a:xfrm rot="10800000" flipH="1">
            <a:off x="8484440" y="256029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4148" name="Google Shape;4148;p53"/>
          <p:cNvCxnSpPr>
            <a:endCxn id="4085" idx="6"/>
          </p:cNvCxnSpPr>
          <p:nvPr/>
        </p:nvCxnSpPr>
        <p:spPr>
          <a:xfrm rot="10800000">
            <a:off x="8509170" y="246018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4149" name="Google Shape;4149;p53"/>
          <p:cNvCxnSpPr>
            <a:stCxn id="4078" idx="3"/>
            <a:endCxn id="4080" idx="5"/>
          </p:cNvCxnSpPr>
          <p:nvPr/>
        </p:nvCxnSpPr>
        <p:spPr>
          <a:xfrm rot="10800000">
            <a:off x="8316139" y="257449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4150" name="Google Shape;4150;p53"/>
          <p:cNvCxnSpPr>
            <a:endCxn id="4073" idx="3"/>
          </p:cNvCxnSpPr>
          <p:nvPr/>
        </p:nvCxnSpPr>
        <p:spPr>
          <a:xfrm>
            <a:off x="8428131" y="248005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4151" name="Google Shape;4151;p53"/>
          <p:cNvSpPr/>
          <p:nvPr/>
        </p:nvSpPr>
        <p:spPr>
          <a:xfrm>
            <a:off x="7162052" y="3909490"/>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3"/>
          <p:cNvSpPr/>
          <p:nvPr/>
        </p:nvSpPr>
        <p:spPr>
          <a:xfrm>
            <a:off x="8011795" y="39173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3"/>
          <p:cNvSpPr/>
          <p:nvPr/>
        </p:nvSpPr>
        <p:spPr>
          <a:xfrm>
            <a:off x="7684505" y="402837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3"/>
          <p:cNvSpPr/>
          <p:nvPr/>
        </p:nvSpPr>
        <p:spPr>
          <a:xfrm>
            <a:off x="7763337" y="40042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3"/>
          <p:cNvSpPr/>
          <p:nvPr/>
        </p:nvSpPr>
        <p:spPr>
          <a:xfrm>
            <a:off x="7180598" y="3540611"/>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3"/>
          <p:cNvSpPr/>
          <p:nvPr/>
        </p:nvSpPr>
        <p:spPr>
          <a:xfrm>
            <a:off x="7781883" y="393697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3"/>
          <p:cNvSpPr/>
          <p:nvPr/>
        </p:nvSpPr>
        <p:spPr>
          <a:xfrm>
            <a:off x="7547065" y="39831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3"/>
          <p:cNvSpPr/>
          <p:nvPr/>
        </p:nvSpPr>
        <p:spPr>
          <a:xfrm>
            <a:off x="7984761" y="394796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3"/>
          <p:cNvSpPr/>
          <p:nvPr/>
        </p:nvSpPr>
        <p:spPr>
          <a:xfrm>
            <a:off x="7876626" y="393263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3"/>
          <p:cNvSpPr/>
          <p:nvPr/>
        </p:nvSpPr>
        <p:spPr>
          <a:xfrm>
            <a:off x="7876626" y="399394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3"/>
          <p:cNvSpPr/>
          <p:nvPr/>
        </p:nvSpPr>
        <p:spPr>
          <a:xfrm>
            <a:off x="7725090" y="405062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3"/>
          <p:cNvSpPr/>
          <p:nvPr/>
        </p:nvSpPr>
        <p:spPr>
          <a:xfrm>
            <a:off x="7376376" y="404611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3"/>
          <p:cNvSpPr/>
          <p:nvPr/>
        </p:nvSpPr>
        <p:spPr>
          <a:xfrm>
            <a:off x="7535852" y="402164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3"/>
          <p:cNvSpPr/>
          <p:nvPr/>
        </p:nvSpPr>
        <p:spPr>
          <a:xfrm>
            <a:off x="7395712" y="39985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3"/>
          <p:cNvSpPr/>
          <p:nvPr/>
        </p:nvSpPr>
        <p:spPr>
          <a:xfrm>
            <a:off x="7536337" y="39434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3"/>
          <p:cNvSpPr/>
          <p:nvPr/>
        </p:nvSpPr>
        <p:spPr>
          <a:xfrm>
            <a:off x="7666052" y="39832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3"/>
          <p:cNvSpPr/>
          <p:nvPr/>
        </p:nvSpPr>
        <p:spPr>
          <a:xfrm>
            <a:off x="7639018" y="393418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3"/>
          <p:cNvSpPr/>
          <p:nvPr/>
        </p:nvSpPr>
        <p:spPr>
          <a:xfrm>
            <a:off x="7720120" y="39142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3"/>
          <p:cNvSpPr/>
          <p:nvPr/>
        </p:nvSpPr>
        <p:spPr>
          <a:xfrm>
            <a:off x="7162052" y="3725549"/>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3"/>
          <p:cNvSpPr/>
          <p:nvPr/>
        </p:nvSpPr>
        <p:spPr>
          <a:xfrm>
            <a:off x="7684505" y="384443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3"/>
          <p:cNvSpPr/>
          <p:nvPr/>
        </p:nvSpPr>
        <p:spPr>
          <a:xfrm>
            <a:off x="7763337" y="38203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3"/>
          <p:cNvSpPr/>
          <p:nvPr/>
        </p:nvSpPr>
        <p:spPr>
          <a:xfrm>
            <a:off x="7547065" y="37992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3"/>
          <p:cNvSpPr/>
          <p:nvPr/>
        </p:nvSpPr>
        <p:spPr>
          <a:xfrm>
            <a:off x="7984761" y="376402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3"/>
          <p:cNvSpPr/>
          <p:nvPr/>
        </p:nvSpPr>
        <p:spPr>
          <a:xfrm>
            <a:off x="7535852" y="383770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3"/>
          <p:cNvSpPr/>
          <p:nvPr/>
        </p:nvSpPr>
        <p:spPr>
          <a:xfrm>
            <a:off x="7395712" y="38146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3"/>
          <p:cNvSpPr/>
          <p:nvPr/>
        </p:nvSpPr>
        <p:spPr>
          <a:xfrm>
            <a:off x="7639018" y="375023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3"/>
          <p:cNvSpPr/>
          <p:nvPr/>
        </p:nvSpPr>
        <p:spPr>
          <a:xfrm>
            <a:off x="7781883" y="375412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3"/>
          <p:cNvSpPr/>
          <p:nvPr/>
        </p:nvSpPr>
        <p:spPr>
          <a:xfrm>
            <a:off x="7987489" y="358162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3"/>
          <p:cNvSpPr/>
          <p:nvPr/>
        </p:nvSpPr>
        <p:spPr>
          <a:xfrm>
            <a:off x="7538580" y="3655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3"/>
          <p:cNvSpPr/>
          <p:nvPr/>
        </p:nvSpPr>
        <p:spPr>
          <a:xfrm>
            <a:off x="7781883" y="357327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1" name="Google Shape;4181;p53"/>
          <p:cNvCxnSpPr>
            <a:stCxn id="4179" idx="0"/>
            <a:endCxn id="4180" idx="3"/>
          </p:cNvCxnSpPr>
          <p:nvPr/>
        </p:nvCxnSpPr>
        <p:spPr>
          <a:xfrm rot="10800000" flipH="1">
            <a:off x="7568280" y="3590212"/>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4182" name="Google Shape;4182;p53"/>
          <p:cNvCxnSpPr>
            <a:stCxn id="4179" idx="6"/>
            <a:endCxn id="4178" idx="3"/>
          </p:cNvCxnSpPr>
          <p:nvPr/>
        </p:nvCxnSpPr>
        <p:spPr>
          <a:xfrm rot="10800000" flipH="1">
            <a:off x="7597980" y="3598612"/>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4183" name="Google Shape;4183;p53"/>
          <p:cNvCxnSpPr>
            <a:stCxn id="4180" idx="6"/>
            <a:endCxn id="4178" idx="2"/>
          </p:cNvCxnSpPr>
          <p:nvPr/>
        </p:nvCxnSpPr>
        <p:spPr>
          <a:xfrm>
            <a:off x="7841283" y="3583177"/>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4184" name="Google Shape;4184;p53"/>
          <p:cNvCxnSpPr>
            <a:endCxn id="4173" idx="2"/>
          </p:cNvCxnSpPr>
          <p:nvPr/>
        </p:nvCxnSpPr>
        <p:spPr>
          <a:xfrm>
            <a:off x="7841361" y="3764020"/>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4185" name="Google Shape;4185;p53"/>
          <p:cNvCxnSpPr>
            <a:stCxn id="4171" idx="7"/>
            <a:endCxn id="4173" idx="3"/>
          </p:cNvCxnSpPr>
          <p:nvPr/>
        </p:nvCxnSpPr>
        <p:spPr>
          <a:xfrm rot="10800000" flipH="1">
            <a:off x="7814038" y="3780930"/>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4186" name="Google Shape;4186;p53"/>
          <p:cNvCxnSpPr>
            <a:endCxn id="4177" idx="1"/>
          </p:cNvCxnSpPr>
          <p:nvPr/>
        </p:nvCxnSpPr>
        <p:spPr>
          <a:xfrm rot="10800000" flipH="1">
            <a:off x="7698481" y="3757025"/>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4187" name="Google Shape;4187;p53"/>
          <p:cNvCxnSpPr>
            <a:stCxn id="4172" idx="0"/>
            <a:endCxn id="4176" idx="3"/>
          </p:cNvCxnSpPr>
          <p:nvPr/>
        </p:nvCxnSpPr>
        <p:spPr>
          <a:xfrm rot="10800000" flipH="1">
            <a:off x="7576765" y="3767103"/>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4188" name="Google Shape;4188;p53"/>
          <p:cNvCxnSpPr>
            <a:stCxn id="4175" idx="6"/>
            <a:endCxn id="4172" idx="2"/>
          </p:cNvCxnSpPr>
          <p:nvPr/>
        </p:nvCxnSpPr>
        <p:spPr>
          <a:xfrm rot="10800000" flipH="1">
            <a:off x="7455112" y="3809245"/>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4189" name="Google Shape;4189;p53"/>
          <p:cNvCxnSpPr>
            <a:stCxn id="4174" idx="0"/>
            <a:endCxn id="4172" idx="4"/>
          </p:cNvCxnSpPr>
          <p:nvPr/>
        </p:nvCxnSpPr>
        <p:spPr>
          <a:xfrm rot="10800000" flipH="1">
            <a:off x="7565552" y="3819107"/>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4190" name="Google Shape;4190;p53"/>
          <p:cNvCxnSpPr>
            <a:stCxn id="4175" idx="5"/>
            <a:endCxn id="4174" idx="2"/>
          </p:cNvCxnSpPr>
          <p:nvPr/>
        </p:nvCxnSpPr>
        <p:spPr>
          <a:xfrm>
            <a:off x="7446413" y="3831546"/>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191" name="Google Shape;4191;p53"/>
          <p:cNvCxnSpPr>
            <a:endCxn id="4170" idx="2"/>
          </p:cNvCxnSpPr>
          <p:nvPr/>
        </p:nvCxnSpPr>
        <p:spPr>
          <a:xfrm>
            <a:off x="7595405" y="3847734"/>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4192" name="Google Shape;4192;p53"/>
          <p:cNvCxnSpPr>
            <a:stCxn id="4170" idx="7"/>
            <a:endCxn id="4171" idx="3"/>
          </p:cNvCxnSpPr>
          <p:nvPr/>
        </p:nvCxnSpPr>
        <p:spPr>
          <a:xfrm rot="10800000" flipH="1">
            <a:off x="7735206" y="3837134"/>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193" name="Google Shape;4193;p53"/>
          <p:cNvCxnSpPr>
            <a:endCxn id="4163" idx="3"/>
          </p:cNvCxnSpPr>
          <p:nvPr/>
        </p:nvCxnSpPr>
        <p:spPr>
          <a:xfrm rot="10800000" flipH="1">
            <a:off x="7435951" y="4038549"/>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4194" name="Google Shape;4194;p53"/>
          <p:cNvCxnSpPr>
            <a:endCxn id="4157" idx="3"/>
          </p:cNvCxnSpPr>
          <p:nvPr/>
        </p:nvCxnSpPr>
        <p:spPr>
          <a:xfrm rot="10800000" flipH="1">
            <a:off x="7427364" y="4000045"/>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4195" name="Google Shape;4195;p53"/>
          <p:cNvCxnSpPr>
            <a:endCxn id="4164" idx="4"/>
          </p:cNvCxnSpPr>
          <p:nvPr/>
        </p:nvCxnSpPr>
        <p:spPr>
          <a:xfrm rot="10800000" flipH="1">
            <a:off x="7405912" y="4018387"/>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4196" name="Google Shape;4196;p53"/>
          <p:cNvCxnSpPr>
            <a:endCxn id="4165" idx="3"/>
          </p:cNvCxnSpPr>
          <p:nvPr/>
        </p:nvCxnSpPr>
        <p:spPr>
          <a:xfrm rot="10800000" flipH="1">
            <a:off x="7425336" y="3960360"/>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4197" name="Google Shape;4197;p53"/>
          <p:cNvCxnSpPr>
            <a:endCxn id="4163" idx="2"/>
          </p:cNvCxnSpPr>
          <p:nvPr/>
        </p:nvCxnSpPr>
        <p:spPr>
          <a:xfrm>
            <a:off x="7446452" y="4015348"/>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198" name="Google Shape;4198;p53"/>
          <p:cNvCxnSpPr>
            <a:stCxn id="4164" idx="7"/>
            <a:endCxn id="4157" idx="2"/>
          </p:cNvCxnSpPr>
          <p:nvPr/>
        </p:nvCxnSpPr>
        <p:spPr>
          <a:xfrm rot="10800000" flipH="1">
            <a:off x="7446413" y="3993087"/>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4199" name="Google Shape;4199;p53"/>
          <p:cNvCxnSpPr>
            <a:endCxn id="4166" idx="3"/>
          </p:cNvCxnSpPr>
          <p:nvPr/>
        </p:nvCxnSpPr>
        <p:spPr>
          <a:xfrm rot="10800000" flipH="1">
            <a:off x="7595251" y="4000159"/>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4200" name="Google Shape;4200;p53"/>
          <p:cNvCxnSpPr>
            <a:endCxn id="4165" idx="4"/>
          </p:cNvCxnSpPr>
          <p:nvPr/>
        </p:nvCxnSpPr>
        <p:spPr>
          <a:xfrm rot="10800000">
            <a:off x="7566037" y="3963259"/>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4201" name="Google Shape;4201;p53"/>
          <p:cNvCxnSpPr>
            <a:stCxn id="4163" idx="0"/>
            <a:endCxn id="4157" idx="4"/>
          </p:cNvCxnSpPr>
          <p:nvPr/>
        </p:nvCxnSpPr>
        <p:spPr>
          <a:xfrm rot="10800000" flipH="1">
            <a:off x="7565552" y="4003048"/>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4202" name="Google Shape;4202;p53"/>
          <p:cNvCxnSpPr>
            <a:endCxn id="4152" idx="2"/>
          </p:cNvCxnSpPr>
          <p:nvPr/>
        </p:nvCxnSpPr>
        <p:spPr>
          <a:xfrm rot="10800000" flipH="1">
            <a:off x="7927495" y="3927205"/>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4203" name="Google Shape;4203;p53"/>
          <p:cNvCxnSpPr>
            <a:stCxn id="4159" idx="5"/>
            <a:endCxn id="4158" idx="3"/>
          </p:cNvCxnSpPr>
          <p:nvPr/>
        </p:nvCxnSpPr>
        <p:spPr>
          <a:xfrm>
            <a:off x="7927327" y="3949534"/>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4204" name="Google Shape;4204;p53"/>
          <p:cNvCxnSpPr>
            <a:stCxn id="4158" idx="7"/>
          </p:cNvCxnSpPr>
          <p:nvPr/>
        </p:nvCxnSpPr>
        <p:spPr>
          <a:xfrm>
            <a:off x="8035463" y="3950861"/>
            <a:ext cx="0" cy="0"/>
          </a:xfrm>
          <a:prstGeom prst="straightConnector1">
            <a:avLst/>
          </a:prstGeom>
          <a:noFill/>
          <a:ln w="9525" cap="flat" cmpd="sng">
            <a:solidFill>
              <a:schemeClr val="dk2"/>
            </a:solidFill>
            <a:prstDash val="solid"/>
            <a:round/>
            <a:headEnd type="none" w="med" len="med"/>
            <a:tailEnd type="none" w="med" len="med"/>
          </a:ln>
        </p:spPr>
      </p:cxnSp>
      <p:cxnSp>
        <p:nvCxnSpPr>
          <p:cNvPr id="4205" name="Google Shape;4205;p53"/>
          <p:cNvCxnSpPr>
            <a:endCxn id="4168" idx="6"/>
          </p:cNvCxnSpPr>
          <p:nvPr/>
        </p:nvCxnSpPr>
        <p:spPr>
          <a:xfrm flipH="1">
            <a:off x="7779520" y="3920212"/>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4206" name="Google Shape;4206;p53"/>
          <p:cNvCxnSpPr>
            <a:stCxn id="4158" idx="7"/>
            <a:endCxn id="4152" idx="5"/>
          </p:cNvCxnSpPr>
          <p:nvPr/>
        </p:nvCxnSpPr>
        <p:spPr>
          <a:xfrm rot="10800000" flipH="1">
            <a:off x="8035463" y="3934061"/>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4207" name="Google Shape;4207;p53"/>
          <p:cNvCxnSpPr>
            <a:stCxn id="4161" idx="0"/>
            <a:endCxn id="4153" idx="5"/>
          </p:cNvCxnSpPr>
          <p:nvPr/>
        </p:nvCxnSpPr>
        <p:spPr>
          <a:xfrm rot="10800000">
            <a:off x="7735290" y="4045221"/>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4208" name="Google Shape;4208;p53"/>
          <p:cNvCxnSpPr>
            <a:endCxn id="4153" idx="1"/>
          </p:cNvCxnSpPr>
          <p:nvPr/>
        </p:nvCxnSpPr>
        <p:spPr>
          <a:xfrm rot="10800000" flipH="1">
            <a:off x="7586704" y="4031275"/>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4209" name="Google Shape;4209;p53"/>
          <p:cNvCxnSpPr>
            <a:stCxn id="4166" idx="5"/>
            <a:endCxn id="4154" idx="2"/>
          </p:cNvCxnSpPr>
          <p:nvPr/>
        </p:nvCxnSpPr>
        <p:spPr>
          <a:xfrm>
            <a:off x="7716753" y="4000159"/>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4210" name="Google Shape;4210;p53"/>
          <p:cNvCxnSpPr>
            <a:stCxn id="4153" idx="7"/>
            <a:endCxn id="4154" idx="3"/>
          </p:cNvCxnSpPr>
          <p:nvPr/>
        </p:nvCxnSpPr>
        <p:spPr>
          <a:xfrm rot="10800000" flipH="1">
            <a:off x="7735206" y="4021075"/>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211" name="Google Shape;4211;p53"/>
          <p:cNvCxnSpPr>
            <a:endCxn id="4160" idx="2"/>
          </p:cNvCxnSpPr>
          <p:nvPr/>
        </p:nvCxnSpPr>
        <p:spPr>
          <a:xfrm rot="10800000" flipH="1">
            <a:off x="7822926" y="4003847"/>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4212" name="Google Shape;4212;p53"/>
          <p:cNvCxnSpPr>
            <a:endCxn id="4160" idx="3"/>
          </p:cNvCxnSpPr>
          <p:nvPr/>
        </p:nvCxnSpPr>
        <p:spPr>
          <a:xfrm rot="10800000" flipH="1">
            <a:off x="7776125" y="4010847"/>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4213" name="Google Shape;4213;p53"/>
          <p:cNvCxnSpPr>
            <a:endCxn id="4167" idx="3"/>
          </p:cNvCxnSpPr>
          <p:nvPr/>
        </p:nvCxnSpPr>
        <p:spPr>
          <a:xfrm rot="10800000" flipH="1">
            <a:off x="7595817" y="3951080"/>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4214" name="Google Shape;4214;p53"/>
          <p:cNvCxnSpPr>
            <a:stCxn id="4167" idx="7"/>
            <a:endCxn id="4168" idx="3"/>
          </p:cNvCxnSpPr>
          <p:nvPr/>
        </p:nvCxnSpPr>
        <p:spPr>
          <a:xfrm rot="10800000" flipH="1">
            <a:off x="7689719" y="3931079"/>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4215" name="Google Shape;4215;p53"/>
          <p:cNvCxnSpPr>
            <a:stCxn id="4168" idx="5"/>
          </p:cNvCxnSpPr>
          <p:nvPr/>
        </p:nvCxnSpPr>
        <p:spPr>
          <a:xfrm>
            <a:off x="7770821" y="3931112"/>
            <a:ext cx="0" cy="0"/>
          </a:xfrm>
          <a:prstGeom prst="straightConnector1">
            <a:avLst/>
          </a:prstGeom>
          <a:noFill/>
          <a:ln w="9525" cap="flat" cmpd="sng">
            <a:solidFill>
              <a:schemeClr val="dk2"/>
            </a:solidFill>
            <a:prstDash val="solid"/>
            <a:round/>
            <a:headEnd type="none" w="med" len="med"/>
            <a:tailEnd type="none" w="med" len="med"/>
          </a:ln>
        </p:spPr>
      </p:cxnSp>
      <p:cxnSp>
        <p:nvCxnSpPr>
          <p:cNvPr id="4216" name="Google Shape;4216;p53"/>
          <p:cNvCxnSpPr>
            <a:stCxn id="4168" idx="5"/>
            <a:endCxn id="4156" idx="0"/>
          </p:cNvCxnSpPr>
          <p:nvPr/>
        </p:nvCxnSpPr>
        <p:spPr>
          <a:xfrm>
            <a:off x="7770821" y="3931112"/>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4217" name="Google Shape;4217;p53"/>
          <p:cNvCxnSpPr>
            <a:endCxn id="4159" idx="2"/>
          </p:cNvCxnSpPr>
          <p:nvPr/>
        </p:nvCxnSpPr>
        <p:spPr>
          <a:xfrm rot="10800000" flipH="1">
            <a:off x="7832826" y="3942533"/>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4218" name="Google Shape;4218;p53"/>
          <p:cNvCxnSpPr>
            <a:endCxn id="4156" idx="4"/>
          </p:cNvCxnSpPr>
          <p:nvPr/>
        </p:nvCxnSpPr>
        <p:spPr>
          <a:xfrm rot="10800000" flipH="1">
            <a:off x="7716783" y="3956778"/>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4219" name="Google Shape;4219;p53"/>
          <p:cNvCxnSpPr>
            <a:endCxn id="4167" idx="4"/>
          </p:cNvCxnSpPr>
          <p:nvPr/>
        </p:nvCxnSpPr>
        <p:spPr>
          <a:xfrm rot="10800000">
            <a:off x="7668718" y="3953980"/>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4220" name="Google Shape;4220;p53"/>
          <p:cNvCxnSpPr>
            <a:stCxn id="4160" idx="7"/>
            <a:endCxn id="4158" idx="3"/>
          </p:cNvCxnSpPr>
          <p:nvPr/>
        </p:nvCxnSpPr>
        <p:spPr>
          <a:xfrm rot="10800000" flipH="1">
            <a:off x="7927327" y="3964747"/>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4221" name="Google Shape;4221;p53"/>
          <p:cNvCxnSpPr>
            <a:stCxn id="4160" idx="0"/>
            <a:endCxn id="4159" idx="4"/>
          </p:cNvCxnSpPr>
          <p:nvPr/>
        </p:nvCxnSpPr>
        <p:spPr>
          <a:xfrm rot="10800000">
            <a:off x="7906326" y="3952547"/>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4222" name="Google Shape;4222;p53"/>
          <p:cNvCxnSpPr>
            <a:endCxn id="4156" idx="4"/>
          </p:cNvCxnSpPr>
          <p:nvPr/>
        </p:nvCxnSpPr>
        <p:spPr>
          <a:xfrm rot="10800000" flipH="1">
            <a:off x="7793283" y="3956778"/>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4223" name="Google Shape;4223;p53"/>
          <p:cNvCxnSpPr>
            <a:endCxn id="4166" idx="2"/>
          </p:cNvCxnSpPr>
          <p:nvPr/>
        </p:nvCxnSpPr>
        <p:spPr>
          <a:xfrm>
            <a:off x="7606652" y="3992858"/>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4224" name="Google Shape;4224;p53"/>
          <p:cNvCxnSpPr>
            <a:endCxn id="4160" idx="2"/>
          </p:cNvCxnSpPr>
          <p:nvPr/>
        </p:nvCxnSpPr>
        <p:spPr>
          <a:xfrm>
            <a:off x="7689726" y="3951047"/>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4225" name="Google Shape;4225;p53"/>
          <p:cNvCxnSpPr>
            <a:endCxn id="4168" idx="2"/>
          </p:cNvCxnSpPr>
          <p:nvPr/>
        </p:nvCxnSpPr>
        <p:spPr>
          <a:xfrm rot="10800000" flipH="1">
            <a:off x="7566220" y="3924112"/>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4226" name="Google Shape;4226;p53"/>
          <p:cNvCxnSpPr>
            <a:endCxn id="4153" idx="3"/>
          </p:cNvCxnSpPr>
          <p:nvPr/>
        </p:nvCxnSpPr>
        <p:spPr>
          <a:xfrm rot="10800000" flipH="1">
            <a:off x="7427104" y="4045276"/>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4227" name="Google Shape;4227;p53"/>
          <p:cNvCxnSpPr>
            <a:stCxn id="4153" idx="0"/>
            <a:endCxn id="4157" idx="5"/>
          </p:cNvCxnSpPr>
          <p:nvPr/>
        </p:nvCxnSpPr>
        <p:spPr>
          <a:xfrm rot="10800000">
            <a:off x="7597805" y="4000176"/>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4228" name="Google Shape;4228;p53"/>
          <p:cNvCxnSpPr>
            <a:endCxn id="4154" idx="7"/>
          </p:cNvCxnSpPr>
          <p:nvPr/>
        </p:nvCxnSpPr>
        <p:spPr>
          <a:xfrm flipH="1">
            <a:off x="7814038" y="3957671"/>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4229" name="Google Shape;4229;p53"/>
          <p:cNvCxnSpPr>
            <a:stCxn id="4152" idx="4"/>
            <a:endCxn id="4166" idx="6"/>
          </p:cNvCxnSpPr>
          <p:nvPr/>
        </p:nvCxnSpPr>
        <p:spPr>
          <a:xfrm flipH="1">
            <a:off x="7725595" y="3937105"/>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4230" name="Google Shape;4230;p53"/>
          <p:cNvCxnSpPr>
            <a:stCxn id="4161" idx="0"/>
            <a:endCxn id="4154" idx="4"/>
          </p:cNvCxnSpPr>
          <p:nvPr/>
        </p:nvCxnSpPr>
        <p:spPr>
          <a:xfrm rot="10800000" flipH="1">
            <a:off x="7754790" y="4024221"/>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4231" name="Google Shape;4231;p53"/>
          <p:cNvCxnSpPr>
            <a:endCxn id="4168" idx="6"/>
          </p:cNvCxnSpPr>
          <p:nvPr/>
        </p:nvCxnSpPr>
        <p:spPr>
          <a:xfrm rot="10800000">
            <a:off x="7779520" y="3924112"/>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4232" name="Google Shape;4232;p53"/>
          <p:cNvCxnSpPr>
            <a:stCxn id="4161" idx="3"/>
            <a:endCxn id="4163" idx="5"/>
          </p:cNvCxnSpPr>
          <p:nvPr/>
        </p:nvCxnSpPr>
        <p:spPr>
          <a:xfrm rot="10800000">
            <a:off x="7586489" y="4038422"/>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4233" name="Google Shape;4233;p53"/>
          <p:cNvCxnSpPr>
            <a:endCxn id="4156" idx="3"/>
          </p:cNvCxnSpPr>
          <p:nvPr/>
        </p:nvCxnSpPr>
        <p:spPr>
          <a:xfrm>
            <a:off x="7698481" y="3943978"/>
            <a:ext cx="92100" cy="9900"/>
          </a:xfrm>
          <a:prstGeom prst="straightConnector1">
            <a:avLst/>
          </a:prstGeom>
          <a:noFill/>
          <a:ln w="9525" cap="flat" cmpd="sng">
            <a:solidFill>
              <a:schemeClr val="dk2"/>
            </a:solidFill>
            <a:prstDash val="solid"/>
            <a:round/>
            <a:headEnd type="none" w="med" len="med"/>
            <a:tailEnd type="triangle" w="med" len="med"/>
          </a:ln>
        </p:spPr>
      </p:cxnSp>
      <p:sp>
        <p:nvSpPr>
          <p:cNvPr id="4234" name="Google Shape;4234;p53"/>
          <p:cNvSpPr/>
          <p:nvPr/>
        </p:nvSpPr>
        <p:spPr>
          <a:xfrm>
            <a:off x="5097552" y="39493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3"/>
          <p:cNvSpPr/>
          <p:nvPr/>
        </p:nvSpPr>
        <p:spPr>
          <a:xfrm>
            <a:off x="5947295" y="39571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3"/>
          <p:cNvSpPr/>
          <p:nvPr/>
        </p:nvSpPr>
        <p:spPr>
          <a:xfrm>
            <a:off x="5620005" y="40682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3"/>
          <p:cNvSpPr/>
          <p:nvPr/>
        </p:nvSpPr>
        <p:spPr>
          <a:xfrm>
            <a:off x="5698837" y="40440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3"/>
          <p:cNvSpPr/>
          <p:nvPr/>
        </p:nvSpPr>
        <p:spPr>
          <a:xfrm>
            <a:off x="5116098" y="35804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3"/>
          <p:cNvSpPr/>
          <p:nvPr/>
        </p:nvSpPr>
        <p:spPr>
          <a:xfrm>
            <a:off x="5717383" y="39768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3"/>
          <p:cNvSpPr/>
          <p:nvPr/>
        </p:nvSpPr>
        <p:spPr>
          <a:xfrm>
            <a:off x="5482565" y="40229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3"/>
          <p:cNvSpPr/>
          <p:nvPr/>
        </p:nvSpPr>
        <p:spPr>
          <a:xfrm>
            <a:off x="5920261" y="39877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3"/>
          <p:cNvSpPr/>
          <p:nvPr/>
        </p:nvSpPr>
        <p:spPr>
          <a:xfrm>
            <a:off x="5812126" y="39724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3"/>
          <p:cNvSpPr/>
          <p:nvPr/>
        </p:nvSpPr>
        <p:spPr>
          <a:xfrm>
            <a:off x="5812126" y="40337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3"/>
          <p:cNvSpPr/>
          <p:nvPr/>
        </p:nvSpPr>
        <p:spPr>
          <a:xfrm>
            <a:off x="5660590" y="40904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3"/>
          <p:cNvSpPr/>
          <p:nvPr/>
        </p:nvSpPr>
        <p:spPr>
          <a:xfrm>
            <a:off x="5311876" y="40859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3"/>
          <p:cNvSpPr/>
          <p:nvPr/>
        </p:nvSpPr>
        <p:spPr>
          <a:xfrm>
            <a:off x="5471352" y="40614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3"/>
          <p:cNvSpPr/>
          <p:nvPr/>
        </p:nvSpPr>
        <p:spPr>
          <a:xfrm>
            <a:off x="5331212" y="40384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3"/>
          <p:cNvSpPr/>
          <p:nvPr/>
        </p:nvSpPr>
        <p:spPr>
          <a:xfrm>
            <a:off x="5471837" y="39832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3"/>
          <p:cNvSpPr/>
          <p:nvPr/>
        </p:nvSpPr>
        <p:spPr>
          <a:xfrm>
            <a:off x="5601552" y="40230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3"/>
          <p:cNvSpPr/>
          <p:nvPr/>
        </p:nvSpPr>
        <p:spPr>
          <a:xfrm>
            <a:off x="5574518" y="39740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3"/>
          <p:cNvSpPr/>
          <p:nvPr/>
        </p:nvSpPr>
        <p:spPr>
          <a:xfrm>
            <a:off x="5655620" y="3954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3"/>
          <p:cNvSpPr/>
          <p:nvPr/>
        </p:nvSpPr>
        <p:spPr>
          <a:xfrm>
            <a:off x="5097552" y="37653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3"/>
          <p:cNvSpPr/>
          <p:nvPr/>
        </p:nvSpPr>
        <p:spPr>
          <a:xfrm>
            <a:off x="5620005" y="38842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3"/>
          <p:cNvSpPr/>
          <p:nvPr/>
        </p:nvSpPr>
        <p:spPr>
          <a:xfrm>
            <a:off x="5698837" y="38601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3"/>
          <p:cNvSpPr/>
          <p:nvPr/>
        </p:nvSpPr>
        <p:spPr>
          <a:xfrm>
            <a:off x="5482565" y="38390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3"/>
          <p:cNvSpPr/>
          <p:nvPr/>
        </p:nvSpPr>
        <p:spPr>
          <a:xfrm>
            <a:off x="5920261" y="38038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3"/>
          <p:cNvSpPr/>
          <p:nvPr/>
        </p:nvSpPr>
        <p:spPr>
          <a:xfrm>
            <a:off x="5471352" y="38775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3"/>
          <p:cNvSpPr/>
          <p:nvPr/>
        </p:nvSpPr>
        <p:spPr>
          <a:xfrm>
            <a:off x="5331212" y="38544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3"/>
          <p:cNvSpPr/>
          <p:nvPr/>
        </p:nvSpPr>
        <p:spPr>
          <a:xfrm>
            <a:off x="5574518" y="37900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3"/>
          <p:cNvSpPr/>
          <p:nvPr/>
        </p:nvSpPr>
        <p:spPr>
          <a:xfrm>
            <a:off x="5717383" y="37939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3"/>
          <p:cNvSpPr/>
          <p:nvPr/>
        </p:nvSpPr>
        <p:spPr>
          <a:xfrm>
            <a:off x="5922989" y="36214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3"/>
          <p:cNvSpPr/>
          <p:nvPr/>
        </p:nvSpPr>
        <p:spPr>
          <a:xfrm>
            <a:off x="5474080" y="36951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3"/>
          <p:cNvSpPr/>
          <p:nvPr/>
        </p:nvSpPr>
        <p:spPr>
          <a:xfrm>
            <a:off x="5717383" y="36131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64" name="Google Shape;4264;p53"/>
          <p:cNvCxnSpPr>
            <a:stCxn id="4262" idx="0"/>
            <a:endCxn id="4263" idx="3"/>
          </p:cNvCxnSpPr>
          <p:nvPr/>
        </p:nvCxnSpPr>
        <p:spPr>
          <a:xfrm rot="10800000" flipH="1">
            <a:off x="5503780" y="36300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4265" name="Google Shape;4265;p53"/>
          <p:cNvCxnSpPr>
            <a:stCxn id="4262" idx="6"/>
            <a:endCxn id="4261" idx="3"/>
          </p:cNvCxnSpPr>
          <p:nvPr/>
        </p:nvCxnSpPr>
        <p:spPr>
          <a:xfrm rot="10800000" flipH="1">
            <a:off x="5533480" y="36384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4266" name="Google Shape;4266;p53"/>
          <p:cNvCxnSpPr>
            <a:stCxn id="4263" idx="6"/>
            <a:endCxn id="4261" idx="2"/>
          </p:cNvCxnSpPr>
          <p:nvPr/>
        </p:nvCxnSpPr>
        <p:spPr>
          <a:xfrm>
            <a:off x="5776783" y="36230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4267" name="Google Shape;4267;p53"/>
          <p:cNvCxnSpPr>
            <a:endCxn id="4256" idx="2"/>
          </p:cNvCxnSpPr>
          <p:nvPr/>
        </p:nvCxnSpPr>
        <p:spPr>
          <a:xfrm>
            <a:off x="5776861" y="38038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4268" name="Google Shape;4268;p53"/>
          <p:cNvCxnSpPr>
            <a:stCxn id="4254" idx="7"/>
            <a:endCxn id="4256" idx="3"/>
          </p:cNvCxnSpPr>
          <p:nvPr/>
        </p:nvCxnSpPr>
        <p:spPr>
          <a:xfrm rot="10800000" flipH="1">
            <a:off x="5749538" y="38207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4269" name="Google Shape;4269;p53"/>
          <p:cNvCxnSpPr>
            <a:endCxn id="4260" idx="1"/>
          </p:cNvCxnSpPr>
          <p:nvPr/>
        </p:nvCxnSpPr>
        <p:spPr>
          <a:xfrm rot="10800000" flipH="1">
            <a:off x="5633981" y="37968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4270" name="Google Shape;4270;p53"/>
          <p:cNvCxnSpPr>
            <a:stCxn id="4255" idx="0"/>
            <a:endCxn id="4259" idx="3"/>
          </p:cNvCxnSpPr>
          <p:nvPr/>
        </p:nvCxnSpPr>
        <p:spPr>
          <a:xfrm rot="10800000" flipH="1">
            <a:off x="5512265" y="38069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4271" name="Google Shape;4271;p53"/>
          <p:cNvCxnSpPr>
            <a:stCxn id="4258" idx="6"/>
            <a:endCxn id="4255" idx="2"/>
          </p:cNvCxnSpPr>
          <p:nvPr/>
        </p:nvCxnSpPr>
        <p:spPr>
          <a:xfrm rot="10800000" flipH="1">
            <a:off x="5390612" y="38490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4272" name="Google Shape;4272;p53"/>
          <p:cNvCxnSpPr>
            <a:stCxn id="4257" idx="0"/>
            <a:endCxn id="4255" idx="4"/>
          </p:cNvCxnSpPr>
          <p:nvPr/>
        </p:nvCxnSpPr>
        <p:spPr>
          <a:xfrm rot="10800000" flipH="1">
            <a:off x="5501052" y="38589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4273" name="Google Shape;4273;p53"/>
          <p:cNvCxnSpPr>
            <a:stCxn id="4258" idx="5"/>
            <a:endCxn id="4257" idx="2"/>
          </p:cNvCxnSpPr>
          <p:nvPr/>
        </p:nvCxnSpPr>
        <p:spPr>
          <a:xfrm>
            <a:off x="5381913" y="38713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274" name="Google Shape;4274;p53"/>
          <p:cNvCxnSpPr>
            <a:endCxn id="4253" idx="2"/>
          </p:cNvCxnSpPr>
          <p:nvPr/>
        </p:nvCxnSpPr>
        <p:spPr>
          <a:xfrm>
            <a:off x="5530905" y="38875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4275" name="Google Shape;4275;p53"/>
          <p:cNvCxnSpPr>
            <a:stCxn id="4253" idx="7"/>
            <a:endCxn id="4254" idx="3"/>
          </p:cNvCxnSpPr>
          <p:nvPr/>
        </p:nvCxnSpPr>
        <p:spPr>
          <a:xfrm rot="10800000" flipH="1">
            <a:off x="5670706" y="38769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276" name="Google Shape;4276;p53"/>
          <p:cNvCxnSpPr>
            <a:endCxn id="4246" idx="3"/>
          </p:cNvCxnSpPr>
          <p:nvPr/>
        </p:nvCxnSpPr>
        <p:spPr>
          <a:xfrm rot="10800000" flipH="1">
            <a:off x="5371451" y="40783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4277" name="Google Shape;4277;p53"/>
          <p:cNvCxnSpPr>
            <a:endCxn id="4240" idx="3"/>
          </p:cNvCxnSpPr>
          <p:nvPr/>
        </p:nvCxnSpPr>
        <p:spPr>
          <a:xfrm rot="10800000" flipH="1">
            <a:off x="5362864" y="40398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4278" name="Google Shape;4278;p53"/>
          <p:cNvCxnSpPr>
            <a:endCxn id="4247" idx="4"/>
          </p:cNvCxnSpPr>
          <p:nvPr/>
        </p:nvCxnSpPr>
        <p:spPr>
          <a:xfrm rot="10800000" flipH="1">
            <a:off x="5341412" y="40582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4279" name="Google Shape;4279;p53"/>
          <p:cNvCxnSpPr>
            <a:endCxn id="4248" idx="3"/>
          </p:cNvCxnSpPr>
          <p:nvPr/>
        </p:nvCxnSpPr>
        <p:spPr>
          <a:xfrm rot="10800000" flipH="1">
            <a:off x="5360836" y="40001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4280" name="Google Shape;4280;p53"/>
          <p:cNvCxnSpPr>
            <a:endCxn id="4246" idx="2"/>
          </p:cNvCxnSpPr>
          <p:nvPr/>
        </p:nvCxnSpPr>
        <p:spPr>
          <a:xfrm>
            <a:off x="5381952" y="40551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281" name="Google Shape;4281;p53"/>
          <p:cNvCxnSpPr>
            <a:stCxn id="4247" idx="7"/>
            <a:endCxn id="4240" idx="2"/>
          </p:cNvCxnSpPr>
          <p:nvPr/>
        </p:nvCxnSpPr>
        <p:spPr>
          <a:xfrm rot="10800000" flipH="1">
            <a:off x="5381913" y="40329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4282" name="Google Shape;4282;p53"/>
          <p:cNvCxnSpPr>
            <a:endCxn id="4249" idx="3"/>
          </p:cNvCxnSpPr>
          <p:nvPr/>
        </p:nvCxnSpPr>
        <p:spPr>
          <a:xfrm rot="10800000" flipH="1">
            <a:off x="5530751" y="40399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4283" name="Google Shape;4283;p53"/>
          <p:cNvCxnSpPr>
            <a:endCxn id="4248" idx="4"/>
          </p:cNvCxnSpPr>
          <p:nvPr/>
        </p:nvCxnSpPr>
        <p:spPr>
          <a:xfrm rot="10800000">
            <a:off x="5501537" y="40030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4284" name="Google Shape;4284;p53"/>
          <p:cNvCxnSpPr>
            <a:stCxn id="4246" idx="0"/>
            <a:endCxn id="4240" idx="4"/>
          </p:cNvCxnSpPr>
          <p:nvPr/>
        </p:nvCxnSpPr>
        <p:spPr>
          <a:xfrm rot="10800000" flipH="1">
            <a:off x="5501052" y="40428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4285" name="Google Shape;4285;p53"/>
          <p:cNvCxnSpPr>
            <a:endCxn id="4235" idx="2"/>
          </p:cNvCxnSpPr>
          <p:nvPr/>
        </p:nvCxnSpPr>
        <p:spPr>
          <a:xfrm rot="10800000" flipH="1">
            <a:off x="5862995" y="39670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4286" name="Google Shape;4286;p53"/>
          <p:cNvCxnSpPr>
            <a:stCxn id="4242" idx="5"/>
            <a:endCxn id="4241" idx="3"/>
          </p:cNvCxnSpPr>
          <p:nvPr/>
        </p:nvCxnSpPr>
        <p:spPr>
          <a:xfrm>
            <a:off x="5862827" y="39893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4287" name="Google Shape;4287;p53"/>
          <p:cNvCxnSpPr>
            <a:stCxn id="4241" idx="7"/>
          </p:cNvCxnSpPr>
          <p:nvPr/>
        </p:nvCxnSpPr>
        <p:spPr>
          <a:xfrm>
            <a:off x="5970963" y="3990686"/>
            <a:ext cx="0" cy="0"/>
          </a:xfrm>
          <a:prstGeom prst="straightConnector1">
            <a:avLst/>
          </a:prstGeom>
          <a:noFill/>
          <a:ln w="9525" cap="flat" cmpd="sng">
            <a:solidFill>
              <a:schemeClr val="dk2"/>
            </a:solidFill>
            <a:prstDash val="solid"/>
            <a:round/>
            <a:headEnd type="none" w="med" len="med"/>
            <a:tailEnd type="none" w="med" len="med"/>
          </a:ln>
        </p:spPr>
      </p:cxnSp>
      <p:cxnSp>
        <p:nvCxnSpPr>
          <p:cNvPr id="4288" name="Google Shape;4288;p53"/>
          <p:cNvCxnSpPr>
            <a:endCxn id="4251" idx="6"/>
          </p:cNvCxnSpPr>
          <p:nvPr/>
        </p:nvCxnSpPr>
        <p:spPr>
          <a:xfrm flipH="1">
            <a:off x="5715020" y="39600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4289" name="Google Shape;4289;p53"/>
          <p:cNvCxnSpPr>
            <a:stCxn id="4241" idx="7"/>
            <a:endCxn id="4235" idx="5"/>
          </p:cNvCxnSpPr>
          <p:nvPr/>
        </p:nvCxnSpPr>
        <p:spPr>
          <a:xfrm rot="10800000" flipH="1">
            <a:off x="5970963" y="39738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4290" name="Google Shape;4290;p53"/>
          <p:cNvCxnSpPr>
            <a:stCxn id="4244" idx="0"/>
            <a:endCxn id="4236" idx="5"/>
          </p:cNvCxnSpPr>
          <p:nvPr/>
        </p:nvCxnSpPr>
        <p:spPr>
          <a:xfrm rot="10800000">
            <a:off x="5670790" y="40850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4291" name="Google Shape;4291;p53"/>
          <p:cNvCxnSpPr>
            <a:endCxn id="4236" idx="1"/>
          </p:cNvCxnSpPr>
          <p:nvPr/>
        </p:nvCxnSpPr>
        <p:spPr>
          <a:xfrm rot="10800000" flipH="1">
            <a:off x="5522204" y="40711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4292" name="Google Shape;4292;p53"/>
          <p:cNvCxnSpPr>
            <a:stCxn id="4249" idx="5"/>
            <a:endCxn id="4237" idx="2"/>
          </p:cNvCxnSpPr>
          <p:nvPr/>
        </p:nvCxnSpPr>
        <p:spPr>
          <a:xfrm>
            <a:off x="5652253" y="40399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4293" name="Google Shape;4293;p53"/>
          <p:cNvCxnSpPr>
            <a:stCxn id="4236" idx="7"/>
            <a:endCxn id="4237" idx="3"/>
          </p:cNvCxnSpPr>
          <p:nvPr/>
        </p:nvCxnSpPr>
        <p:spPr>
          <a:xfrm rot="10800000" flipH="1">
            <a:off x="5670706" y="40609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294" name="Google Shape;4294;p53"/>
          <p:cNvCxnSpPr>
            <a:endCxn id="4243" idx="2"/>
          </p:cNvCxnSpPr>
          <p:nvPr/>
        </p:nvCxnSpPr>
        <p:spPr>
          <a:xfrm rot="10800000" flipH="1">
            <a:off x="5758426" y="40436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4295" name="Google Shape;4295;p53"/>
          <p:cNvCxnSpPr>
            <a:endCxn id="4243" idx="3"/>
          </p:cNvCxnSpPr>
          <p:nvPr/>
        </p:nvCxnSpPr>
        <p:spPr>
          <a:xfrm rot="10800000" flipH="1">
            <a:off x="5711625" y="40506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4296" name="Google Shape;4296;p53"/>
          <p:cNvCxnSpPr>
            <a:endCxn id="4250" idx="3"/>
          </p:cNvCxnSpPr>
          <p:nvPr/>
        </p:nvCxnSpPr>
        <p:spPr>
          <a:xfrm rot="10800000" flipH="1">
            <a:off x="5531317" y="39909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4297" name="Google Shape;4297;p53"/>
          <p:cNvCxnSpPr>
            <a:stCxn id="4250" idx="7"/>
            <a:endCxn id="4251" idx="3"/>
          </p:cNvCxnSpPr>
          <p:nvPr/>
        </p:nvCxnSpPr>
        <p:spPr>
          <a:xfrm rot="10800000" flipH="1">
            <a:off x="5625219" y="39709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4298" name="Google Shape;4298;p53"/>
          <p:cNvCxnSpPr>
            <a:stCxn id="4251" idx="5"/>
          </p:cNvCxnSpPr>
          <p:nvPr/>
        </p:nvCxnSpPr>
        <p:spPr>
          <a:xfrm>
            <a:off x="5706321" y="3970937"/>
            <a:ext cx="0" cy="0"/>
          </a:xfrm>
          <a:prstGeom prst="straightConnector1">
            <a:avLst/>
          </a:prstGeom>
          <a:noFill/>
          <a:ln w="9525" cap="flat" cmpd="sng">
            <a:solidFill>
              <a:schemeClr val="dk2"/>
            </a:solidFill>
            <a:prstDash val="solid"/>
            <a:round/>
            <a:headEnd type="none" w="med" len="med"/>
            <a:tailEnd type="none" w="med" len="med"/>
          </a:ln>
        </p:spPr>
      </p:cxnSp>
      <p:cxnSp>
        <p:nvCxnSpPr>
          <p:cNvPr id="4299" name="Google Shape;4299;p53"/>
          <p:cNvCxnSpPr>
            <a:stCxn id="4251" idx="5"/>
            <a:endCxn id="4239" idx="0"/>
          </p:cNvCxnSpPr>
          <p:nvPr/>
        </p:nvCxnSpPr>
        <p:spPr>
          <a:xfrm>
            <a:off x="5706321" y="39709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4300" name="Google Shape;4300;p53"/>
          <p:cNvCxnSpPr>
            <a:endCxn id="4242" idx="2"/>
          </p:cNvCxnSpPr>
          <p:nvPr/>
        </p:nvCxnSpPr>
        <p:spPr>
          <a:xfrm rot="10800000" flipH="1">
            <a:off x="5768326" y="39823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4301" name="Google Shape;4301;p53"/>
          <p:cNvCxnSpPr>
            <a:endCxn id="4239" idx="4"/>
          </p:cNvCxnSpPr>
          <p:nvPr/>
        </p:nvCxnSpPr>
        <p:spPr>
          <a:xfrm rot="10800000" flipH="1">
            <a:off x="5652283" y="39966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4302" name="Google Shape;4302;p53"/>
          <p:cNvCxnSpPr>
            <a:endCxn id="4250" idx="4"/>
          </p:cNvCxnSpPr>
          <p:nvPr/>
        </p:nvCxnSpPr>
        <p:spPr>
          <a:xfrm rot="10800000">
            <a:off x="5604218" y="39938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4303" name="Google Shape;4303;p53"/>
          <p:cNvCxnSpPr>
            <a:stCxn id="4243" idx="7"/>
            <a:endCxn id="4241" idx="3"/>
          </p:cNvCxnSpPr>
          <p:nvPr/>
        </p:nvCxnSpPr>
        <p:spPr>
          <a:xfrm rot="10800000" flipH="1">
            <a:off x="5862827" y="40045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4304" name="Google Shape;4304;p53"/>
          <p:cNvCxnSpPr>
            <a:stCxn id="4243" idx="0"/>
            <a:endCxn id="4242" idx="4"/>
          </p:cNvCxnSpPr>
          <p:nvPr/>
        </p:nvCxnSpPr>
        <p:spPr>
          <a:xfrm rot="10800000">
            <a:off x="5841826" y="39923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4305" name="Google Shape;4305;p53"/>
          <p:cNvCxnSpPr>
            <a:endCxn id="4239" idx="4"/>
          </p:cNvCxnSpPr>
          <p:nvPr/>
        </p:nvCxnSpPr>
        <p:spPr>
          <a:xfrm rot="10800000" flipH="1">
            <a:off x="5728783" y="39966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4306" name="Google Shape;4306;p53"/>
          <p:cNvCxnSpPr>
            <a:endCxn id="4249" idx="2"/>
          </p:cNvCxnSpPr>
          <p:nvPr/>
        </p:nvCxnSpPr>
        <p:spPr>
          <a:xfrm>
            <a:off x="5542152" y="40326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4307" name="Google Shape;4307;p53"/>
          <p:cNvCxnSpPr>
            <a:endCxn id="4243" idx="2"/>
          </p:cNvCxnSpPr>
          <p:nvPr/>
        </p:nvCxnSpPr>
        <p:spPr>
          <a:xfrm>
            <a:off x="5625226" y="39908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4308" name="Google Shape;4308;p53"/>
          <p:cNvCxnSpPr>
            <a:endCxn id="4251" idx="2"/>
          </p:cNvCxnSpPr>
          <p:nvPr/>
        </p:nvCxnSpPr>
        <p:spPr>
          <a:xfrm rot="10800000" flipH="1">
            <a:off x="5501720" y="39639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4309" name="Google Shape;4309;p53"/>
          <p:cNvCxnSpPr>
            <a:endCxn id="4236" idx="3"/>
          </p:cNvCxnSpPr>
          <p:nvPr/>
        </p:nvCxnSpPr>
        <p:spPr>
          <a:xfrm rot="10800000" flipH="1">
            <a:off x="5362604" y="40851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4310" name="Google Shape;4310;p53"/>
          <p:cNvCxnSpPr>
            <a:stCxn id="4236" idx="0"/>
            <a:endCxn id="4240" idx="5"/>
          </p:cNvCxnSpPr>
          <p:nvPr/>
        </p:nvCxnSpPr>
        <p:spPr>
          <a:xfrm rot="10800000">
            <a:off x="5533305" y="40400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4311" name="Google Shape;4311;p53"/>
          <p:cNvCxnSpPr>
            <a:endCxn id="4237" idx="7"/>
          </p:cNvCxnSpPr>
          <p:nvPr/>
        </p:nvCxnSpPr>
        <p:spPr>
          <a:xfrm flipH="1">
            <a:off x="5749538" y="39974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4312" name="Google Shape;4312;p53"/>
          <p:cNvCxnSpPr>
            <a:stCxn id="4235" idx="4"/>
            <a:endCxn id="4249" idx="6"/>
          </p:cNvCxnSpPr>
          <p:nvPr/>
        </p:nvCxnSpPr>
        <p:spPr>
          <a:xfrm flipH="1">
            <a:off x="5661095" y="39769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4313" name="Google Shape;4313;p53"/>
          <p:cNvCxnSpPr>
            <a:stCxn id="4244" idx="0"/>
            <a:endCxn id="4237" idx="4"/>
          </p:cNvCxnSpPr>
          <p:nvPr/>
        </p:nvCxnSpPr>
        <p:spPr>
          <a:xfrm rot="10800000" flipH="1">
            <a:off x="5690290" y="40640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4314" name="Google Shape;4314;p53"/>
          <p:cNvCxnSpPr>
            <a:endCxn id="4251" idx="6"/>
          </p:cNvCxnSpPr>
          <p:nvPr/>
        </p:nvCxnSpPr>
        <p:spPr>
          <a:xfrm rot="10800000">
            <a:off x="5715020" y="39639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4315" name="Google Shape;4315;p53"/>
          <p:cNvCxnSpPr>
            <a:stCxn id="4244" idx="3"/>
            <a:endCxn id="4246" idx="5"/>
          </p:cNvCxnSpPr>
          <p:nvPr/>
        </p:nvCxnSpPr>
        <p:spPr>
          <a:xfrm rot="10800000">
            <a:off x="5521989" y="40782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4316" name="Google Shape;4316;p53"/>
          <p:cNvCxnSpPr>
            <a:endCxn id="4239" idx="3"/>
          </p:cNvCxnSpPr>
          <p:nvPr/>
        </p:nvCxnSpPr>
        <p:spPr>
          <a:xfrm>
            <a:off x="5633981" y="39838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4317" name="Google Shape;4317;p53"/>
          <p:cNvSpPr/>
          <p:nvPr/>
        </p:nvSpPr>
        <p:spPr>
          <a:xfrm>
            <a:off x="3797952" y="3541215"/>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3"/>
          <p:cNvSpPr/>
          <p:nvPr/>
        </p:nvSpPr>
        <p:spPr>
          <a:xfrm>
            <a:off x="4647695" y="354903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3"/>
          <p:cNvSpPr/>
          <p:nvPr/>
        </p:nvSpPr>
        <p:spPr>
          <a:xfrm>
            <a:off x="4320405" y="366010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3"/>
          <p:cNvSpPr/>
          <p:nvPr/>
        </p:nvSpPr>
        <p:spPr>
          <a:xfrm>
            <a:off x="4399237" y="363599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3"/>
          <p:cNvSpPr/>
          <p:nvPr/>
        </p:nvSpPr>
        <p:spPr>
          <a:xfrm>
            <a:off x="3816498" y="3172336"/>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3"/>
          <p:cNvSpPr/>
          <p:nvPr/>
        </p:nvSpPr>
        <p:spPr>
          <a:xfrm>
            <a:off x="4417783" y="356870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3"/>
          <p:cNvSpPr/>
          <p:nvPr/>
        </p:nvSpPr>
        <p:spPr>
          <a:xfrm>
            <a:off x="4182965" y="36148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3"/>
          <p:cNvSpPr/>
          <p:nvPr/>
        </p:nvSpPr>
        <p:spPr>
          <a:xfrm>
            <a:off x="4620661" y="357968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3"/>
          <p:cNvSpPr/>
          <p:nvPr/>
        </p:nvSpPr>
        <p:spPr>
          <a:xfrm>
            <a:off x="4512526" y="356435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3"/>
          <p:cNvSpPr/>
          <p:nvPr/>
        </p:nvSpPr>
        <p:spPr>
          <a:xfrm>
            <a:off x="4512526" y="362567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3"/>
          <p:cNvSpPr/>
          <p:nvPr/>
        </p:nvSpPr>
        <p:spPr>
          <a:xfrm>
            <a:off x="4360990" y="3682346"/>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3"/>
          <p:cNvSpPr/>
          <p:nvPr/>
        </p:nvSpPr>
        <p:spPr>
          <a:xfrm>
            <a:off x="4012276" y="367784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3"/>
          <p:cNvSpPr/>
          <p:nvPr/>
        </p:nvSpPr>
        <p:spPr>
          <a:xfrm>
            <a:off x="4171752" y="365337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3"/>
          <p:cNvSpPr/>
          <p:nvPr/>
        </p:nvSpPr>
        <p:spPr>
          <a:xfrm>
            <a:off x="4031612" y="363031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3"/>
          <p:cNvSpPr/>
          <p:nvPr/>
        </p:nvSpPr>
        <p:spPr>
          <a:xfrm>
            <a:off x="4172237" y="3575184"/>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3"/>
          <p:cNvSpPr/>
          <p:nvPr/>
        </p:nvSpPr>
        <p:spPr>
          <a:xfrm>
            <a:off x="4301952" y="361498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3"/>
          <p:cNvSpPr/>
          <p:nvPr/>
        </p:nvSpPr>
        <p:spPr>
          <a:xfrm>
            <a:off x="4274918" y="356590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3"/>
          <p:cNvSpPr/>
          <p:nvPr/>
        </p:nvSpPr>
        <p:spPr>
          <a:xfrm>
            <a:off x="4356020" y="35459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3"/>
          <p:cNvSpPr/>
          <p:nvPr/>
        </p:nvSpPr>
        <p:spPr>
          <a:xfrm>
            <a:off x="3797952" y="3357274"/>
            <a:ext cx="1067400" cy="166800"/>
          </a:xfrm>
          <a:prstGeom prst="parallelogram">
            <a:avLst>
              <a:gd name="adj" fmla="val 1564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3"/>
          <p:cNvSpPr/>
          <p:nvPr/>
        </p:nvSpPr>
        <p:spPr>
          <a:xfrm>
            <a:off x="4320405" y="3476159"/>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3"/>
          <p:cNvSpPr/>
          <p:nvPr/>
        </p:nvSpPr>
        <p:spPr>
          <a:xfrm>
            <a:off x="4399237" y="345205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3"/>
          <p:cNvSpPr/>
          <p:nvPr/>
        </p:nvSpPr>
        <p:spPr>
          <a:xfrm>
            <a:off x="4182965" y="3430928"/>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3"/>
          <p:cNvSpPr/>
          <p:nvPr/>
        </p:nvSpPr>
        <p:spPr>
          <a:xfrm>
            <a:off x="4620661" y="3395745"/>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3"/>
          <p:cNvSpPr/>
          <p:nvPr/>
        </p:nvSpPr>
        <p:spPr>
          <a:xfrm>
            <a:off x="4171752" y="346943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3"/>
          <p:cNvSpPr/>
          <p:nvPr/>
        </p:nvSpPr>
        <p:spPr>
          <a:xfrm>
            <a:off x="4031612" y="344637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3"/>
          <p:cNvSpPr/>
          <p:nvPr/>
        </p:nvSpPr>
        <p:spPr>
          <a:xfrm>
            <a:off x="4274918" y="3381963"/>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3"/>
          <p:cNvSpPr/>
          <p:nvPr/>
        </p:nvSpPr>
        <p:spPr>
          <a:xfrm>
            <a:off x="4417783" y="3385851"/>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3"/>
          <p:cNvSpPr/>
          <p:nvPr/>
        </p:nvSpPr>
        <p:spPr>
          <a:xfrm>
            <a:off x="4623389" y="3213350"/>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3"/>
          <p:cNvSpPr/>
          <p:nvPr/>
        </p:nvSpPr>
        <p:spPr>
          <a:xfrm>
            <a:off x="4174480" y="3287037"/>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3"/>
          <p:cNvSpPr/>
          <p:nvPr/>
        </p:nvSpPr>
        <p:spPr>
          <a:xfrm>
            <a:off x="4417783" y="3205002"/>
            <a:ext cx="59400" cy="19800"/>
          </a:xfrm>
          <a:prstGeom prst="ellips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47" name="Google Shape;4347;p53"/>
          <p:cNvCxnSpPr>
            <a:stCxn id="4345" idx="0"/>
            <a:endCxn id="4346" idx="3"/>
          </p:cNvCxnSpPr>
          <p:nvPr/>
        </p:nvCxnSpPr>
        <p:spPr>
          <a:xfrm rot="10800000" flipH="1">
            <a:off x="4204180" y="3221937"/>
            <a:ext cx="222300" cy="65100"/>
          </a:xfrm>
          <a:prstGeom prst="straightConnector1">
            <a:avLst/>
          </a:prstGeom>
          <a:noFill/>
          <a:ln w="9525" cap="flat" cmpd="sng">
            <a:solidFill>
              <a:schemeClr val="dk2"/>
            </a:solidFill>
            <a:prstDash val="solid"/>
            <a:round/>
            <a:headEnd type="none" w="med" len="med"/>
            <a:tailEnd type="none" w="med" len="med"/>
          </a:ln>
        </p:spPr>
      </p:cxnSp>
      <p:cxnSp>
        <p:nvCxnSpPr>
          <p:cNvPr id="4348" name="Google Shape;4348;p53"/>
          <p:cNvCxnSpPr>
            <a:stCxn id="4345" idx="6"/>
            <a:endCxn id="4344" idx="3"/>
          </p:cNvCxnSpPr>
          <p:nvPr/>
        </p:nvCxnSpPr>
        <p:spPr>
          <a:xfrm rot="10800000" flipH="1">
            <a:off x="4233880" y="3230337"/>
            <a:ext cx="398100" cy="66600"/>
          </a:xfrm>
          <a:prstGeom prst="straightConnector1">
            <a:avLst/>
          </a:prstGeom>
          <a:noFill/>
          <a:ln w="9525" cap="flat" cmpd="sng">
            <a:solidFill>
              <a:schemeClr val="dk2"/>
            </a:solidFill>
            <a:prstDash val="solid"/>
            <a:round/>
            <a:headEnd type="none" w="med" len="med"/>
            <a:tailEnd type="none" w="med" len="med"/>
          </a:ln>
        </p:spPr>
      </p:cxnSp>
      <p:cxnSp>
        <p:nvCxnSpPr>
          <p:cNvPr id="4349" name="Google Shape;4349;p53"/>
          <p:cNvCxnSpPr>
            <a:stCxn id="4346" idx="6"/>
            <a:endCxn id="4344" idx="2"/>
          </p:cNvCxnSpPr>
          <p:nvPr/>
        </p:nvCxnSpPr>
        <p:spPr>
          <a:xfrm>
            <a:off x="4477183" y="3214902"/>
            <a:ext cx="146100" cy="8400"/>
          </a:xfrm>
          <a:prstGeom prst="straightConnector1">
            <a:avLst/>
          </a:prstGeom>
          <a:noFill/>
          <a:ln w="9525" cap="flat" cmpd="sng">
            <a:solidFill>
              <a:schemeClr val="dk2"/>
            </a:solidFill>
            <a:prstDash val="solid"/>
            <a:round/>
            <a:headEnd type="none" w="med" len="med"/>
            <a:tailEnd type="none" w="med" len="med"/>
          </a:ln>
        </p:spPr>
      </p:cxnSp>
      <p:cxnSp>
        <p:nvCxnSpPr>
          <p:cNvPr id="4350" name="Google Shape;4350;p53"/>
          <p:cNvCxnSpPr>
            <a:endCxn id="4339" idx="2"/>
          </p:cNvCxnSpPr>
          <p:nvPr/>
        </p:nvCxnSpPr>
        <p:spPr>
          <a:xfrm>
            <a:off x="4477261" y="3395745"/>
            <a:ext cx="143400" cy="9900"/>
          </a:xfrm>
          <a:prstGeom prst="straightConnector1">
            <a:avLst/>
          </a:prstGeom>
          <a:noFill/>
          <a:ln w="9525" cap="flat" cmpd="sng">
            <a:solidFill>
              <a:schemeClr val="dk2"/>
            </a:solidFill>
            <a:prstDash val="solid"/>
            <a:round/>
            <a:headEnd type="none" w="med" len="med"/>
            <a:tailEnd type="none" w="med" len="med"/>
          </a:ln>
        </p:spPr>
      </p:cxnSp>
      <p:cxnSp>
        <p:nvCxnSpPr>
          <p:cNvPr id="4351" name="Google Shape;4351;p53"/>
          <p:cNvCxnSpPr>
            <a:stCxn id="4337" idx="7"/>
            <a:endCxn id="4339" idx="3"/>
          </p:cNvCxnSpPr>
          <p:nvPr/>
        </p:nvCxnSpPr>
        <p:spPr>
          <a:xfrm rot="10800000" flipH="1">
            <a:off x="4449938" y="3412655"/>
            <a:ext cx="179400" cy="42300"/>
          </a:xfrm>
          <a:prstGeom prst="straightConnector1">
            <a:avLst/>
          </a:prstGeom>
          <a:noFill/>
          <a:ln w="9525" cap="flat" cmpd="sng">
            <a:solidFill>
              <a:schemeClr val="dk2"/>
            </a:solidFill>
            <a:prstDash val="solid"/>
            <a:round/>
            <a:headEnd type="none" w="med" len="med"/>
            <a:tailEnd type="none" w="med" len="med"/>
          </a:ln>
        </p:spPr>
      </p:cxnSp>
      <p:cxnSp>
        <p:nvCxnSpPr>
          <p:cNvPr id="4352" name="Google Shape;4352;p53"/>
          <p:cNvCxnSpPr>
            <a:endCxn id="4343" idx="1"/>
          </p:cNvCxnSpPr>
          <p:nvPr/>
        </p:nvCxnSpPr>
        <p:spPr>
          <a:xfrm rot="10800000" flipH="1">
            <a:off x="4334381" y="3388750"/>
            <a:ext cx="92100" cy="3000"/>
          </a:xfrm>
          <a:prstGeom prst="straightConnector1">
            <a:avLst/>
          </a:prstGeom>
          <a:noFill/>
          <a:ln w="9525" cap="flat" cmpd="sng">
            <a:solidFill>
              <a:schemeClr val="dk2"/>
            </a:solidFill>
            <a:prstDash val="solid"/>
            <a:round/>
            <a:headEnd type="none" w="med" len="med"/>
            <a:tailEnd type="none" w="med" len="med"/>
          </a:ln>
        </p:spPr>
      </p:cxnSp>
      <p:cxnSp>
        <p:nvCxnSpPr>
          <p:cNvPr id="4353" name="Google Shape;4353;p53"/>
          <p:cNvCxnSpPr>
            <a:stCxn id="4338" idx="0"/>
            <a:endCxn id="4342" idx="3"/>
          </p:cNvCxnSpPr>
          <p:nvPr/>
        </p:nvCxnSpPr>
        <p:spPr>
          <a:xfrm rot="10800000" flipH="1">
            <a:off x="4212665" y="3398828"/>
            <a:ext cx="71100" cy="32100"/>
          </a:xfrm>
          <a:prstGeom prst="straightConnector1">
            <a:avLst/>
          </a:prstGeom>
          <a:noFill/>
          <a:ln w="9525" cap="flat" cmpd="sng">
            <a:solidFill>
              <a:schemeClr val="dk2"/>
            </a:solidFill>
            <a:prstDash val="solid"/>
            <a:round/>
            <a:headEnd type="none" w="med" len="med"/>
            <a:tailEnd type="none" w="med" len="med"/>
          </a:ln>
        </p:spPr>
      </p:cxnSp>
      <p:cxnSp>
        <p:nvCxnSpPr>
          <p:cNvPr id="4354" name="Google Shape;4354;p53"/>
          <p:cNvCxnSpPr>
            <a:stCxn id="4341" idx="6"/>
            <a:endCxn id="4338" idx="2"/>
          </p:cNvCxnSpPr>
          <p:nvPr/>
        </p:nvCxnSpPr>
        <p:spPr>
          <a:xfrm rot="10800000" flipH="1">
            <a:off x="4091012" y="3440970"/>
            <a:ext cx="92100" cy="15300"/>
          </a:xfrm>
          <a:prstGeom prst="straightConnector1">
            <a:avLst/>
          </a:prstGeom>
          <a:noFill/>
          <a:ln w="9525" cap="flat" cmpd="sng">
            <a:solidFill>
              <a:schemeClr val="dk2"/>
            </a:solidFill>
            <a:prstDash val="solid"/>
            <a:round/>
            <a:headEnd type="none" w="med" len="med"/>
            <a:tailEnd type="none" w="med" len="med"/>
          </a:ln>
        </p:spPr>
      </p:cxnSp>
      <p:cxnSp>
        <p:nvCxnSpPr>
          <p:cNvPr id="4355" name="Google Shape;4355;p53"/>
          <p:cNvCxnSpPr>
            <a:stCxn id="4340" idx="0"/>
            <a:endCxn id="4338" idx="4"/>
          </p:cNvCxnSpPr>
          <p:nvPr/>
        </p:nvCxnSpPr>
        <p:spPr>
          <a:xfrm rot="10800000" flipH="1">
            <a:off x="4201452" y="3450832"/>
            <a:ext cx="11100" cy="18600"/>
          </a:xfrm>
          <a:prstGeom prst="straightConnector1">
            <a:avLst/>
          </a:prstGeom>
          <a:noFill/>
          <a:ln w="9525" cap="flat" cmpd="sng">
            <a:solidFill>
              <a:schemeClr val="dk2"/>
            </a:solidFill>
            <a:prstDash val="solid"/>
            <a:round/>
            <a:headEnd type="none" w="med" len="med"/>
            <a:tailEnd type="triangle" w="med" len="med"/>
          </a:ln>
        </p:spPr>
      </p:cxnSp>
      <p:cxnSp>
        <p:nvCxnSpPr>
          <p:cNvPr id="4356" name="Google Shape;4356;p53"/>
          <p:cNvCxnSpPr>
            <a:stCxn id="4341" idx="5"/>
            <a:endCxn id="4340" idx="2"/>
          </p:cNvCxnSpPr>
          <p:nvPr/>
        </p:nvCxnSpPr>
        <p:spPr>
          <a:xfrm>
            <a:off x="4082313" y="3463271"/>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357" name="Google Shape;4357;p53"/>
          <p:cNvCxnSpPr>
            <a:endCxn id="4336" idx="2"/>
          </p:cNvCxnSpPr>
          <p:nvPr/>
        </p:nvCxnSpPr>
        <p:spPr>
          <a:xfrm>
            <a:off x="4231305" y="3479459"/>
            <a:ext cx="89100" cy="6600"/>
          </a:xfrm>
          <a:prstGeom prst="straightConnector1">
            <a:avLst/>
          </a:prstGeom>
          <a:noFill/>
          <a:ln w="9525" cap="flat" cmpd="sng">
            <a:solidFill>
              <a:schemeClr val="dk2"/>
            </a:solidFill>
            <a:prstDash val="solid"/>
            <a:round/>
            <a:headEnd type="none" w="med" len="med"/>
            <a:tailEnd type="none" w="med" len="med"/>
          </a:ln>
        </p:spPr>
      </p:cxnSp>
      <p:cxnSp>
        <p:nvCxnSpPr>
          <p:cNvPr id="4358" name="Google Shape;4358;p53"/>
          <p:cNvCxnSpPr>
            <a:stCxn id="4336" idx="7"/>
            <a:endCxn id="4337" idx="3"/>
          </p:cNvCxnSpPr>
          <p:nvPr/>
        </p:nvCxnSpPr>
        <p:spPr>
          <a:xfrm rot="10800000" flipH="1">
            <a:off x="4371106" y="3468859"/>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359" name="Google Shape;4359;p53"/>
          <p:cNvCxnSpPr>
            <a:endCxn id="4329" idx="3"/>
          </p:cNvCxnSpPr>
          <p:nvPr/>
        </p:nvCxnSpPr>
        <p:spPr>
          <a:xfrm rot="10800000" flipH="1">
            <a:off x="4071851" y="3670274"/>
            <a:ext cx="108600" cy="17400"/>
          </a:xfrm>
          <a:prstGeom prst="straightConnector1">
            <a:avLst/>
          </a:prstGeom>
          <a:noFill/>
          <a:ln w="9525" cap="flat" cmpd="sng">
            <a:solidFill>
              <a:schemeClr val="dk2"/>
            </a:solidFill>
            <a:prstDash val="solid"/>
            <a:round/>
            <a:headEnd type="none" w="med" len="med"/>
            <a:tailEnd type="none" w="med" len="med"/>
          </a:ln>
        </p:spPr>
      </p:cxnSp>
      <p:cxnSp>
        <p:nvCxnSpPr>
          <p:cNvPr id="4360" name="Google Shape;4360;p53"/>
          <p:cNvCxnSpPr>
            <a:endCxn id="4323" idx="3"/>
          </p:cNvCxnSpPr>
          <p:nvPr/>
        </p:nvCxnSpPr>
        <p:spPr>
          <a:xfrm rot="10800000" flipH="1">
            <a:off x="4063264" y="3631770"/>
            <a:ext cx="128400" cy="48900"/>
          </a:xfrm>
          <a:prstGeom prst="straightConnector1">
            <a:avLst/>
          </a:prstGeom>
          <a:noFill/>
          <a:ln w="9525" cap="flat" cmpd="sng">
            <a:solidFill>
              <a:schemeClr val="dk2"/>
            </a:solidFill>
            <a:prstDash val="solid"/>
            <a:round/>
            <a:headEnd type="none" w="med" len="med"/>
            <a:tailEnd type="triangle" w="med" len="med"/>
          </a:ln>
        </p:spPr>
      </p:cxnSp>
      <p:cxnSp>
        <p:nvCxnSpPr>
          <p:cNvPr id="4361" name="Google Shape;4361;p53"/>
          <p:cNvCxnSpPr>
            <a:endCxn id="4330" idx="4"/>
          </p:cNvCxnSpPr>
          <p:nvPr/>
        </p:nvCxnSpPr>
        <p:spPr>
          <a:xfrm rot="10800000" flipH="1">
            <a:off x="4041812" y="3650112"/>
            <a:ext cx="19500" cy="27900"/>
          </a:xfrm>
          <a:prstGeom prst="straightConnector1">
            <a:avLst/>
          </a:prstGeom>
          <a:noFill/>
          <a:ln w="9525" cap="flat" cmpd="sng">
            <a:solidFill>
              <a:schemeClr val="dk2"/>
            </a:solidFill>
            <a:prstDash val="solid"/>
            <a:round/>
            <a:headEnd type="none" w="med" len="med"/>
            <a:tailEnd type="none" w="med" len="med"/>
          </a:ln>
        </p:spPr>
      </p:cxnSp>
      <p:cxnSp>
        <p:nvCxnSpPr>
          <p:cNvPr id="4362" name="Google Shape;4362;p53"/>
          <p:cNvCxnSpPr>
            <a:endCxn id="4331" idx="3"/>
          </p:cNvCxnSpPr>
          <p:nvPr/>
        </p:nvCxnSpPr>
        <p:spPr>
          <a:xfrm rot="10800000" flipH="1">
            <a:off x="4061236" y="3592085"/>
            <a:ext cx="119700" cy="38400"/>
          </a:xfrm>
          <a:prstGeom prst="straightConnector1">
            <a:avLst/>
          </a:prstGeom>
          <a:noFill/>
          <a:ln w="9525" cap="flat" cmpd="sng">
            <a:solidFill>
              <a:schemeClr val="dk2"/>
            </a:solidFill>
            <a:prstDash val="solid"/>
            <a:round/>
            <a:headEnd type="none" w="med" len="med"/>
            <a:tailEnd type="none" w="med" len="med"/>
          </a:ln>
        </p:spPr>
      </p:cxnSp>
      <p:cxnSp>
        <p:nvCxnSpPr>
          <p:cNvPr id="4363" name="Google Shape;4363;p53"/>
          <p:cNvCxnSpPr>
            <a:endCxn id="4329" idx="2"/>
          </p:cNvCxnSpPr>
          <p:nvPr/>
        </p:nvCxnSpPr>
        <p:spPr>
          <a:xfrm>
            <a:off x="4082352" y="3647073"/>
            <a:ext cx="89400" cy="16200"/>
          </a:xfrm>
          <a:prstGeom prst="straightConnector1">
            <a:avLst/>
          </a:prstGeom>
          <a:noFill/>
          <a:ln w="9525" cap="flat" cmpd="sng">
            <a:solidFill>
              <a:schemeClr val="dk2"/>
            </a:solidFill>
            <a:prstDash val="solid"/>
            <a:round/>
            <a:headEnd type="none" w="med" len="med"/>
            <a:tailEnd type="triangle" w="med" len="med"/>
          </a:ln>
        </p:spPr>
      </p:cxnSp>
      <p:cxnSp>
        <p:nvCxnSpPr>
          <p:cNvPr id="4364" name="Google Shape;4364;p53"/>
          <p:cNvCxnSpPr>
            <a:stCxn id="4330" idx="7"/>
            <a:endCxn id="4323" idx="2"/>
          </p:cNvCxnSpPr>
          <p:nvPr/>
        </p:nvCxnSpPr>
        <p:spPr>
          <a:xfrm rot="10800000" flipH="1">
            <a:off x="4082313" y="3624812"/>
            <a:ext cx="100800" cy="8400"/>
          </a:xfrm>
          <a:prstGeom prst="straightConnector1">
            <a:avLst/>
          </a:prstGeom>
          <a:noFill/>
          <a:ln w="9525" cap="flat" cmpd="sng">
            <a:solidFill>
              <a:schemeClr val="dk2"/>
            </a:solidFill>
            <a:prstDash val="solid"/>
            <a:round/>
            <a:headEnd type="none" w="med" len="med"/>
            <a:tailEnd type="none" w="med" len="med"/>
          </a:ln>
        </p:spPr>
      </p:cxnSp>
      <p:cxnSp>
        <p:nvCxnSpPr>
          <p:cNvPr id="4365" name="Google Shape;4365;p53"/>
          <p:cNvCxnSpPr>
            <a:endCxn id="4332" idx="3"/>
          </p:cNvCxnSpPr>
          <p:nvPr/>
        </p:nvCxnSpPr>
        <p:spPr>
          <a:xfrm rot="10800000" flipH="1">
            <a:off x="4231151" y="3631884"/>
            <a:ext cx="79500" cy="31500"/>
          </a:xfrm>
          <a:prstGeom prst="straightConnector1">
            <a:avLst/>
          </a:prstGeom>
          <a:noFill/>
          <a:ln w="9525" cap="flat" cmpd="sng">
            <a:solidFill>
              <a:schemeClr val="dk2"/>
            </a:solidFill>
            <a:prstDash val="solid"/>
            <a:round/>
            <a:headEnd type="none" w="med" len="med"/>
            <a:tailEnd type="triangle" w="med" len="med"/>
          </a:ln>
        </p:spPr>
      </p:cxnSp>
      <p:cxnSp>
        <p:nvCxnSpPr>
          <p:cNvPr id="4366" name="Google Shape;4366;p53"/>
          <p:cNvCxnSpPr>
            <a:endCxn id="4331" idx="4"/>
          </p:cNvCxnSpPr>
          <p:nvPr/>
        </p:nvCxnSpPr>
        <p:spPr>
          <a:xfrm rot="10800000">
            <a:off x="4201937" y="3594984"/>
            <a:ext cx="10800" cy="20100"/>
          </a:xfrm>
          <a:prstGeom prst="straightConnector1">
            <a:avLst/>
          </a:prstGeom>
          <a:noFill/>
          <a:ln w="9525" cap="flat" cmpd="sng">
            <a:solidFill>
              <a:schemeClr val="dk2"/>
            </a:solidFill>
            <a:prstDash val="solid"/>
            <a:round/>
            <a:headEnd type="none" w="med" len="med"/>
            <a:tailEnd type="none" w="med" len="med"/>
          </a:ln>
        </p:spPr>
      </p:cxnSp>
      <p:cxnSp>
        <p:nvCxnSpPr>
          <p:cNvPr id="4367" name="Google Shape;4367;p53"/>
          <p:cNvCxnSpPr>
            <a:stCxn id="4329" idx="0"/>
            <a:endCxn id="4323" idx="4"/>
          </p:cNvCxnSpPr>
          <p:nvPr/>
        </p:nvCxnSpPr>
        <p:spPr>
          <a:xfrm rot="10800000" flipH="1">
            <a:off x="4201452" y="3634773"/>
            <a:ext cx="11100" cy="18600"/>
          </a:xfrm>
          <a:prstGeom prst="straightConnector1">
            <a:avLst/>
          </a:prstGeom>
          <a:noFill/>
          <a:ln w="9525" cap="flat" cmpd="sng">
            <a:solidFill>
              <a:schemeClr val="dk2"/>
            </a:solidFill>
            <a:prstDash val="solid"/>
            <a:round/>
            <a:headEnd type="none" w="med" len="med"/>
            <a:tailEnd type="none" w="med" len="med"/>
          </a:ln>
        </p:spPr>
      </p:cxnSp>
      <p:cxnSp>
        <p:nvCxnSpPr>
          <p:cNvPr id="4368" name="Google Shape;4368;p53"/>
          <p:cNvCxnSpPr>
            <a:endCxn id="4318" idx="2"/>
          </p:cNvCxnSpPr>
          <p:nvPr/>
        </p:nvCxnSpPr>
        <p:spPr>
          <a:xfrm rot="10800000" flipH="1">
            <a:off x="4563395" y="3558930"/>
            <a:ext cx="84300" cy="8400"/>
          </a:xfrm>
          <a:prstGeom prst="straightConnector1">
            <a:avLst/>
          </a:prstGeom>
          <a:noFill/>
          <a:ln w="9525" cap="flat" cmpd="sng">
            <a:solidFill>
              <a:schemeClr val="dk2"/>
            </a:solidFill>
            <a:prstDash val="solid"/>
            <a:round/>
            <a:headEnd type="none" w="med" len="med"/>
            <a:tailEnd type="none" w="med" len="med"/>
          </a:ln>
        </p:spPr>
      </p:cxnSp>
      <p:cxnSp>
        <p:nvCxnSpPr>
          <p:cNvPr id="4369" name="Google Shape;4369;p53"/>
          <p:cNvCxnSpPr>
            <a:stCxn id="4325" idx="5"/>
            <a:endCxn id="4324" idx="3"/>
          </p:cNvCxnSpPr>
          <p:nvPr/>
        </p:nvCxnSpPr>
        <p:spPr>
          <a:xfrm>
            <a:off x="4563227" y="3581259"/>
            <a:ext cx="66000" cy="15300"/>
          </a:xfrm>
          <a:prstGeom prst="straightConnector1">
            <a:avLst/>
          </a:prstGeom>
          <a:noFill/>
          <a:ln w="9525" cap="flat" cmpd="sng">
            <a:solidFill>
              <a:schemeClr val="dk2"/>
            </a:solidFill>
            <a:prstDash val="solid"/>
            <a:round/>
            <a:headEnd type="none" w="med" len="med"/>
            <a:tailEnd type="none" w="med" len="med"/>
          </a:ln>
        </p:spPr>
      </p:cxnSp>
      <p:cxnSp>
        <p:nvCxnSpPr>
          <p:cNvPr id="4370" name="Google Shape;4370;p53"/>
          <p:cNvCxnSpPr>
            <a:stCxn id="4324" idx="7"/>
          </p:cNvCxnSpPr>
          <p:nvPr/>
        </p:nvCxnSpPr>
        <p:spPr>
          <a:xfrm>
            <a:off x="4671363" y="3582586"/>
            <a:ext cx="0" cy="0"/>
          </a:xfrm>
          <a:prstGeom prst="straightConnector1">
            <a:avLst/>
          </a:prstGeom>
          <a:noFill/>
          <a:ln w="9525" cap="flat" cmpd="sng">
            <a:solidFill>
              <a:schemeClr val="dk2"/>
            </a:solidFill>
            <a:prstDash val="solid"/>
            <a:round/>
            <a:headEnd type="none" w="med" len="med"/>
            <a:tailEnd type="none" w="med" len="med"/>
          </a:ln>
        </p:spPr>
      </p:cxnSp>
      <p:cxnSp>
        <p:nvCxnSpPr>
          <p:cNvPr id="4371" name="Google Shape;4371;p53"/>
          <p:cNvCxnSpPr>
            <a:endCxn id="4334" idx="6"/>
          </p:cNvCxnSpPr>
          <p:nvPr/>
        </p:nvCxnSpPr>
        <p:spPr>
          <a:xfrm flipH="1">
            <a:off x="4415420" y="3551937"/>
            <a:ext cx="240900" cy="3900"/>
          </a:xfrm>
          <a:prstGeom prst="straightConnector1">
            <a:avLst/>
          </a:prstGeom>
          <a:noFill/>
          <a:ln w="9525" cap="flat" cmpd="sng">
            <a:solidFill>
              <a:schemeClr val="dk2"/>
            </a:solidFill>
            <a:prstDash val="solid"/>
            <a:round/>
            <a:headEnd type="none" w="med" len="med"/>
            <a:tailEnd type="none" w="med" len="med"/>
          </a:ln>
        </p:spPr>
      </p:cxnSp>
      <p:cxnSp>
        <p:nvCxnSpPr>
          <p:cNvPr id="4372" name="Google Shape;4372;p53"/>
          <p:cNvCxnSpPr>
            <a:stCxn id="4324" idx="7"/>
            <a:endCxn id="4318" idx="5"/>
          </p:cNvCxnSpPr>
          <p:nvPr/>
        </p:nvCxnSpPr>
        <p:spPr>
          <a:xfrm rot="10800000" flipH="1">
            <a:off x="4671363" y="3565786"/>
            <a:ext cx="27000" cy="16800"/>
          </a:xfrm>
          <a:prstGeom prst="straightConnector1">
            <a:avLst/>
          </a:prstGeom>
          <a:noFill/>
          <a:ln w="9525" cap="flat" cmpd="sng">
            <a:solidFill>
              <a:schemeClr val="dk2"/>
            </a:solidFill>
            <a:prstDash val="solid"/>
            <a:round/>
            <a:headEnd type="none" w="med" len="med"/>
            <a:tailEnd type="none" w="med" len="med"/>
          </a:ln>
        </p:spPr>
      </p:cxnSp>
      <p:cxnSp>
        <p:nvCxnSpPr>
          <p:cNvPr id="4373" name="Google Shape;4373;p53"/>
          <p:cNvCxnSpPr>
            <a:stCxn id="4327" idx="0"/>
            <a:endCxn id="4319" idx="5"/>
          </p:cNvCxnSpPr>
          <p:nvPr/>
        </p:nvCxnSpPr>
        <p:spPr>
          <a:xfrm rot="10800000">
            <a:off x="4371190" y="3676946"/>
            <a:ext cx="19500" cy="5400"/>
          </a:xfrm>
          <a:prstGeom prst="straightConnector1">
            <a:avLst/>
          </a:prstGeom>
          <a:noFill/>
          <a:ln w="9525" cap="flat" cmpd="sng">
            <a:solidFill>
              <a:schemeClr val="dk2"/>
            </a:solidFill>
            <a:prstDash val="solid"/>
            <a:round/>
            <a:headEnd type="none" w="med" len="med"/>
            <a:tailEnd type="none" w="med" len="med"/>
          </a:ln>
        </p:spPr>
      </p:cxnSp>
      <p:cxnSp>
        <p:nvCxnSpPr>
          <p:cNvPr id="4374" name="Google Shape;4374;p53"/>
          <p:cNvCxnSpPr>
            <a:endCxn id="4319" idx="1"/>
          </p:cNvCxnSpPr>
          <p:nvPr/>
        </p:nvCxnSpPr>
        <p:spPr>
          <a:xfrm rot="10800000" flipH="1">
            <a:off x="4222604" y="3663000"/>
            <a:ext cx="106500" cy="7200"/>
          </a:xfrm>
          <a:prstGeom prst="straightConnector1">
            <a:avLst/>
          </a:prstGeom>
          <a:noFill/>
          <a:ln w="9525" cap="flat" cmpd="sng">
            <a:solidFill>
              <a:schemeClr val="dk2"/>
            </a:solidFill>
            <a:prstDash val="solid"/>
            <a:round/>
            <a:headEnd type="none" w="med" len="med"/>
            <a:tailEnd type="none" w="med" len="med"/>
          </a:ln>
        </p:spPr>
      </p:cxnSp>
      <p:cxnSp>
        <p:nvCxnSpPr>
          <p:cNvPr id="4375" name="Google Shape;4375;p53"/>
          <p:cNvCxnSpPr>
            <a:stCxn id="4332" idx="5"/>
            <a:endCxn id="4320" idx="2"/>
          </p:cNvCxnSpPr>
          <p:nvPr/>
        </p:nvCxnSpPr>
        <p:spPr>
          <a:xfrm>
            <a:off x="4352653" y="3631884"/>
            <a:ext cx="46500" cy="14100"/>
          </a:xfrm>
          <a:prstGeom prst="straightConnector1">
            <a:avLst/>
          </a:prstGeom>
          <a:noFill/>
          <a:ln w="9525" cap="flat" cmpd="sng">
            <a:solidFill>
              <a:schemeClr val="dk2"/>
            </a:solidFill>
            <a:prstDash val="solid"/>
            <a:round/>
            <a:headEnd type="none" w="med" len="med"/>
            <a:tailEnd type="triangle" w="med" len="med"/>
          </a:ln>
        </p:spPr>
      </p:cxnSp>
      <p:cxnSp>
        <p:nvCxnSpPr>
          <p:cNvPr id="4376" name="Google Shape;4376;p53"/>
          <p:cNvCxnSpPr>
            <a:stCxn id="4319" idx="7"/>
            <a:endCxn id="4320" idx="3"/>
          </p:cNvCxnSpPr>
          <p:nvPr/>
        </p:nvCxnSpPr>
        <p:spPr>
          <a:xfrm rot="10800000" flipH="1">
            <a:off x="4371106" y="3652800"/>
            <a:ext cx="36900" cy="10200"/>
          </a:xfrm>
          <a:prstGeom prst="straightConnector1">
            <a:avLst/>
          </a:prstGeom>
          <a:noFill/>
          <a:ln w="9525" cap="flat" cmpd="sng">
            <a:solidFill>
              <a:schemeClr val="dk2"/>
            </a:solidFill>
            <a:prstDash val="solid"/>
            <a:round/>
            <a:headEnd type="none" w="med" len="med"/>
            <a:tailEnd type="none" w="med" len="med"/>
          </a:ln>
        </p:spPr>
      </p:cxnSp>
      <p:cxnSp>
        <p:nvCxnSpPr>
          <p:cNvPr id="4377" name="Google Shape;4377;p53"/>
          <p:cNvCxnSpPr>
            <a:endCxn id="4326" idx="2"/>
          </p:cNvCxnSpPr>
          <p:nvPr/>
        </p:nvCxnSpPr>
        <p:spPr>
          <a:xfrm rot="10800000" flipH="1">
            <a:off x="4458826" y="3635572"/>
            <a:ext cx="53700" cy="10500"/>
          </a:xfrm>
          <a:prstGeom prst="straightConnector1">
            <a:avLst/>
          </a:prstGeom>
          <a:noFill/>
          <a:ln w="9525" cap="flat" cmpd="sng">
            <a:solidFill>
              <a:schemeClr val="dk2"/>
            </a:solidFill>
            <a:prstDash val="solid"/>
            <a:round/>
            <a:headEnd type="none" w="med" len="med"/>
            <a:tailEnd type="none" w="med" len="med"/>
          </a:ln>
        </p:spPr>
      </p:cxnSp>
      <p:cxnSp>
        <p:nvCxnSpPr>
          <p:cNvPr id="4378" name="Google Shape;4378;p53"/>
          <p:cNvCxnSpPr>
            <a:endCxn id="4326" idx="3"/>
          </p:cNvCxnSpPr>
          <p:nvPr/>
        </p:nvCxnSpPr>
        <p:spPr>
          <a:xfrm rot="10800000" flipH="1">
            <a:off x="4412025" y="3642572"/>
            <a:ext cx="109200" cy="42900"/>
          </a:xfrm>
          <a:prstGeom prst="straightConnector1">
            <a:avLst/>
          </a:prstGeom>
          <a:noFill/>
          <a:ln w="9525" cap="flat" cmpd="sng">
            <a:solidFill>
              <a:schemeClr val="dk2"/>
            </a:solidFill>
            <a:prstDash val="solid"/>
            <a:round/>
            <a:headEnd type="none" w="med" len="med"/>
            <a:tailEnd type="none" w="med" len="med"/>
          </a:ln>
        </p:spPr>
      </p:cxnSp>
      <p:cxnSp>
        <p:nvCxnSpPr>
          <p:cNvPr id="4379" name="Google Shape;4379;p53"/>
          <p:cNvCxnSpPr>
            <a:endCxn id="4333" idx="3"/>
          </p:cNvCxnSpPr>
          <p:nvPr/>
        </p:nvCxnSpPr>
        <p:spPr>
          <a:xfrm rot="10800000" flipH="1">
            <a:off x="4231717" y="3582805"/>
            <a:ext cx="51900" cy="2400"/>
          </a:xfrm>
          <a:prstGeom prst="straightConnector1">
            <a:avLst/>
          </a:prstGeom>
          <a:noFill/>
          <a:ln w="9525" cap="flat" cmpd="sng">
            <a:solidFill>
              <a:schemeClr val="dk2"/>
            </a:solidFill>
            <a:prstDash val="solid"/>
            <a:round/>
            <a:headEnd type="none" w="med" len="med"/>
            <a:tailEnd type="none" w="med" len="med"/>
          </a:ln>
        </p:spPr>
      </p:cxnSp>
      <p:cxnSp>
        <p:nvCxnSpPr>
          <p:cNvPr id="4380" name="Google Shape;4380;p53"/>
          <p:cNvCxnSpPr>
            <a:stCxn id="4333" idx="7"/>
            <a:endCxn id="4334" idx="3"/>
          </p:cNvCxnSpPr>
          <p:nvPr/>
        </p:nvCxnSpPr>
        <p:spPr>
          <a:xfrm rot="10800000" flipH="1">
            <a:off x="4325619" y="3562804"/>
            <a:ext cx="39000" cy="6000"/>
          </a:xfrm>
          <a:prstGeom prst="straightConnector1">
            <a:avLst/>
          </a:prstGeom>
          <a:noFill/>
          <a:ln w="9525" cap="flat" cmpd="sng">
            <a:solidFill>
              <a:schemeClr val="dk2"/>
            </a:solidFill>
            <a:prstDash val="solid"/>
            <a:round/>
            <a:headEnd type="none" w="med" len="med"/>
            <a:tailEnd type="none" w="med" len="med"/>
          </a:ln>
        </p:spPr>
      </p:cxnSp>
      <p:cxnSp>
        <p:nvCxnSpPr>
          <p:cNvPr id="4381" name="Google Shape;4381;p53"/>
          <p:cNvCxnSpPr>
            <a:stCxn id="4334" idx="5"/>
          </p:cNvCxnSpPr>
          <p:nvPr/>
        </p:nvCxnSpPr>
        <p:spPr>
          <a:xfrm>
            <a:off x="4406721" y="3562837"/>
            <a:ext cx="0" cy="0"/>
          </a:xfrm>
          <a:prstGeom prst="straightConnector1">
            <a:avLst/>
          </a:prstGeom>
          <a:noFill/>
          <a:ln w="9525" cap="flat" cmpd="sng">
            <a:solidFill>
              <a:schemeClr val="dk2"/>
            </a:solidFill>
            <a:prstDash val="solid"/>
            <a:round/>
            <a:headEnd type="none" w="med" len="med"/>
            <a:tailEnd type="none" w="med" len="med"/>
          </a:ln>
        </p:spPr>
      </p:cxnSp>
      <p:cxnSp>
        <p:nvCxnSpPr>
          <p:cNvPr id="4382" name="Google Shape;4382;p53"/>
          <p:cNvCxnSpPr>
            <a:stCxn id="4334" idx="5"/>
            <a:endCxn id="4322" idx="0"/>
          </p:cNvCxnSpPr>
          <p:nvPr/>
        </p:nvCxnSpPr>
        <p:spPr>
          <a:xfrm>
            <a:off x="4406721" y="3562837"/>
            <a:ext cx="40800" cy="6000"/>
          </a:xfrm>
          <a:prstGeom prst="straightConnector1">
            <a:avLst/>
          </a:prstGeom>
          <a:noFill/>
          <a:ln w="9525" cap="flat" cmpd="sng">
            <a:solidFill>
              <a:schemeClr val="dk2"/>
            </a:solidFill>
            <a:prstDash val="solid"/>
            <a:round/>
            <a:headEnd type="none" w="med" len="med"/>
            <a:tailEnd type="none" w="med" len="med"/>
          </a:ln>
        </p:spPr>
      </p:cxnSp>
      <p:cxnSp>
        <p:nvCxnSpPr>
          <p:cNvPr id="4383" name="Google Shape;4383;p53"/>
          <p:cNvCxnSpPr>
            <a:endCxn id="4325" idx="2"/>
          </p:cNvCxnSpPr>
          <p:nvPr/>
        </p:nvCxnSpPr>
        <p:spPr>
          <a:xfrm rot="10800000" flipH="1">
            <a:off x="4468726" y="3574258"/>
            <a:ext cx="43800" cy="11100"/>
          </a:xfrm>
          <a:prstGeom prst="straightConnector1">
            <a:avLst/>
          </a:prstGeom>
          <a:noFill/>
          <a:ln w="9525" cap="flat" cmpd="sng">
            <a:solidFill>
              <a:schemeClr val="dk2"/>
            </a:solidFill>
            <a:prstDash val="solid"/>
            <a:round/>
            <a:headEnd type="none" w="med" len="med"/>
            <a:tailEnd type="none" w="med" len="med"/>
          </a:ln>
        </p:spPr>
      </p:cxnSp>
      <p:cxnSp>
        <p:nvCxnSpPr>
          <p:cNvPr id="4384" name="Google Shape;4384;p53"/>
          <p:cNvCxnSpPr>
            <a:endCxn id="4322" idx="4"/>
          </p:cNvCxnSpPr>
          <p:nvPr/>
        </p:nvCxnSpPr>
        <p:spPr>
          <a:xfrm rot="10800000" flipH="1">
            <a:off x="4352683" y="3588503"/>
            <a:ext cx="94800" cy="29400"/>
          </a:xfrm>
          <a:prstGeom prst="straightConnector1">
            <a:avLst/>
          </a:prstGeom>
          <a:noFill/>
          <a:ln w="9525" cap="flat" cmpd="sng">
            <a:solidFill>
              <a:schemeClr val="dk2"/>
            </a:solidFill>
            <a:prstDash val="solid"/>
            <a:round/>
            <a:headEnd type="none" w="med" len="med"/>
            <a:tailEnd type="none" w="med" len="med"/>
          </a:ln>
        </p:spPr>
      </p:cxnSp>
      <p:cxnSp>
        <p:nvCxnSpPr>
          <p:cNvPr id="4385" name="Google Shape;4385;p53"/>
          <p:cNvCxnSpPr>
            <a:endCxn id="4333" idx="4"/>
          </p:cNvCxnSpPr>
          <p:nvPr/>
        </p:nvCxnSpPr>
        <p:spPr>
          <a:xfrm rot="10800000">
            <a:off x="4304618" y="3585705"/>
            <a:ext cx="6000" cy="32400"/>
          </a:xfrm>
          <a:prstGeom prst="straightConnector1">
            <a:avLst/>
          </a:prstGeom>
          <a:noFill/>
          <a:ln w="9525" cap="flat" cmpd="sng">
            <a:solidFill>
              <a:schemeClr val="dk2"/>
            </a:solidFill>
            <a:prstDash val="solid"/>
            <a:round/>
            <a:headEnd type="none" w="med" len="med"/>
            <a:tailEnd type="triangle" w="med" len="med"/>
          </a:ln>
        </p:spPr>
      </p:cxnSp>
      <p:cxnSp>
        <p:nvCxnSpPr>
          <p:cNvPr id="4386" name="Google Shape;4386;p53"/>
          <p:cNvCxnSpPr>
            <a:stCxn id="4326" idx="7"/>
            <a:endCxn id="4324" idx="3"/>
          </p:cNvCxnSpPr>
          <p:nvPr/>
        </p:nvCxnSpPr>
        <p:spPr>
          <a:xfrm rot="10800000" flipH="1">
            <a:off x="4563227" y="3596472"/>
            <a:ext cx="66000" cy="32100"/>
          </a:xfrm>
          <a:prstGeom prst="straightConnector1">
            <a:avLst/>
          </a:prstGeom>
          <a:noFill/>
          <a:ln w="9525" cap="flat" cmpd="sng">
            <a:solidFill>
              <a:schemeClr val="dk2"/>
            </a:solidFill>
            <a:prstDash val="solid"/>
            <a:round/>
            <a:headEnd type="none" w="med" len="med"/>
            <a:tailEnd type="none" w="med" len="med"/>
          </a:ln>
        </p:spPr>
      </p:cxnSp>
      <p:cxnSp>
        <p:nvCxnSpPr>
          <p:cNvPr id="4387" name="Google Shape;4387;p53"/>
          <p:cNvCxnSpPr>
            <a:stCxn id="4326" idx="0"/>
            <a:endCxn id="4325" idx="4"/>
          </p:cNvCxnSpPr>
          <p:nvPr/>
        </p:nvCxnSpPr>
        <p:spPr>
          <a:xfrm rot="10800000">
            <a:off x="4542226" y="3584272"/>
            <a:ext cx="0" cy="41400"/>
          </a:xfrm>
          <a:prstGeom prst="straightConnector1">
            <a:avLst/>
          </a:prstGeom>
          <a:noFill/>
          <a:ln w="9525" cap="flat" cmpd="sng">
            <a:solidFill>
              <a:schemeClr val="dk2"/>
            </a:solidFill>
            <a:prstDash val="solid"/>
            <a:round/>
            <a:headEnd type="none" w="med" len="med"/>
            <a:tailEnd type="triangle" w="med" len="med"/>
          </a:ln>
        </p:spPr>
      </p:cxnSp>
      <p:cxnSp>
        <p:nvCxnSpPr>
          <p:cNvPr id="4388" name="Google Shape;4388;p53"/>
          <p:cNvCxnSpPr>
            <a:endCxn id="4322" idx="4"/>
          </p:cNvCxnSpPr>
          <p:nvPr/>
        </p:nvCxnSpPr>
        <p:spPr>
          <a:xfrm rot="10800000" flipH="1">
            <a:off x="4429183" y="3588503"/>
            <a:ext cx="18300" cy="47700"/>
          </a:xfrm>
          <a:prstGeom prst="straightConnector1">
            <a:avLst/>
          </a:prstGeom>
          <a:noFill/>
          <a:ln w="9525" cap="flat" cmpd="sng">
            <a:solidFill>
              <a:schemeClr val="dk2"/>
            </a:solidFill>
            <a:prstDash val="solid"/>
            <a:round/>
            <a:headEnd type="none" w="med" len="med"/>
            <a:tailEnd type="triangle" w="med" len="med"/>
          </a:ln>
        </p:spPr>
      </p:cxnSp>
      <p:cxnSp>
        <p:nvCxnSpPr>
          <p:cNvPr id="4389" name="Google Shape;4389;p53"/>
          <p:cNvCxnSpPr>
            <a:endCxn id="4332" idx="2"/>
          </p:cNvCxnSpPr>
          <p:nvPr/>
        </p:nvCxnSpPr>
        <p:spPr>
          <a:xfrm>
            <a:off x="4242552" y="3624583"/>
            <a:ext cx="59400" cy="300"/>
          </a:xfrm>
          <a:prstGeom prst="straightConnector1">
            <a:avLst/>
          </a:prstGeom>
          <a:noFill/>
          <a:ln w="9525" cap="flat" cmpd="sng">
            <a:solidFill>
              <a:schemeClr val="dk2"/>
            </a:solidFill>
            <a:prstDash val="solid"/>
            <a:round/>
            <a:headEnd type="none" w="med" len="med"/>
            <a:tailEnd type="none" w="med" len="med"/>
          </a:ln>
        </p:spPr>
      </p:cxnSp>
      <p:cxnSp>
        <p:nvCxnSpPr>
          <p:cNvPr id="4390" name="Google Shape;4390;p53"/>
          <p:cNvCxnSpPr>
            <a:endCxn id="4326" idx="2"/>
          </p:cNvCxnSpPr>
          <p:nvPr/>
        </p:nvCxnSpPr>
        <p:spPr>
          <a:xfrm>
            <a:off x="4325626" y="3582772"/>
            <a:ext cx="186900" cy="52800"/>
          </a:xfrm>
          <a:prstGeom prst="straightConnector1">
            <a:avLst/>
          </a:prstGeom>
          <a:noFill/>
          <a:ln w="9525" cap="flat" cmpd="sng">
            <a:solidFill>
              <a:schemeClr val="dk2"/>
            </a:solidFill>
            <a:prstDash val="solid"/>
            <a:round/>
            <a:headEnd type="none" w="med" len="med"/>
            <a:tailEnd type="none" w="med" len="med"/>
          </a:ln>
        </p:spPr>
      </p:cxnSp>
      <p:cxnSp>
        <p:nvCxnSpPr>
          <p:cNvPr id="4391" name="Google Shape;4391;p53"/>
          <p:cNvCxnSpPr>
            <a:endCxn id="4334" idx="2"/>
          </p:cNvCxnSpPr>
          <p:nvPr/>
        </p:nvCxnSpPr>
        <p:spPr>
          <a:xfrm rot="10800000" flipH="1">
            <a:off x="4202120" y="3555837"/>
            <a:ext cx="153900" cy="19200"/>
          </a:xfrm>
          <a:prstGeom prst="straightConnector1">
            <a:avLst/>
          </a:prstGeom>
          <a:noFill/>
          <a:ln w="9525" cap="flat" cmpd="sng">
            <a:solidFill>
              <a:schemeClr val="dk2"/>
            </a:solidFill>
            <a:prstDash val="solid"/>
            <a:round/>
            <a:headEnd type="none" w="med" len="med"/>
            <a:tailEnd type="none" w="med" len="med"/>
          </a:ln>
        </p:spPr>
      </p:cxnSp>
      <p:cxnSp>
        <p:nvCxnSpPr>
          <p:cNvPr id="4392" name="Google Shape;4392;p53"/>
          <p:cNvCxnSpPr>
            <a:endCxn id="4319" idx="3"/>
          </p:cNvCxnSpPr>
          <p:nvPr/>
        </p:nvCxnSpPr>
        <p:spPr>
          <a:xfrm rot="10800000" flipH="1">
            <a:off x="4063004" y="3677001"/>
            <a:ext cx="266100" cy="17700"/>
          </a:xfrm>
          <a:prstGeom prst="straightConnector1">
            <a:avLst/>
          </a:prstGeom>
          <a:noFill/>
          <a:ln w="9525" cap="flat" cmpd="sng">
            <a:solidFill>
              <a:schemeClr val="dk2"/>
            </a:solidFill>
            <a:prstDash val="solid"/>
            <a:round/>
            <a:headEnd type="none" w="med" len="med"/>
            <a:tailEnd type="triangle" w="med" len="med"/>
          </a:ln>
        </p:spPr>
      </p:cxnSp>
      <p:cxnSp>
        <p:nvCxnSpPr>
          <p:cNvPr id="4393" name="Google Shape;4393;p53"/>
          <p:cNvCxnSpPr>
            <a:stCxn id="4319" idx="0"/>
            <a:endCxn id="4323" idx="5"/>
          </p:cNvCxnSpPr>
          <p:nvPr/>
        </p:nvCxnSpPr>
        <p:spPr>
          <a:xfrm rot="10800000">
            <a:off x="4233705" y="3631901"/>
            <a:ext cx="116400" cy="28200"/>
          </a:xfrm>
          <a:prstGeom prst="straightConnector1">
            <a:avLst/>
          </a:prstGeom>
          <a:noFill/>
          <a:ln w="9525" cap="flat" cmpd="sng">
            <a:solidFill>
              <a:schemeClr val="dk2"/>
            </a:solidFill>
            <a:prstDash val="solid"/>
            <a:round/>
            <a:headEnd type="none" w="med" len="med"/>
            <a:tailEnd type="triangle" w="med" len="med"/>
          </a:ln>
        </p:spPr>
      </p:cxnSp>
      <p:cxnSp>
        <p:nvCxnSpPr>
          <p:cNvPr id="4394" name="Google Shape;4394;p53"/>
          <p:cNvCxnSpPr>
            <a:endCxn id="4320" idx="7"/>
          </p:cNvCxnSpPr>
          <p:nvPr/>
        </p:nvCxnSpPr>
        <p:spPr>
          <a:xfrm flipH="1">
            <a:off x="4449938" y="3589396"/>
            <a:ext cx="170700" cy="49500"/>
          </a:xfrm>
          <a:prstGeom prst="straightConnector1">
            <a:avLst/>
          </a:prstGeom>
          <a:noFill/>
          <a:ln w="9525" cap="flat" cmpd="sng">
            <a:solidFill>
              <a:schemeClr val="dk2"/>
            </a:solidFill>
            <a:prstDash val="solid"/>
            <a:round/>
            <a:headEnd type="none" w="med" len="med"/>
            <a:tailEnd type="none" w="med" len="med"/>
          </a:ln>
        </p:spPr>
      </p:cxnSp>
      <p:cxnSp>
        <p:nvCxnSpPr>
          <p:cNvPr id="4395" name="Google Shape;4395;p53"/>
          <p:cNvCxnSpPr>
            <a:stCxn id="4318" idx="4"/>
            <a:endCxn id="4332" idx="6"/>
          </p:cNvCxnSpPr>
          <p:nvPr/>
        </p:nvCxnSpPr>
        <p:spPr>
          <a:xfrm flipH="1">
            <a:off x="4361495" y="3568830"/>
            <a:ext cx="315900" cy="56100"/>
          </a:xfrm>
          <a:prstGeom prst="straightConnector1">
            <a:avLst/>
          </a:prstGeom>
          <a:noFill/>
          <a:ln w="9525" cap="flat" cmpd="sng">
            <a:solidFill>
              <a:schemeClr val="dk2"/>
            </a:solidFill>
            <a:prstDash val="solid"/>
            <a:round/>
            <a:headEnd type="none" w="med" len="med"/>
            <a:tailEnd type="triangle" w="med" len="med"/>
          </a:ln>
        </p:spPr>
      </p:cxnSp>
      <p:cxnSp>
        <p:nvCxnSpPr>
          <p:cNvPr id="4396" name="Google Shape;4396;p53"/>
          <p:cNvCxnSpPr>
            <a:stCxn id="4327" idx="0"/>
            <a:endCxn id="4320" idx="4"/>
          </p:cNvCxnSpPr>
          <p:nvPr/>
        </p:nvCxnSpPr>
        <p:spPr>
          <a:xfrm rot="10800000" flipH="1">
            <a:off x="4390690" y="3655946"/>
            <a:ext cx="38100" cy="26400"/>
          </a:xfrm>
          <a:prstGeom prst="straightConnector1">
            <a:avLst/>
          </a:prstGeom>
          <a:noFill/>
          <a:ln w="9525" cap="flat" cmpd="sng">
            <a:solidFill>
              <a:schemeClr val="dk2"/>
            </a:solidFill>
            <a:prstDash val="solid"/>
            <a:round/>
            <a:headEnd type="none" w="med" len="med"/>
            <a:tailEnd type="triangle" w="med" len="med"/>
          </a:ln>
        </p:spPr>
      </p:cxnSp>
      <p:cxnSp>
        <p:nvCxnSpPr>
          <p:cNvPr id="4397" name="Google Shape;4397;p53"/>
          <p:cNvCxnSpPr>
            <a:endCxn id="4334" idx="6"/>
          </p:cNvCxnSpPr>
          <p:nvPr/>
        </p:nvCxnSpPr>
        <p:spPr>
          <a:xfrm rot="10800000">
            <a:off x="4415420" y="3555837"/>
            <a:ext cx="105600" cy="11400"/>
          </a:xfrm>
          <a:prstGeom prst="straightConnector1">
            <a:avLst/>
          </a:prstGeom>
          <a:noFill/>
          <a:ln w="9525" cap="flat" cmpd="sng">
            <a:solidFill>
              <a:schemeClr val="dk2"/>
            </a:solidFill>
            <a:prstDash val="solid"/>
            <a:round/>
            <a:headEnd type="none" w="med" len="med"/>
            <a:tailEnd type="triangle" w="med" len="med"/>
          </a:ln>
        </p:spPr>
      </p:cxnSp>
      <p:cxnSp>
        <p:nvCxnSpPr>
          <p:cNvPr id="4398" name="Google Shape;4398;p53"/>
          <p:cNvCxnSpPr>
            <a:stCxn id="4327" idx="3"/>
            <a:endCxn id="4329" idx="5"/>
          </p:cNvCxnSpPr>
          <p:nvPr/>
        </p:nvCxnSpPr>
        <p:spPr>
          <a:xfrm rot="10800000">
            <a:off x="4222389" y="3670147"/>
            <a:ext cx="147300" cy="29100"/>
          </a:xfrm>
          <a:prstGeom prst="straightConnector1">
            <a:avLst/>
          </a:prstGeom>
          <a:noFill/>
          <a:ln w="9525" cap="flat" cmpd="sng">
            <a:solidFill>
              <a:schemeClr val="dk2"/>
            </a:solidFill>
            <a:prstDash val="solid"/>
            <a:round/>
            <a:headEnd type="none" w="med" len="med"/>
            <a:tailEnd type="triangle" w="med" len="med"/>
          </a:ln>
        </p:spPr>
      </p:cxnSp>
      <p:cxnSp>
        <p:nvCxnSpPr>
          <p:cNvPr id="4399" name="Google Shape;4399;p53"/>
          <p:cNvCxnSpPr>
            <a:endCxn id="4322" idx="3"/>
          </p:cNvCxnSpPr>
          <p:nvPr/>
        </p:nvCxnSpPr>
        <p:spPr>
          <a:xfrm>
            <a:off x="4334381" y="3575703"/>
            <a:ext cx="92100" cy="9900"/>
          </a:xfrm>
          <a:prstGeom prst="straightConnector1">
            <a:avLst/>
          </a:prstGeom>
          <a:noFill/>
          <a:ln w="9525" cap="flat" cmpd="sng">
            <a:solidFill>
              <a:schemeClr val="dk2"/>
            </a:solidFill>
            <a:prstDash val="solid"/>
            <a:round/>
            <a:headEnd type="none" w="med" len="med"/>
            <a:tailEnd type="triangle" w="med" len="med"/>
          </a:ln>
        </p:spPr>
      </p:cxnSp>
      <p:sp>
        <p:nvSpPr>
          <p:cNvPr id="4400" name="Google Shape;4400;p53"/>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Elpis Query Search</a:t>
            </a:r>
            <a:endParaRPr sz="2800">
              <a:solidFill>
                <a:srgbClr val="0B5394"/>
              </a:solidFill>
            </a:endParaRPr>
          </a:p>
        </p:txBody>
      </p:sp>
      <p:sp>
        <p:nvSpPr>
          <p:cNvPr id="4401" name="Google Shape;4401;p53"/>
          <p:cNvSpPr txBox="1"/>
          <p:nvPr/>
        </p:nvSpPr>
        <p:spPr>
          <a:xfrm>
            <a:off x="6359925" y="400125"/>
            <a:ext cx="372000" cy="3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C00000"/>
                </a:solidFill>
              </a:rPr>
              <a:t>Q</a:t>
            </a:r>
            <a:endParaRPr b="1" baseline="-25000">
              <a:solidFill>
                <a:srgbClr val="C00000"/>
              </a:solidFill>
            </a:endParaRPr>
          </a:p>
        </p:txBody>
      </p:sp>
      <p:sp>
        <p:nvSpPr>
          <p:cNvPr id="4402" name="Google Shape;4402;p53"/>
          <p:cNvSpPr/>
          <p:nvPr/>
        </p:nvSpPr>
        <p:spPr>
          <a:xfrm>
            <a:off x="5194125" y="421914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3"/>
          <p:cNvSpPr txBox="1"/>
          <p:nvPr/>
        </p:nvSpPr>
        <p:spPr>
          <a:xfrm>
            <a:off x="5208521" y="427957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8,</a:t>
            </a:r>
            <a:r>
              <a:rPr lang="fr" sz="700" b="1">
                <a:solidFill>
                  <a:srgbClr val="A61C00"/>
                </a:solidFill>
              </a:rPr>
              <a:t>Q</a:t>
            </a:r>
            <a:r>
              <a:rPr lang="fr" sz="700">
                <a:solidFill>
                  <a:srgbClr val="0097A7"/>
                </a:solidFill>
              </a:rPr>
              <a:t>)</a:t>
            </a:r>
            <a:endParaRPr sz="700">
              <a:solidFill>
                <a:srgbClr val="0097A7"/>
              </a:solidFill>
            </a:endParaRPr>
          </a:p>
        </p:txBody>
      </p:sp>
      <p:sp>
        <p:nvSpPr>
          <p:cNvPr id="4404" name="Google Shape;4404;p53"/>
          <p:cNvSpPr txBox="1"/>
          <p:nvPr/>
        </p:nvSpPr>
        <p:spPr>
          <a:xfrm>
            <a:off x="5198960" y="442400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20,</a:t>
            </a:r>
            <a:r>
              <a:rPr lang="fr" sz="700" b="1">
                <a:solidFill>
                  <a:srgbClr val="A61C00"/>
                </a:solidFill>
              </a:rPr>
              <a:t>Q</a:t>
            </a:r>
            <a:r>
              <a:rPr lang="fr" sz="700">
                <a:solidFill>
                  <a:srgbClr val="0097A7"/>
                </a:solidFill>
              </a:rPr>
              <a:t>)</a:t>
            </a:r>
            <a:endParaRPr sz="700">
              <a:solidFill>
                <a:srgbClr val="0097A7"/>
              </a:solidFill>
            </a:endParaRPr>
          </a:p>
        </p:txBody>
      </p:sp>
      <p:sp>
        <p:nvSpPr>
          <p:cNvPr id="4405" name="Google Shape;4405;p53"/>
          <p:cNvSpPr txBox="1"/>
          <p:nvPr/>
        </p:nvSpPr>
        <p:spPr>
          <a:xfrm>
            <a:off x="5198960" y="459438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4406" name="Google Shape;4406;p53"/>
          <p:cNvSpPr txBox="1"/>
          <p:nvPr/>
        </p:nvSpPr>
        <p:spPr>
          <a:xfrm>
            <a:off x="5198960" y="474027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4407" name="Google Shape;4407;p53"/>
          <p:cNvSpPr txBox="1"/>
          <p:nvPr/>
        </p:nvSpPr>
        <p:spPr>
          <a:xfrm>
            <a:off x="5084312" y="491027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r>
              <a:rPr lang="fr" sz="900" b="1" baseline="-25000">
                <a:solidFill>
                  <a:srgbClr val="980000"/>
                </a:solidFill>
              </a:rPr>
              <a:t>L2</a:t>
            </a:r>
            <a:endParaRPr sz="900" b="1" baseline="-25000">
              <a:solidFill>
                <a:srgbClr val="980000"/>
              </a:solidFill>
            </a:endParaRPr>
          </a:p>
        </p:txBody>
      </p:sp>
      <p:sp>
        <p:nvSpPr>
          <p:cNvPr id="4408" name="Google Shape;4408;p53"/>
          <p:cNvSpPr txBox="1"/>
          <p:nvPr/>
        </p:nvSpPr>
        <p:spPr>
          <a:xfrm>
            <a:off x="126650" y="1035645"/>
            <a:ext cx="3571800" cy="10971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Clr>
                <a:schemeClr val="dk1"/>
              </a:buClr>
              <a:buSzPts val="1700"/>
              <a:buChar char="❏"/>
            </a:pPr>
            <a:r>
              <a:rPr lang="fr" sz="1700">
                <a:solidFill>
                  <a:schemeClr val="dk1"/>
                </a:solidFill>
              </a:rPr>
              <a:t>ELPIS aggregates answers from all priority queues, returning 𝑘 smallest Euclidean distance answers.</a:t>
            </a:r>
            <a:endParaRPr sz="1700">
              <a:solidFill>
                <a:schemeClr val="dk1"/>
              </a:solidFill>
            </a:endParaRPr>
          </a:p>
        </p:txBody>
      </p:sp>
      <p:sp>
        <p:nvSpPr>
          <p:cNvPr id="4409" name="Google Shape;4409;p53"/>
          <p:cNvSpPr/>
          <p:nvPr/>
        </p:nvSpPr>
        <p:spPr>
          <a:xfrm>
            <a:off x="3121775" y="3019379"/>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3"/>
          <p:cNvSpPr txBox="1"/>
          <p:nvPr/>
        </p:nvSpPr>
        <p:spPr>
          <a:xfrm>
            <a:off x="3136171" y="3079815"/>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46,</a:t>
            </a:r>
            <a:r>
              <a:rPr lang="fr" sz="700" b="1">
                <a:solidFill>
                  <a:srgbClr val="A61C00"/>
                </a:solidFill>
              </a:rPr>
              <a:t>Q</a:t>
            </a:r>
            <a:r>
              <a:rPr lang="fr" sz="700">
                <a:solidFill>
                  <a:srgbClr val="0097A7"/>
                </a:solidFill>
              </a:rPr>
              <a:t>)</a:t>
            </a:r>
            <a:endParaRPr sz="700">
              <a:solidFill>
                <a:srgbClr val="0097A7"/>
              </a:solidFill>
            </a:endParaRPr>
          </a:p>
        </p:txBody>
      </p:sp>
      <p:sp>
        <p:nvSpPr>
          <p:cNvPr id="4411" name="Google Shape;4411;p53"/>
          <p:cNvSpPr txBox="1"/>
          <p:nvPr/>
        </p:nvSpPr>
        <p:spPr>
          <a:xfrm>
            <a:off x="3126610" y="3224238"/>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3,</a:t>
            </a:r>
            <a:r>
              <a:rPr lang="fr" sz="700" b="1">
                <a:solidFill>
                  <a:srgbClr val="A61C00"/>
                </a:solidFill>
              </a:rPr>
              <a:t>Q</a:t>
            </a:r>
            <a:r>
              <a:rPr lang="fr" sz="700">
                <a:solidFill>
                  <a:srgbClr val="0097A7"/>
                </a:solidFill>
              </a:rPr>
              <a:t>)</a:t>
            </a:r>
            <a:endParaRPr sz="700">
              <a:solidFill>
                <a:srgbClr val="0097A7"/>
              </a:solidFill>
            </a:endParaRPr>
          </a:p>
        </p:txBody>
      </p:sp>
      <p:sp>
        <p:nvSpPr>
          <p:cNvPr id="4412" name="Google Shape;4412;p53"/>
          <p:cNvSpPr txBox="1"/>
          <p:nvPr/>
        </p:nvSpPr>
        <p:spPr>
          <a:xfrm>
            <a:off x="3126610" y="3394618"/>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11,</a:t>
            </a:r>
            <a:r>
              <a:rPr lang="fr" sz="700" b="1">
                <a:solidFill>
                  <a:srgbClr val="A61C00"/>
                </a:solidFill>
              </a:rPr>
              <a:t>Q</a:t>
            </a:r>
            <a:r>
              <a:rPr lang="fr" sz="700">
                <a:solidFill>
                  <a:srgbClr val="0097A7"/>
                </a:solidFill>
              </a:rPr>
              <a:t>)</a:t>
            </a:r>
            <a:endParaRPr sz="700">
              <a:solidFill>
                <a:srgbClr val="0097A7"/>
              </a:solidFill>
            </a:endParaRPr>
          </a:p>
        </p:txBody>
      </p:sp>
      <p:sp>
        <p:nvSpPr>
          <p:cNvPr id="4413" name="Google Shape;4413;p53"/>
          <p:cNvSpPr txBox="1"/>
          <p:nvPr/>
        </p:nvSpPr>
        <p:spPr>
          <a:xfrm>
            <a:off x="3126610" y="3540513"/>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4,</a:t>
            </a:r>
            <a:r>
              <a:rPr lang="fr" sz="700" b="1">
                <a:solidFill>
                  <a:srgbClr val="A61C00"/>
                </a:solidFill>
              </a:rPr>
              <a:t>Q</a:t>
            </a:r>
            <a:r>
              <a:rPr lang="fr" sz="700">
                <a:solidFill>
                  <a:srgbClr val="0097A7"/>
                </a:solidFill>
              </a:rPr>
              <a:t>)</a:t>
            </a:r>
            <a:endParaRPr sz="700">
              <a:solidFill>
                <a:srgbClr val="0097A7"/>
              </a:solidFill>
            </a:endParaRPr>
          </a:p>
        </p:txBody>
      </p:sp>
      <p:sp>
        <p:nvSpPr>
          <p:cNvPr id="4414" name="Google Shape;4414;p53"/>
          <p:cNvSpPr txBox="1"/>
          <p:nvPr/>
        </p:nvSpPr>
        <p:spPr>
          <a:xfrm>
            <a:off x="3011962" y="3710512"/>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r>
              <a:rPr lang="fr" sz="900" b="1" baseline="-25000">
                <a:solidFill>
                  <a:srgbClr val="980000"/>
                </a:solidFill>
              </a:rPr>
              <a:t>L1</a:t>
            </a:r>
            <a:endParaRPr sz="900" b="1" baseline="-25000">
              <a:solidFill>
                <a:srgbClr val="980000"/>
              </a:solidFill>
            </a:endParaRPr>
          </a:p>
        </p:txBody>
      </p:sp>
      <p:sp>
        <p:nvSpPr>
          <p:cNvPr id="4415" name="Google Shape;4415;p53"/>
          <p:cNvSpPr/>
          <p:nvPr/>
        </p:nvSpPr>
        <p:spPr>
          <a:xfrm>
            <a:off x="6504325" y="3391492"/>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3"/>
          <p:cNvSpPr txBox="1"/>
          <p:nvPr/>
        </p:nvSpPr>
        <p:spPr>
          <a:xfrm>
            <a:off x="6518721" y="3451928"/>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24,</a:t>
            </a:r>
            <a:r>
              <a:rPr lang="fr" sz="700" b="1">
                <a:solidFill>
                  <a:srgbClr val="A61C00"/>
                </a:solidFill>
              </a:rPr>
              <a:t>Q</a:t>
            </a:r>
            <a:r>
              <a:rPr lang="fr" sz="700">
                <a:solidFill>
                  <a:srgbClr val="0097A7"/>
                </a:solidFill>
              </a:rPr>
              <a:t>)</a:t>
            </a:r>
            <a:endParaRPr sz="700">
              <a:solidFill>
                <a:srgbClr val="0097A7"/>
              </a:solidFill>
            </a:endParaRPr>
          </a:p>
        </p:txBody>
      </p:sp>
      <p:sp>
        <p:nvSpPr>
          <p:cNvPr id="4417" name="Google Shape;4417;p53"/>
          <p:cNvSpPr txBox="1"/>
          <p:nvPr/>
        </p:nvSpPr>
        <p:spPr>
          <a:xfrm>
            <a:off x="6509160" y="359635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33,</a:t>
            </a:r>
            <a:r>
              <a:rPr lang="fr" sz="700" b="1">
                <a:solidFill>
                  <a:srgbClr val="A61C00"/>
                </a:solidFill>
              </a:rPr>
              <a:t>Q</a:t>
            </a:r>
            <a:r>
              <a:rPr lang="fr" sz="700">
                <a:solidFill>
                  <a:srgbClr val="0097A7"/>
                </a:solidFill>
              </a:rPr>
              <a:t>)</a:t>
            </a:r>
            <a:endParaRPr sz="700">
              <a:solidFill>
                <a:srgbClr val="0097A7"/>
              </a:solidFill>
            </a:endParaRPr>
          </a:p>
        </p:txBody>
      </p:sp>
      <p:sp>
        <p:nvSpPr>
          <p:cNvPr id="4418" name="Google Shape;4418;p53"/>
          <p:cNvSpPr txBox="1"/>
          <p:nvPr/>
        </p:nvSpPr>
        <p:spPr>
          <a:xfrm>
            <a:off x="6509160" y="3766730"/>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7,</a:t>
            </a:r>
            <a:r>
              <a:rPr lang="fr" sz="700" b="1">
                <a:solidFill>
                  <a:srgbClr val="A61C00"/>
                </a:solidFill>
              </a:rPr>
              <a:t>Q</a:t>
            </a:r>
            <a:r>
              <a:rPr lang="fr" sz="700">
                <a:solidFill>
                  <a:srgbClr val="0097A7"/>
                </a:solidFill>
              </a:rPr>
              <a:t>)</a:t>
            </a:r>
            <a:endParaRPr sz="700">
              <a:solidFill>
                <a:srgbClr val="0097A7"/>
              </a:solidFill>
            </a:endParaRPr>
          </a:p>
        </p:txBody>
      </p:sp>
      <p:sp>
        <p:nvSpPr>
          <p:cNvPr id="4419" name="Google Shape;4419;p53"/>
          <p:cNvSpPr txBox="1"/>
          <p:nvPr/>
        </p:nvSpPr>
        <p:spPr>
          <a:xfrm>
            <a:off x="6509160" y="3912626"/>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39,</a:t>
            </a:r>
            <a:r>
              <a:rPr lang="fr" sz="700" b="1">
                <a:solidFill>
                  <a:srgbClr val="A61C00"/>
                </a:solidFill>
              </a:rPr>
              <a:t>Q</a:t>
            </a:r>
            <a:r>
              <a:rPr lang="fr" sz="700">
                <a:solidFill>
                  <a:srgbClr val="0097A7"/>
                </a:solidFill>
              </a:rPr>
              <a:t>)</a:t>
            </a:r>
            <a:endParaRPr sz="700">
              <a:solidFill>
                <a:srgbClr val="0097A7"/>
              </a:solidFill>
            </a:endParaRPr>
          </a:p>
        </p:txBody>
      </p:sp>
      <p:sp>
        <p:nvSpPr>
          <p:cNvPr id="4420" name="Google Shape;4420;p53"/>
          <p:cNvSpPr txBox="1"/>
          <p:nvPr/>
        </p:nvSpPr>
        <p:spPr>
          <a:xfrm>
            <a:off x="6394512" y="4082625"/>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r>
              <a:rPr lang="fr" sz="900" b="1" baseline="-25000">
                <a:solidFill>
                  <a:srgbClr val="980000"/>
                </a:solidFill>
              </a:rPr>
              <a:t>L3</a:t>
            </a:r>
            <a:endParaRPr sz="900" b="1" baseline="-25000">
              <a:solidFill>
                <a:srgbClr val="980000"/>
              </a:solidFill>
            </a:endParaRPr>
          </a:p>
        </p:txBody>
      </p:sp>
      <p:cxnSp>
        <p:nvCxnSpPr>
          <p:cNvPr id="4421" name="Google Shape;4421;p53"/>
          <p:cNvCxnSpPr/>
          <p:nvPr/>
        </p:nvCxnSpPr>
        <p:spPr>
          <a:xfrm rot="10800000">
            <a:off x="2717600" y="4109875"/>
            <a:ext cx="3877200" cy="41100"/>
          </a:xfrm>
          <a:prstGeom prst="straightConnector1">
            <a:avLst/>
          </a:prstGeom>
          <a:noFill/>
          <a:ln w="19050" cap="flat" cmpd="sng">
            <a:solidFill>
              <a:schemeClr val="dk2"/>
            </a:solidFill>
            <a:prstDash val="dash"/>
            <a:round/>
            <a:headEnd type="none" w="med" len="med"/>
            <a:tailEnd type="triangle" w="med" len="med"/>
          </a:ln>
        </p:spPr>
      </p:cxnSp>
      <p:cxnSp>
        <p:nvCxnSpPr>
          <p:cNvPr id="4422" name="Google Shape;4422;p53"/>
          <p:cNvCxnSpPr/>
          <p:nvPr/>
        </p:nvCxnSpPr>
        <p:spPr>
          <a:xfrm rot="10800000">
            <a:off x="3426000" y="4978225"/>
            <a:ext cx="1835100" cy="10200"/>
          </a:xfrm>
          <a:prstGeom prst="straightConnector1">
            <a:avLst/>
          </a:prstGeom>
          <a:noFill/>
          <a:ln w="19050" cap="flat" cmpd="sng">
            <a:solidFill>
              <a:schemeClr val="dk2"/>
            </a:solidFill>
            <a:prstDash val="dash"/>
            <a:round/>
            <a:headEnd type="none" w="med" len="med"/>
            <a:tailEnd type="none" w="med" len="med"/>
          </a:ln>
        </p:spPr>
      </p:cxnSp>
      <p:cxnSp>
        <p:nvCxnSpPr>
          <p:cNvPr id="4423" name="Google Shape;4423;p53"/>
          <p:cNvCxnSpPr/>
          <p:nvPr/>
        </p:nvCxnSpPr>
        <p:spPr>
          <a:xfrm flipH="1">
            <a:off x="3425962" y="3848212"/>
            <a:ext cx="10800" cy="1134900"/>
          </a:xfrm>
          <a:prstGeom prst="straightConnector1">
            <a:avLst/>
          </a:prstGeom>
          <a:noFill/>
          <a:ln w="19050" cap="flat" cmpd="sng">
            <a:solidFill>
              <a:schemeClr val="dk2"/>
            </a:solidFill>
            <a:prstDash val="dash"/>
            <a:round/>
            <a:headEnd type="none" w="med" len="med"/>
            <a:tailEnd type="none" w="med" len="med"/>
          </a:ln>
        </p:spPr>
      </p:cxnSp>
      <p:sp>
        <p:nvSpPr>
          <p:cNvPr id="4424" name="Google Shape;4424;p53"/>
          <p:cNvSpPr/>
          <p:nvPr/>
        </p:nvSpPr>
        <p:spPr>
          <a:xfrm>
            <a:off x="2103375" y="3760017"/>
            <a:ext cx="630000" cy="688200"/>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3"/>
          <p:cNvSpPr txBox="1"/>
          <p:nvPr/>
        </p:nvSpPr>
        <p:spPr>
          <a:xfrm>
            <a:off x="2117771" y="3820453"/>
            <a:ext cx="601500" cy="1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39,</a:t>
            </a:r>
            <a:r>
              <a:rPr lang="fr" sz="700" b="1">
                <a:solidFill>
                  <a:srgbClr val="A61C00"/>
                </a:solidFill>
              </a:rPr>
              <a:t>Q</a:t>
            </a:r>
            <a:r>
              <a:rPr lang="fr" sz="700">
                <a:solidFill>
                  <a:srgbClr val="0097A7"/>
                </a:solidFill>
              </a:rPr>
              <a:t>)</a:t>
            </a:r>
            <a:endParaRPr sz="700">
              <a:solidFill>
                <a:srgbClr val="0097A7"/>
              </a:solidFill>
            </a:endParaRPr>
          </a:p>
        </p:txBody>
      </p:sp>
      <p:sp>
        <p:nvSpPr>
          <p:cNvPr id="4426" name="Google Shape;4426;p53"/>
          <p:cNvSpPr txBox="1"/>
          <p:nvPr/>
        </p:nvSpPr>
        <p:spPr>
          <a:xfrm>
            <a:off x="2108210" y="3964875"/>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19,</a:t>
            </a:r>
            <a:r>
              <a:rPr lang="fr" sz="700" b="1">
                <a:solidFill>
                  <a:srgbClr val="A61C00"/>
                </a:solidFill>
              </a:rPr>
              <a:t>Q</a:t>
            </a:r>
            <a:r>
              <a:rPr lang="fr" sz="700">
                <a:solidFill>
                  <a:srgbClr val="0097A7"/>
                </a:solidFill>
              </a:rPr>
              <a:t>)</a:t>
            </a:r>
            <a:endParaRPr sz="700">
              <a:solidFill>
                <a:srgbClr val="0097A7"/>
              </a:solidFill>
            </a:endParaRPr>
          </a:p>
        </p:txBody>
      </p:sp>
      <p:sp>
        <p:nvSpPr>
          <p:cNvPr id="4427" name="Google Shape;4427;p53"/>
          <p:cNvSpPr txBox="1"/>
          <p:nvPr/>
        </p:nvSpPr>
        <p:spPr>
          <a:xfrm>
            <a:off x="2108210" y="4135255"/>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11,</a:t>
            </a:r>
            <a:r>
              <a:rPr lang="fr" sz="700" b="1">
                <a:solidFill>
                  <a:srgbClr val="A61C00"/>
                </a:solidFill>
              </a:rPr>
              <a:t>Q</a:t>
            </a:r>
            <a:r>
              <a:rPr lang="fr" sz="700">
                <a:solidFill>
                  <a:srgbClr val="0097A7"/>
                </a:solidFill>
              </a:rPr>
              <a:t>)</a:t>
            </a:r>
            <a:endParaRPr sz="700">
              <a:solidFill>
                <a:srgbClr val="0097A7"/>
              </a:solidFill>
            </a:endParaRPr>
          </a:p>
        </p:txBody>
      </p:sp>
      <p:sp>
        <p:nvSpPr>
          <p:cNvPr id="4428" name="Google Shape;4428;p53"/>
          <p:cNvSpPr txBox="1"/>
          <p:nvPr/>
        </p:nvSpPr>
        <p:spPr>
          <a:xfrm>
            <a:off x="2108210" y="4281151"/>
            <a:ext cx="601500" cy="120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fr" sz="700" b="1">
                <a:solidFill>
                  <a:srgbClr val="0097A7"/>
                </a:solidFill>
              </a:rPr>
              <a:t>dist(</a:t>
            </a:r>
            <a:r>
              <a:rPr lang="fr" sz="700"/>
              <a:t>18,</a:t>
            </a:r>
            <a:r>
              <a:rPr lang="fr" sz="700" b="1">
                <a:solidFill>
                  <a:srgbClr val="A61C00"/>
                </a:solidFill>
              </a:rPr>
              <a:t>Q</a:t>
            </a:r>
            <a:r>
              <a:rPr lang="fr" sz="700">
                <a:solidFill>
                  <a:srgbClr val="0097A7"/>
                </a:solidFill>
              </a:rPr>
              <a:t>)</a:t>
            </a:r>
            <a:endParaRPr sz="700">
              <a:solidFill>
                <a:srgbClr val="0097A7"/>
              </a:solidFill>
            </a:endParaRPr>
          </a:p>
        </p:txBody>
      </p:sp>
      <p:sp>
        <p:nvSpPr>
          <p:cNvPr id="4429" name="Google Shape;4429;p53"/>
          <p:cNvSpPr txBox="1"/>
          <p:nvPr/>
        </p:nvSpPr>
        <p:spPr>
          <a:xfrm>
            <a:off x="1993562" y="4451150"/>
            <a:ext cx="849600" cy="13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00" b="1">
                <a:solidFill>
                  <a:srgbClr val="980000"/>
                </a:solidFill>
              </a:rPr>
              <a:t>C_NN</a:t>
            </a:r>
            <a:endParaRPr sz="900" b="1" baseline="-25000">
              <a:solidFill>
                <a:srgbClr val="980000"/>
              </a:solidFill>
            </a:endParaRPr>
          </a:p>
        </p:txBody>
      </p:sp>
      <p:sp>
        <p:nvSpPr>
          <p:cNvPr id="4430" name="Google Shape;4430;p53"/>
          <p:cNvSpPr/>
          <p:nvPr/>
        </p:nvSpPr>
        <p:spPr>
          <a:xfrm>
            <a:off x="3281477" y="3959125"/>
            <a:ext cx="342000" cy="342600"/>
          </a:xfrm>
          <a:prstGeom prst="ellipse">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3"/>
          <p:cNvSpPr txBox="1"/>
          <p:nvPr/>
        </p:nvSpPr>
        <p:spPr>
          <a:xfrm>
            <a:off x="3270294" y="3972552"/>
            <a:ext cx="186600" cy="2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 sz="1800" b="1">
                <a:solidFill>
                  <a:schemeClr val="dk1"/>
                </a:solidFill>
                <a:latin typeface="Merriweather"/>
                <a:ea typeface="Merriweather"/>
                <a:cs typeface="Merriweather"/>
                <a:sym typeface="Merriweather"/>
              </a:rPr>
              <a:t>∑</a:t>
            </a:r>
            <a:endParaRPr sz="1800" b="1">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35"/>
        <p:cNvGrpSpPr/>
        <p:nvPr/>
      </p:nvGrpSpPr>
      <p:grpSpPr>
        <a:xfrm>
          <a:off x="0" y="0"/>
          <a:ext cx="0" cy="0"/>
          <a:chOff x="0" y="0"/>
          <a:chExt cx="0" cy="0"/>
        </a:xfrm>
      </p:grpSpPr>
      <p:sp>
        <p:nvSpPr>
          <p:cNvPr id="4436" name="Google Shape;4436;p54"/>
          <p:cNvSpPr txBox="1">
            <a:spLocks noGrp="1"/>
          </p:cNvSpPr>
          <p:nvPr>
            <p:ph type="ctrTitle"/>
          </p:nvPr>
        </p:nvSpPr>
        <p:spPr>
          <a:xfrm>
            <a:off x="261258" y="1346775"/>
            <a:ext cx="8520600" cy="2052600"/>
          </a:xfrm>
          <a:prstGeom prst="rect">
            <a:avLst/>
          </a:prstGeom>
          <a:ln w="19050" cap="flat" cmpd="sng">
            <a:solidFill>
              <a:srgbClr val="38761D"/>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fr">
                <a:solidFill>
                  <a:srgbClr val="888888"/>
                </a:solidFill>
              </a:rPr>
              <a:t>Results</a:t>
            </a:r>
            <a:endParaRPr>
              <a:solidFill>
                <a:srgbClr val="888888"/>
              </a:solidFill>
            </a:endParaRPr>
          </a:p>
        </p:txBody>
      </p:sp>
      <p:pic>
        <p:nvPicPr>
          <p:cNvPr id="4437" name="Google Shape;4437;p54"/>
          <p:cNvPicPr preferRelativeResize="0"/>
          <p:nvPr/>
        </p:nvPicPr>
        <p:blipFill>
          <a:blip r:embed="rId3">
            <a:alphaModFix/>
          </a:blip>
          <a:stretch>
            <a:fillRect/>
          </a:stretch>
        </p:blipFill>
        <p:spPr>
          <a:xfrm>
            <a:off x="48872" y="4394126"/>
            <a:ext cx="1361875" cy="700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41"/>
        <p:cNvGrpSpPr/>
        <p:nvPr/>
      </p:nvGrpSpPr>
      <p:grpSpPr>
        <a:xfrm>
          <a:off x="0" y="0"/>
          <a:ext cx="0" cy="0"/>
          <a:chOff x="0" y="0"/>
          <a:chExt cx="0" cy="0"/>
        </a:xfrm>
      </p:grpSpPr>
      <p:pic>
        <p:nvPicPr>
          <p:cNvPr id="4442" name="Google Shape;4442;p55"/>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4443" name="Google Shape;4443;p55"/>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Experimental Setup</a:t>
            </a:r>
            <a:endParaRPr sz="2800">
              <a:solidFill>
                <a:srgbClr val="0B5394"/>
              </a:solidFill>
            </a:endParaRPr>
          </a:p>
        </p:txBody>
      </p:sp>
      <p:sp>
        <p:nvSpPr>
          <p:cNvPr id="4444" name="Google Shape;4444;p55"/>
          <p:cNvSpPr txBox="1"/>
          <p:nvPr/>
        </p:nvSpPr>
        <p:spPr>
          <a:xfrm>
            <a:off x="852250" y="886500"/>
            <a:ext cx="6846900" cy="3151800"/>
          </a:xfrm>
          <a:prstGeom prst="rect">
            <a:avLst/>
          </a:prstGeom>
          <a:noFill/>
          <a:ln>
            <a:noFill/>
          </a:ln>
        </p:spPr>
        <p:txBody>
          <a:bodyPr spcFirstLastPara="1" wrap="square" lIns="91425" tIns="45700" rIns="91425" bIns="45700" anchor="t" anchorCtr="0">
            <a:normAutofit/>
          </a:bodyPr>
          <a:lstStyle/>
          <a:p>
            <a:pPr marL="0" marR="0" lvl="0" indent="0" algn="just" rtl="0">
              <a:lnSpc>
                <a:spcPct val="70000"/>
              </a:lnSpc>
              <a:spcBef>
                <a:spcPts val="0"/>
              </a:spcBef>
              <a:spcAft>
                <a:spcPts val="0"/>
              </a:spcAft>
              <a:buNone/>
            </a:pPr>
            <a:r>
              <a:rPr lang="fr" sz="1700"/>
              <a:t>Baselines :</a:t>
            </a:r>
            <a:endParaRPr sz="1700"/>
          </a:p>
          <a:p>
            <a:pPr marL="0" marR="0" lvl="0" indent="0" algn="just" rtl="0">
              <a:lnSpc>
                <a:spcPct val="70000"/>
              </a:lnSpc>
              <a:spcBef>
                <a:spcPts val="0"/>
              </a:spcBef>
              <a:spcAft>
                <a:spcPts val="0"/>
              </a:spcAft>
              <a:buNone/>
            </a:pPr>
            <a:r>
              <a:rPr lang="fr"/>
              <a:t> </a:t>
            </a:r>
            <a:endParaRPr/>
          </a:p>
          <a:p>
            <a:pPr marL="914400" marR="0" lvl="1" indent="-317500" algn="just" rtl="0">
              <a:lnSpc>
                <a:spcPct val="150000"/>
              </a:lnSpc>
              <a:spcBef>
                <a:spcPts val="0"/>
              </a:spcBef>
              <a:spcAft>
                <a:spcPts val="0"/>
              </a:spcAft>
              <a:buClr>
                <a:srgbClr val="000000"/>
              </a:buClr>
              <a:buSzPts val="1400"/>
              <a:buChar char="○"/>
            </a:pPr>
            <a:r>
              <a:rPr lang="fr" u="sng">
                <a:solidFill>
                  <a:schemeClr val="dk1"/>
                </a:solidFill>
              </a:rPr>
              <a:t>HNSW</a:t>
            </a:r>
            <a:endParaRPr>
              <a:solidFill>
                <a:schemeClr val="dk1"/>
              </a:solidFill>
            </a:endParaRPr>
          </a:p>
          <a:p>
            <a:pPr marL="914400" marR="0" lvl="1" indent="-317500" algn="just" rtl="0">
              <a:lnSpc>
                <a:spcPct val="150000"/>
              </a:lnSpc>
              <a:spcBef>
                <a:spcPts val="0"/>
              </a:spcBef>
              <a:spcAft>
                <a:spcPts val="0"/>
              </a:spcAft>
              <a:buClr>
                <a:srgbClr val="000000"/>
              </a:buClr>
              <a:buSzPts val="1400"/>
              <a:buChar char="○"/>
            </a:pPr>
            <a:r>
              <a:rPr lang="fr" u="sng"/>
              <a:t>NSG</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t>VAMANA</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t>HCNNG</a:t>
            </a:r>
            <a:r>
              <a:rPr lang="fr">
                <a:solidFill>
                  <a:srgbClr val="000000"/>
                </a:solidFill>
              </a:rPr>
              <a:t>  </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t>DPG</a:t>
            </a:r>
            <a:endParaRPr u="sng"/>
          </a:p>
          <a:p>
            <a:pPr marL="914400" lvl="1" indent="-317500" algn="just" rtl="0">
              <a:lnSpc>
                <a:spcPct val="150000"/>
              </a:lnSpc>
              <a:spcBef>
                <a:spcPts val="0"/>
              </a:spcBef>
              <a:spcAft>
                <a:spcPts val="0"/>
              </a:spcAft>
              <a:buSzPts val="1400"/>
              <a:buChar char="○"/>
            </a:pPr>
            <a:r>
              <a:rPr lang="fr" u="sng"/>
              <a:t>EFANNA</a:t>
            </a:r>
            <a:endParaRPr u="sng"/>
          </a:p>
          <a:p>
            <a:pPr marL="914400" lvl="1" indent="-317500" algn="just" rtl="0">
              <a:lnSpc>
                <a:spcPct val="150000"/>
              </a:lnSpc>
              <a:spcBef>
                <a:spcPts val="0"/>
              </a:spcBef>
              <a:spcAft>
                <a:spcPts val="0"/>
              </a:spcAft>
              <a:buSzPts val="1400"/>
              <a:buChar char="○"/>
            </a:pPr>
            <a:r>
              <a:rPr lang="fr" u="sng"/>
              <a:t>KGRAPH</a:t>
            </a:r>
            <a:endParaRPr u="sng"/>
          </a:p>
        </p:txBody>
      </p:sp>
      <p:sp>
        <p:nvSpPr>
          <p:cNvPr id="4445" name="Google Shape;444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pic>
        <p:nvPicPr>
          <p:cNvPr id="4450" name="Google Shape;4450;p56"/>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4451" name="Google Shape;4451;p56"/>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Experimental Setup</a:t>
            </a:r>
            <a:endParaRPr sz="2800">
              <a:solidFill>
                <a:srgbClr val="0B5394"/>
              </a:solidFill>
            </a:endParaRPr>
          </a:p>
        </p:txBody>
      </p:sp>
      <p:sp>
        <p:nvSpPr>
          <p:cNvPr id="4452" name="Google Shape;4452;p56"/>
          <p:cNvSpPr txBox="1"/>
          <p:nvPr/>
        </p:nvSpPr>
        <p:spPr>
          <a:xfrm>
            <a:off x="852250" y="886500"/>
            <a:ext cx="6846900" cy="3151800"/>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70000"/>
              </a:lnSpc>
              <a:spcBef>
                <a:spcPts val="0"/>
              </a:spcBef>
              <a:spcAft>
                <a:spcPts val="0"/>
              </a:spcAft>
              <a:buNone/>
            </a:pPr>
            <a:r>
              <a:rPr lang="fr" sz="1700"/>
              <a:t>Datasets :</a:t>
            </a:r>
            <a:endParaRPr sz="1700"/>
          </a:p>
          <a:p>
            <a:pPr marL="0" marR="0" lvl="0" indent="0" algn="just" rtl="0">
              <a:lnSpc>
                <a:spcPct val="70000"/>
              </a:lnSpc>
              <a:spcBef>
                <a:spcPts val="0"/>
              </a:spcBef>
              <a:spcAft>
                <a:spcPts val="0"/>
              </a:spcAft>
              <a:buNone/>
            </a:pPr>
            <a:r>
              <a:rPr lang="fr"/>
              <a:t> </a:t>
            </a:r>
            <a:endParaRPr/>
          </a:p>
          <a:p>
            <a:pPr marL="914400" marR="0" lvl="1" indent="-317500" algn="just" rtl="0">
              <a:lnSpc>
                <a:spcPct val="150000"/>
              </a:lnSpc>
              <a:spcBef>
                <a:spcPts val="0"/>
              </a:spcBef>
              <a:spcAft>
                <a:spcPts val="0"/>
              </a:spcAft>
              <a:buClr>
                <a:srgbClr val="000000"/>
              </a:buClr>
              <a:buSzPts val="1400"/>
              <a:buChar char="○"/>
            </a:pPr>
            <a:r>
              <a:rPr lang="fr" u="sng">
                <a:solidFill>
                  <a:schemeClr val="dk1"/>
                </a:solidFill>
              </a:rPr>
              <a:t>Sift1B</a:t>
            </a:r>
            <a:r>
              <a:rPr lang="fr">
                <a:solidFill>
                  <a:schemeClr val="dk1"/>
                </a:solidFill>
              </a:rPr>
              <a:t>: 1 billion vectors of 128 dimensions representing the Sift image feature descriptors.</a:t>
            </a:r>
            <a:endParaRPr>
              <a:solidFill>
                <a:schemeClr val="dk1"/>
              </a:solidFill>
            </a:endParaRPr>
          </a:p>
          <a:p>
            <a:pPr marL="914400" marR="0" lvl="1" indent="-317500" algn="just" rtl="0">
              <a:lnSpc>
                <a:spcPct val="150000"/>
              </a:lnSpc>
              <a:spcBef>
                <a:spcPts val="0"/>
              </a:spcBef>
              <a:spcAft>
                <a:spcPts val="0"/>
              </a:spcAft>
              <a:buClr>
                <a:srgbClr val="000000"/>
              </a:buClr>
              <a:buSzPts val="1400"/>
              <a:buChar char="○"/>
            </a:pPr>
            <a:r>
              <a:rPr lang="fr" i="0" u="sng" strike="noStrike" cap="none">
                <a:solidFill>
                  <a:srgbClr val="000000"/>
                </a:solidFill>
              </a:rPr>
              <a:t>Deep1B</a:t>
            </a:r>
            <a:r>
              <a:rPr lang="fr" i="0" u="none" strike="noStrike" cap="none">
                <a:solidFill>
                  <a:srgbClr val="000000"/>
                </a:solidFill>
              </a:rPr>
              <a:t>: 1 billion vectors of 96 dimensions extracted from the last layers of a convolutional neural network.</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solidFill>
                  <a:srgbClr val="000000"/>
                </a:solidFill>
              </a:rPr>
              <a:t>Sald</a:t>
            </a:r>
            <a:r>
              <a:rPr lang="fr">
                <a:solidFill>
                  <a:srgbClr val="000000"/>
                </a:solidFill>
              </a:rPr>
              <a:t>: 200 million neuroscience MRI data series of size 128 .  </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solidFill>
                  <a:srgbClr val="000000"/>
                </a:solidFill>
              </a:rPr>
              <a:t>Seismic</a:t>
            </a:r>
            <a:r>
              <a:rPr lang="fr">
                <a:solidFill>
                  <a:srgbClr val="000000"/>
                </a:solidFill>
              </a:rPr>
              <a:t>: 100 million data series of size 256 representing earthquake recordings at seismic stations worldwide.  </a:t>
            </a:r>
            <a:endParaRPr>
              <a:solidFill>
                <a:srgbClr val="000000"/>
              </a:solidFill>
            </a:endParaRPr>
          </a:p>
          <a:p>
            <a:pPr marL="914400" lvl="1" indent="-317500" algn="just" rtl="0">
              <a:lnSpc>
                <a:spcPct val="150000"/>
              </a:lnSpc>
              <a:spcBef>
                <a:spcPts val="0"/>
              </a:spcBef>
              <a:spcAft>
                <a:spcPts val="0"/>
              </a:spcAft>
              <a:buClr>
                <a:srgbClr val="000000"/>
              </a:buClr>
              <a:buSzPts val="1400"/>
              <a:buChar char="○"/>
            </a:pPr>
            <a:r>
              <a:rPr lang="fr" u="sng">
                <a:solidFill>
                  <a:srgbClr val="000000"/>
                </a:solidFill>
              </a:rPr>
              <a:t>RandPow</a:t>
            </a:r>
            <a:r>
              <a:rPr lang="fr" i="1" u="sng">
                <a:solidFill>
                  <a:srgbClr val="000000"/>
                </a:solidFill>
              </a:rPr>
              <a:t>i</a:t>
            </a:r>
            <a:r>
              <a:rPr lang="fr">
                <a:solidFill>
                  <a:srgbClr val="000000"/>
                </a:solidFill>
              </a:rPr>
              <a:t>: contains vectors of 256 dimensions generated randomly following power law distribution using power law exponent </a:t>
            </a:r>
            <a:r>
              <a:rPr lang="fr" i="1">
                <a:solidFill>
                  <a:srgbClr val="000000"/>
                </a:solidFill>
              </a:rPr>
              <a:t>i</a:t>
            </a:r>
            <a:r>
              <a:rPr lang="fr">
                <a:solidFill>
                  <a:srgbClr val="000000"/>
                </a:solidFill>
              </a:rPr>
              <a:t>.</a:t>
            </a:r>
            <a:endParaRPr i="0" u="none" strike="noStrike" cap="none">
              <a:solidFill>
                <a:srgbClr val="000000"/>
              </a:solidFill>
            </a:endParaRPr>
          </a:p>
        </p:txBody>
      </p:sp>
      <p:sp>
        <p:nvSpPr>
          <p:cNvPr id="4453" name="Google Shape;445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57"/>
        <p:cNvGrpSpPr/>
        <p:nvPr/>
      </p:nvGrpSpPr>
      <p:grpSpPr>
        <a:xfrm>
          <a:off x="0" y="0"/>
          <a:ext cx="0" cy="0"/>
          <a:chOff x="0" y="0"/>
          <a:chExt cx="0" cy="0"/>
        </a:xfrm>
      </p:grpSpPr>
      <p:pic>
        <p:nvPicPr>
          <p:cNvPr id="4458" name="Google Shape;4458;p57"/>
          <p:cNvPicPr preferRelativeResize="0"/>
          <p:nvPr/>
        </p:nvPicPr>
        <p:blipFill>
          <a:blip r:embed="rId3">
            <a:alphaModFix/>
          </a:blip>
          <a:stretch>
            <a:fillRect/>
          </a:stretch>
        </p:blipFill>
        <p:spPr>
          <a:xfrm>
            <a:off x="48872" y="4394126"/>
            <a:ext cx="1361875" cy="700525"/>
          </a:xfrm>
          <a:prstGeom prst="rect">
            <a:avLst/>
          </a:prstGeom>
          <a:noFill/>
          <a:ln>
            <a:noFill/>
          </a:ln>
        </p:spPr>
      </p:pic>
      <p:pic>
        <p:nvPicPr>
          <p:cNvPr id="4459" name="Google Shape;4459;p57"/>
          <p:cNvPicPr preferRelativeResize="0"/>
          <p:nvPr/>
        </p:nvPicPr>
        <p:blipFill>
          <a:blip r:embed="rId4">
            <a:alphaModFix/>
          </a:blip>
          <a:stretch>
            <a:fillRect/>
          </a:stretch>
        </p:blipFill>
        <p:spPr>
          <a:xfrm>
            <a:off x="4634988" y="2432960"/>
            <a:ext cx="3013200" cy="2253600"/>
          </a:xfrm>
          <a:prstGeom prst="rect">
            <a:avLst/>
          </a:prstGeom>
          <a:noFill/>
          <a:ln>
            <a:noFill/>
          </a:ln>
        </p:spPr>
      </p:pic>
      <p:pic>
        <p:nvPicPr>
          <p:cNvPr id="4460" name="Google Shape;4460;p57"/>
          <p:cNvPicPr preferRelativeResize="0"/>
          <p:nvPr/>
        </p:nvPicPr>
        <p:blipFill>
          <a:blip r:embed="rId5">
            <a:alphaModFix/>
          </a:blip>
          <a:stretch>
            <a:fillRect/>
          </a:stretch>
        </p:blipFill>
        <p:spPr>
          <a:xfrm>
            <a:off x="1382702" y="2396083"/>
            <a:ext cx="3011555" cy="2253352"/>
          </a:xfrm>
          <a:prstGeom prst="rect">
            <a:avLst/>
          </a:prstGeom>
          <a:noFill/>
          <a:ln>
            <a:noFill/>
          </a:ln>
        </p:spPr>
      </p:pic>
      <p:pic>
        <p:nvPicPr>
          <p:cNvPr id="4461" name="Google Shape;4461;p57"/>
          <p:cNvPicPr preferRelativeResize="0"/>
          <p:nvPr/>
        </p:nvPicPr>
        <p:blipFill>
          <a:blip r:embed="rId6">
            <a:alphaModFix/>
          </a:blip>
          <a:stretch>
            <a:fillRect/>
          </a:stretch>
        </p:blipFill>
        <p:spPr>
          <a:xfrm>
            <a:off x="136075" y="1214025"/>
            <a:ext cx="8726426" cy="326750"/>
          </a:xfrm>
          <a:prstGeom prst="rect">
            <a:avLst/>
          </a:prstGeom>
          <a:noFill/>
          <a:ln>
            <a:noFill/>
          </a:ln>
        </p:spPr>
      </p:pic>
      <p:sp>
        <p:nvSpPr>
          <p:cNvPr id="4462" name="Google Shape;4462;p57"/>
          <p:cNvSpPr txBox="1"/>
          <p:nvPr/>
        </p:nvSpPr>
        <p:spPr>
          <a:xfrm>
            <a:off x="581825" y="1531597"/>
            <a:ext cx="470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t>Elpis builds the index up to </a:t>
            </a:r>
            <a:r>
              <a:rPr lang="fr" sz="1800" b="1">
                <a:solidFill>
                  <a:srgbClr val="38761D"/>
                </a:solidFill>
              </a:rPr>
              <a:t>8x faster </a:t>
            </a:r>
            <a:endParaRPr sz="1800" b="1">
              <a:solidFill>
                <a:srgbClr val="38761D"/>
              </a:solidFill>
            </a:endParaRPr>
          </a:p>
          <a:p>
            <a:pPr marL="0" lvl="0" indent="0" algn="l" rtl="0">
              <a:spcBef>
                <a:spcPts val="0"/>
              </a:spcBef>
              <a:spcAft>
                <a:spcPts val="0"/>
              </a:spcAft>
              <a:buNone/>
            </a:pPr>
            <a:r>
              <a:rPr lang="fr" sz="1800" b="1">
                <a:solidFill>
                  <a:srgbClr val="38761D"/>
                </a:solidFill>
              </a:rPr>
              <a:t>than the best competitors</a:t>
            </a:r>
            <a:endParaRPr sz="1800"/>
          </a:p>
        </p:txBody>
      </p:sp>
      <p:sp>
        <p:nvSpPr>
          <p:cNvPr id="4463" name="Google Shape;4463;p57"/>
          <p:cNvSpPr txBox="1"/>
          <p:nvPr/>
        </p:nvSpPr>
        <p:spPr>
          <a:xfrm>
            <a:off x="-408300" y="703150"/>
            <a:ext cx="8655900" cy="461700"/>
          </a:xfrm>
          <a:prstGeom prst="rect">
            <a:avLst/>
          </a:prstGeom>
          <a:noFill/>
          <a:ln>
            <a:noFill/>
          </a:ln>
        </p:spPr>
        <p:txBody>
          <a:bodyPr spcFirstLastPara="1" wrap="square" lIns="91425" tIns="91425" rIns="91425" bIns="91425" anchor="t" anchorCtr="0">
            <a:spAutoFit/>
          </a:bodyPr>
          <a:lstStyle/>
          <a:p>
            <a:pPr marL="914400" lvl="1" indent="-342900" algn="l" rtl="0">
              <a:lnSpc>
                <a:spcPct val="115000"/>
              </a:lnSpc>
              <a:spcBef>
                <a:spcPts val="1200"/>
              </a:spcBef>
              <a:spcAft>
                <a:spcPts val="0"/>
              </a:spcAft>
              <a:buClr>
                <a:schemeClr val="dk1"/>
              </a:buClr>
              <a:buSzPts val="1800"/>
              <a:buChar char="○"/>
            </a:pPr>
            <a:r>
              <a:rPr lang="fr" sz="1800">
                <a:solidFill>
                  <a:schemeClr val="dk1"/>
                </a:solidFill>
              </a:rPr>
              <a:t>Scalability of indexing time and memory footprint with dataset size (Deep)</a:t>
            </a:r>
            <a:endParaRPr sz="1800"/>
          </a:p>
        </p:txBody>
      </p:sp>
      <p:sp>
        <p:nvSpPr>
          <p:cNvPr id="4464" name="Google Shape;446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44</a:t>
            </a:fld>
            <a:endParaRPr/>
          </a:p>
        </p:txBody>
      </p:sp>
      <p:sp>
        <p:nvSpPr>
          <p:cNvPr id="4465" name="Google Shape;4465;p57"/>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Main Results</a:t>
            </a:r>
            <a:endParaRPr sz="2800">
              <a:solidFill>
                <a:srgbClr val="0B5394"/>
              </a:solidFill>
            </a:endParaRPr>
          </a:p>
        </p:txBody>
      </p:sp>
      <p:sp>
        <p:nvSpPr>
          <p:cNvPr id="4466" name="Google Shape;4466;p57"/>
          <p:cNvSpPr txBox="1"/>
          <p:nvPr/>
        </p:nvSpPr>
        <p:spPr>
          <a:xfrm>
            <a:off x="4735200" y="1670488"/>
            <a:ext cx="3929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t>Using</a:t>
            </a:r>
            <a:r>
              <a:rPr lang="fr" sz="1800">
                <a:solidFill>
                  <a:srgbClr val="C00000"/>
                </a:solidFill>
              </a:rPr>
              <a:t> </a:t>
            </a:r>
            <a:r>
              <a:rPr lang="fr" sz="1800" b="1">
                <a:solidFill>
                  <a:srgbClr val="38761D"/>
                </a:solidFill>
              </a:rPr>
              <a:t>40% less memory</a:t>
            </a:r>
            <a:r>
              <a:rPr lang="fr" sz="1800"/>
              <a:t> </a:t>
            </a:r>
            <a:endParaRPr sz="1800"/>
          </a:p>
        </p:txBody>
      </p:sp>
      <p:cxnSp>
        <p:nvCxnSpPr>
          <p:cNvPr id="4467" name="Google Shape;4467;p57"/>
          <p:cNvCxnSpPr/>
          <p:nvPr/>
        </p:nvCxnSpPr>
        <p:spPr>
          <a:xfrm flipH="1">
            <a:off x="2752675" y="1912650"/>
            <a:ext cx="1179900" cy="1804500"/>
          </a:xfrm>
          <a:prstGeom prst="straightConnector1">
            <a:avLst/>
          </a:prstGeom>
          <a:noFill/>
          <a:ln w="28575" cap="flat" cmpd="sng">
            <a:solidFill>
              <a:srgbClr val="274E13"/>
            </a:solidFill>
            <a:prstDash val="dash"/>
            <a:round/>
            <a:headEnd type="none" w="med" len="med"/>
            <a:tailEnd type="triangle" w="med" len="med"/>
          </a:ln>
        </p:spPr>
      </p:cxnSp>
      <p:cxnSp>
        <p:nvCxnSpPr>
          <p:cNvPr id="4468" name="Google Shape;4468;p57"/>
          <p:cNvCxnSpPr/>
          <p:nvPr/>
        </p:nvCxnSpPr>
        <p:spPr>
          <a:xfrm flipH="1">
            <a:off x="2621775" y="1938500"/>
            <a:ext cx="1259100" cy="912900"/>
          </a:xfrm>
          <a:prstGeom prst="straightConnector1">
            <a:avLst/>
          </a:prstGeom>
          <a:noFill/>
          <a:ln w="28575" cap="flat" cmpd="sng">
            <a:solidFill>
              <a:srgbClr val="274E13"/>
            </a:solidFill>
            <a:prstDash val="dash"/>
            <a:round/>
            <a:headEnd type="none" w="med" len="med"/>
            <a:tailEnd type="triangle" w="med" len="med"/>
          </a:ln>
        </p:spPr>
      </p:cxnSp>
      <p:cxnSp>
        <p:nvCxnSpPr>
          <p:cNvPr id="4469" name="Google Shape;4469;p57"/>
          <p:cNvCxnSpPr/>
          <p:nvPr/>
        </p:nvCxnSpPr>
        <p:spPr>
          <a:xfrm>
            <a:off x="6605125" y="1964350"/>
            <a:ext cx="963300" cy="573600"/>
          </a:xfrm>
          <a:prstGeom prst="straightConnector1">
            <a:avLst/>
          </a:prstGeom>
          <a:noFill/>
          <a:ln w="28575" cap="flat" cmpd="sng">
            <a:solidFill>
              <a:srgbClr val="38761D"/>
            </a:solidFill>
            <a:prstDash val="dash"/>
            <a:round/>
            <a:headEnd type="none" w="med" len="med"/>
            <a:tailEnd type="triangle" w="med" len="med"/>
          </a:ln>
        </p:spPr>
      </p:cxnSp>
      <p:cxnSp>
        <p:nvCxnSpPr>
          <p:cNvPr id="4470" name="Google Shape;4470;p57"/>
          <p:cNvCxnSpPr/>
          <p:nvPr/>
        </p:nvCxnSpPr>
        <p:spPr>
          <a:xfrm>
            <a:off x="6501750" y="1979850"/>
            <a:ext cx="1013100" cy="1230300"/>
          </a:xfrm>
          <a:prstGeom prst="straightConnector1">
            <a:avLst/>
          </a:prstGeom>
          <a:noFill/>
          <a:ln w="28575" cap="flat" cmpd="sng">
            <a:solidFill>
              <a:srgbClr val="38761D"/>
            </a:solidFill>
            <a:prstDash val="dash"/>
            <a:round/>
            <a:headEnd type="none" w="med" len="med"/>
            <a:tailEnd type="triangle" w="med" len="med"/>
          </a:ln>
        </p:spPr>
      </p:cxnSp>
      <p:cxnSp>
        <p:nvCxnSpPr>
          <p:cNvPr id="4471" name="Google Shape;4471;p57"/>
          <p:cNvCxnSpPr/>
          <p:nvPr/>
        </p:nvCxnSpPr>
        <p:spPr>
          <a:xfrm flipH="1">
            <a:off x="2912725" y="2017500"/>
            <a:ext cx="948600" cy="1743600"/>
          </a:xfrm>
          <a:prstGeom prst="straightConnector1">
            <a:avLst/>
          </a:prstGeom>
          <a:noFill/>
          <a:ln w="28575" cap="flat" cmpd="sng">
            <a:solidFill>
              <a:srgbClr val="274E13"/>
            </a:solidFill>
            <a:prstDash val="dash"/>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75"/>
        <p:cNvGrpSpPr/>
        <p:nvPr/>
      </p:nvGrpSpPr>
      <p:grpSpPr>
        <a:xfrm>
          <a:off x="0" y="0"/>
          <a:ext cx="0" cy="0"/>
          <a:chOff x="0" y="0"/>
          <a:chExt cx="0" cy="0"/>
        </a:xfrm>
      </p:grpSpPr>
      <p:pic>
        <p:nvPicPr>
          <p:cNvPr id="4476" name="Google Shape;4476;p58"/>
          <p:cNvPicPr preferRelativeResize="0"/>
          <p:nvPr/>
        </p:nvPicPr>
        <p:blipFill>
          <a:blip r:embed="rId3">
            <a:alphaModFix/>
          </a:blip>
          <a:stretch>
            <a:fillRect/>
          </a:stretch>
        </p:blipFill>
        <p:spPr>
          <a:xfrm>
            <a:off x="48872" y="4394126"/>
            <a:ext cx="1361875" cy="700525"/>
          </a:xfrm>
          <a:prstGeom prst="rect">
            <a:avLst/>
          </a:prstGeom>
          <a:noFill/>
          <a:ln>
            <a:noFill/>
          </a:ln>
        </p:spPr>
      </p:pic>
      <p:pic>
        <p:nvPicPr>
          <p:cNvPr id="4477" name="Google Shape;4477;p58"/>
          <p:cNvPicPr preferRelativeResize="0"/>
          <p:nvPr/>
        </p:nvPicPr>
        <p:blipFill>
          <a:blip r:embed="rId4">
            <a:alphaModFix/>
          </a:blip>
          <a:stretch>
            <a:fillRect/>
          </a:stretch>
        </p:blipFill>
        <p:spPr>
          <a:xfrm>
            <a:off x="2052975" y="1407638"/>
            <a:ext cx="5038049" cy="298441"/>
          </a:xfrm>
          <a:prstGeom prst="rect">
            <a:avLst/>
          </a:prstGeom>
          <a:noFill/>
          <a:ln>
            <a:noFill/>
          </a:ln>
        </p:spPr>
      </p:pic>
      <p:pic>
        <p:nvPicPr>
          <p:cNvPr id="4478" name="Google Shape;4478;p58"/>
          <p:cNvPicPr preferRelativeResize="0"/>
          <p:nvPr/>
        </p:nvPicPr>
        <p:blipFill>
          <a:blip r:embed="rId5">
            <a:alphaModFix/>
          </a:blip>
          <a:stretch>
            <a:fillRect/>
          </a:stretch>
        </p:blipFill>
        <p:spPr>
          <a:xfrm>
            <a:off x="3255006" y="2173950"/>
            <a:ext cx="2520000" cy="2011864"/>
          </a:xfrm>
          <a:prstGeom prst="rect">
            <a:avLst/>
          </a:prstGeom>
          <a:noFill/>
          <a:ln>
            <a:noFill/>
          </a:ln>
        </p:spPr>
      </p:pic>
      <p:pic>
        <p:nvPicPr>
          <p:cNvPr id="4479" name="Google Shape;4479;p58"/>
          <p:cNvPicPr preferRelativeResize="0"/>
          <p:nvPr/>
        </p:nvPicPr>
        <p:blipFill>
          <a:blip r:embed="rId6">
            <a:alphaModFix/>
          </a:blip>
          <a:stretch>
            <a:fillRect/>
          </a:stretch>
        </p:blipFill>
        <p:spPr>
          <a:xfrm>
            <a:off x="5838053" y="2174567"/>
            <a:ext cx="2520000" cy="2011800"/>
          </a:xfrm>
          <a:prstGeom prst="rect">
            <a:avLst/>
          </a:prstGeom>
          <a:noFill/>
          <a:ln>
            <a:noFill/>
          </a:ln>
        </p:spPr>
      </p:pic>
      <p:pic>
        <p:nvPicPr>
          <p:cNvPr id="4480" name="Google Shape;4480;p58"/>
          <p:cNvPicPr preferRelativeResize="0"/>
          <p:nvPr/>
        </p:nvPicPr>
        <p:blipFill>
          <a:blip r:embed="rId7">
            <a:alphaModFix/>
          </a:blip>
          <a:stretch>
            <a:fillRect/>
          </a:stretch>
        </p:blipFill>
        <p:spPr>
          <a:xfrm>
            <a:off x="695761" y="2151025"/>
            <a:ext cx="2520000" cy="2011800"/>
          </a:xfrm>
          <a:prstGeom prst="rect">
            <a:avLst/>
          </a:prstGeom>
          <a:noFill/>
          <a:ln>
            <a:noFill/>
          </a:ln>
        </p:spPr>
      </p:pic>
      <p:sp>
        <p:nvSpPr>
          <p:cNvPr id="4481" name="Google Shape;4481;p58"/>
          <p:cNvSpPr txBox="1"/>
          <p:nvPr/>
        </p:nvSpPr>
        <p:spPr>
          <a:xfrm>
            <a:off x="-408300" y="703150"/>
            <a:ext cx="8193000" cy="461700"/>
          </a:xfrm>
          <a:prstGeom prst="rect">
            <a:avLst/>
          </a:prstGeom>
          <a:noFill/>
          <a:ln>
            <a:noFill/>
          </a:ln>
        </p:spPr>
        <p:txBody>
          <a:bodyPr spcFirstLastPara="1" wrap="square" lIns="91425" tIns="91425" rIns="91425" bIns="91425" anchor="t" anchorCtr="0">
            <a:spAutoFit/>
          </a:bodyPr>
          <a:lstStyle/>
          <a:p>
            <a:pPr marL="914400" lvl="1" indent="-342900" algn="l" rtl="0">
              <a:lnSpc>
                <a:spcPct val="115000"/>
              </a:lnSpc>
              <a:spcBef>
                <a:spcPts val="1200"/>
              </a:spcBef>
              <a:spcAft>
                <a:spcPts val="0"/>
              </a:spcAft>
              <a:buClr>
                <a:schemeClr val="dk1"/>
              </a:buClr>
              <a:buSzPts val="1800"/>
              <a:buChar char="○"/>
            </a:pPr>
            <a:r>
              <a:rPr lang="fr" sz="1800">
                <a:solidFill>
                  <a:schemeClr val="dk1"/>
                </a:solidFill>
              </a:rPr>
              <a:t>Query Performance on 25GB datasets (Synthetic, Sift and Deep)</a:t>
            </a:r>
            <a:endParaRPr sz="1800"/>
          </a:p>
        </p:txBody>
      </p:sp>
      <p:sp>
        <p:nvSpPr>
          <p:cNvPr id="4482" name="Google Shape;4482;p58"/>
          <p:cNvSpPr txBox="1"/>
          <p:nvPr/>
        </p:nvSpPr>
        <p:spPr>
          <a:xfrm>
            <a:off x="1094125" y="1719313"/>
            <a:ext cx="6260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t>Elpis wins across </a:t>
            </a:r>
            <a:r>
              <a:rPr lang="fr" sz="1800" b="1">
                <a:solidFill>
                  <a:srgbClr val="38761D"/>
                </a:solidFill>
              </a:rPr>
              <a:t>random </a:t>
            </a:r>
            <a:r>
              <a:rPr lang="fr" sz="1800"/>
              <a:t>and </a:t>
            </a:r>
            <a:r>
              <a:rPr lang="fr" sz="1800" b="1">
                <a:solidFill>
                  <a:srgbClr val="38761D"/>
                </a:solidFill>
              </a:rPr>
              <a:t>real-world</a:t>
            </a:r>
            <a:r>
              <a:rPr lang="fr" sz="1800"/>
              <a:t> datasets</a:t>
            </a:r>
            <a:endParaRPr sz="1800">
              <a:solidFill>
                <a:srgbClr val="38761D"/>
              </a:solidFill>
            </a:endParaRPr>
          </a:p>
        </p:txBody>
      </p:sp>
      <p:sp>
        <p:nvSpPr>
          <p:cNvPr id="4483" name="Google Shape;4483;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45</a:t>
            </a:fld>
            <a:endParaRPr/>
          </a:p>
        </p:txBody>
      </p:sp>
      <p:sp>
        <p:nvSpPr>
          <p:cNvPr id="4484" name="Google Shape;4484;p58"/>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Main Results</a:t>
            </a:r>
            <a:endParaRPr sz="2800">
              <a:solidFill>
                <a:srgbClr val="0B5394"/>
              </a:solidFill>
            </a:endParaRPr>
          </a:p>
        </p:txBody>
      </p:sp>
      <p:cxnSp>
        <p:nvCxnSpPr>
          <p:cNvPr id="4485" name="Google Shape;4485;p58"/>
          <p:cNvCxnSpPr/>
          <p:nvPr/>
        </p:nvCxnSpPr>
        <p:spPr>
          <a:xfrm flipH="1">
            <a:off x="2547075" y="2053375"/>
            <a:ext cx="1249500" cy="712200"/>
          </a:xfrm>
          <a:prstGeom prst="straightConnector1">
            <a:avLst/>
          </a:prstGeom>
          <a:noFill/>
          <a:ln w="28575" cap="flat" cmpd="sng">
            <a:solidFill>
              <a:srgbClr val="38761D"/>
            </a:solidFill>
            <a:prstDash val="dash"/>
            <a:round/>
            <a:headEnd type="none" w="med" len="med"/>
            <a:tailEnd type="triangle" w="med" len="med"/>
          </a:ln>
        </p:spPr>
      </p:cxnSp>
      <p:cxnSp>
        <p:nvCxnSpPr>
          <p:cNvPr id="4486" name="Google Shape;4486;p58"/>
          <p:cNvCxnSpPr/>
          <p:nvPr/>
        </p:nvCxnSpPr>
        <p:spPr>
          <a:xfrm>
            <a:off x="5385175" y="2098750"/>
            <a:ext cx="2610600" cy="1266600"/>
          </a:xfrm>
          <a:prstGeom prst="straightConnector1">
            <a:avLst/>
          </a:prstGeom>
          <a:noFill/>
          <a:ln w="28575" cap="flat" cmpd="sng">
            <a:solidFill>
              <a:srgbClr val="38761D"/>
            </a:solidFill>
            <a:prstDash val="dash"/>
            <a:round/>
            <a:headEnd type="none" w="med" len="med"/>
            <a:tailEnd type="triangle" w="med" len="med"/>
          </a:ln>
        </p:spPr>
      </p:cxnSp>
      <p:cxnSp>
        <p:nvCxnSpPr>
          <p:cNvPr id="4487" name="Google Shape;4487;p58"/>
          <p:cNvCxnSpPr/>
          <p:nvPr/>
        </p:nvCxnSpPr>
        <p:spPr>
          <a:xfrm>
            <a:off x="5250775" y="2109100"/>
            <a:ext cx="160200" cy="1111500"/>
          </a:xfrm>
          <a:prstGeom prst="straightConnector1">
            <a:avLst/>
          </a:prstGeom>
          <a:noFill/>
          <a:ln w="28575" cap="flat" cmpd="sng">
            <a:solidFill>
              <a:srgbClr val="38761D"/>
            </a:solidFill>
            <a:prstDash val="dash"/>
            <a:round/>
            <a:headEnd type="none" w="med" len="med"/>
            <a:tailEnd type="triangle" w="med" len="med"/>
          </a:ln>
        </p:spPr>
      </p:cxnSp>
      <p:sp>
        <p:nvSpPr>
          <p:cNvPr id="4488" name="Google Shape;4488;p58"/>
          <p:cNvSpPr txBox="1"/>
          <p:nvPr/>
        </p:nvSpPr>
        <p:spPr>
          <a:xfrm>
            <a:off x="1228750" y="2406075"/>
            <a:ext cx="10320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Synthetic</a:t>
            </a:r>
            <a:endParaRPr sz="1300"/>
          </a:p>
        </p:txBody>
      </p:sp>
      <p:sp>
        <p:nvSpPr>
          <p:cNvPr id="4489" name="Google Shape;4489;p58"/>
          <p:cNvSpPr txBox="1"/>
          <p:nvPr/>
        </p:nvSpPr>
        <p:spPr>
          <a:xfrm>
            <a:off x="3772750" y="2406064"/>
            <a:ext cx="10320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Sift</a:t>
            </a:r>
            <a:endParaRPr sz="1300"/>
          </a:p>
        </p:txBody>
      </p:sp>
      <p:sp>
        <p:nvSpPr>
          <p:cNvPr id="4490" name="Google Shape;4490;p58"/>
          <p:cNvSpPr txBox="1"/>
          <p:nvPr/>
        </p:nvSpPr>
        <p:spPr>
          <a:xfrm>
            <a:off x="6287350" y="2406064"/>
            <a:ext cx="1032000" cy="29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300"/>
              <a:t>Deep</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4"/>
        <p:cNvGrpSpPr/>
        <p:nvPr/>
      </p:nvGrpSpPr>
      <p:grpSpPr>
        <a:xfrm>
          <a:off x="0" y="0"/>
          <a:ext cx="0" cy="0"/>
          <a:chOff x="0" y="0"/>
          <a:chExt cx="0" cy="0"/>
        </a:xfrm>
      </p:grpSpPr>
      <p:pic>
        <p:nvPicPr>
          <p:cNvPr id="4495" name="Google Shape;4495;p59"/>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4496" name="Google Shape;4496;p59"/>
          <p:cNvSpPr txBox="1"/>
          <p:nvPr/>
        </p:nvSpPr>
        <p:spPr>
          <a:xfrm>
            <a:off x="0" y="0"/>
            <a:ext cx="3929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Main Results</a:t>
            </a:r>
            <a:endParaRPr sz="2800">
              <a:solidFill>
                <a:srgbClr val="0B5394"/>
              </a:solidFill>
            </a:endParaRPr>
          </a:p>
        </p:txBody>
      </p:sp>
      <p:pic>
        <p:nvPicPr>
          <p:cNvPr id="4497" name="Google Shape;4497;p59"/>
          <p:cNvPicPr preferRelativeResize="0"/>
          <p:nvPr/>
        </p:nvPicPr>
        <p:blipFill>
          <a:blip r:embed="rId4">
            <a:alphaModFix/>
          </a:blip>
          <a:stretch>
            <a:fillRect/>
          </a:stretch>
        </p:blipFill>
        <p:spPr>
          <a:xfrm>
            <a:off x="1209553" y="2187198"/>
            <a:ext cx="3193200" cy="2556184"/>
          </a:xfrm>
          <a:prstGeom prst="rect">
            <a:avLst/>
          </a:prstGeom>
          <a:noFill/>
          <a:ln>
            <a:noFill/>
          </a:ln>
        </p:spPr>
      </p:pic>
      <p:pic>
        <p:nvPicPr>
          <p:cNvPr id="4498" name="Google Shape;4498;p59"/>
          <p:cNvPicPr preferRelativeResize="0"/>
          <p:nvPr/>
        </p:nvPicPr>
        <p:blipFill>
          <a:blip r:embed="rId5">
            <a:alphaModFix/>
          </a:blip>
          <a:stretch>
            <a:fillRect/>
          </a:stretch>
        </p:blipFill>
        <p:spPr>
          <a:xfrm>
            <a:off x="4572005" y="2188012"/>
            <a:ext cx="3193200" cy="2554560"/>
          </a:xfrm>
          <a:prstGeom prst="rect">
            <a:avLst/>
          </a:prstGeom>
          <a:noFill/>
          <a:ln>
            <a:noFill/>
          </a:ln>
        </p:spPr>
      </p:pic>
      <p:pic>
        <p:nvPicPr>
          <p:cNvPr id="4499" name="Google Shape;4499;p59"/>
          <p:cNvPicPr preferRelativeResize="0"/>
          <p:nvPr/>
        </p:nvPicPr>
        <p:blipFill>
          <a:blip r:embed="rId6">
            <a:alphaModFix/>
          </a:blip>
          <a:stretch>
            <a:fillRect/>
          </a:stretch>
        </p:blipFill>
        <p:spPr>
          <a:xfrm>
            <a:off x="3277000" y="1097203"/>
            <a:ext cx="2515099" cy="404200"/>
          </a:xfrm>
          <a:prstGeom prst="rect">
            <a:avLst/>
          </a:prstGeom>
          <a:noFill/>
          <a:ln>
            <a:noFill/>
          </a:ln>
        </p:spPr>
      </p:pic>
      <p:sp>
        <p:nvSpPr>
          <p:cNvPr id="4500" name="Google Shape;4500;p59"/>
          <p:cNvSpPr txBox="1"/>
          <p:nvPr/>
        </p:nvSpPr>
        <p:spPr>
          <a:xfrm>
            <a:off x="-408300" y="703150"/>
            <a:ext cx="8193000" cy="461700"/>
          </a:xfrm>
          <a:prstGeom prst="rect">
            <a:avLst/>
          </a:prstGeom>
          <a:noFill/>
          <a:ln>
            <a:noFill/>
          </a:ln>
        </p:spPr>
        <p:txBody>
          <a:bodyPr spcFirstLastPara="1" wrap="square" lIns="91425" tIns="91425" rIns="91425" bIns="91425" anchor="t" anchorCtr="0">
            <a:spAutoFit/>
          </a:bodyPr>
          <a:lstStyle/>
          <a:p>
            <a:pPr marL="914400" lvl="1" indent="-342900" algn="l" rtl="0">
              <a:lnSpc>
                <a:spcPct val="115000"/>
              </a:lnSpc>
              <a:spcBef>
                <a:spcPts val="1200"/>
              </a:spcBef>
              <a:spcAft>
                <a:spcPts val="0"/>
              </a:spcAft>
              <a:buClr>
                <a:schemeClr val="dk1"/>
              </a:buClr>
              <a:buSzPts val="1800"/>
              <a:buChar char="○"/>
            </a:pPr>
            <a:r>
              <a:rPr lang="fr" sz="1800">
                <a:solidFill>
                  <a:schemeClr val="dk1"/>
                </a:solidFill>
              </a:rPr>
              <a:t>Query Performance on 1B vectors datasets (Sift, Deep)</a:t>
            </a:r>
            <a:endParaRPr sz="1800"/>
          </a:p>
        </p:txBody>
      </p:sp>
      <p:sp>
        <p:nvSpPr>
          <p:cNvPr id="4501" name="Google Shape;4501;p59"/>
          <p:cNvSpPr txBox="1"/>
          <p:nvPr/>
        </p:nvSpPr>
        <p:spPr>
          <a:xfrm>
            <a:off x="1577225" y="1398175"/>
            <a:ext cx="64257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700"/>
              <a:t>ELPIS delivers a </a:t>
            </a:r>
            <a:r>
              <a:rPr lang="fr" sz="1700" b="1">
                <a:solidFill>
                  <a:srgbClr val="38761D"/>
                </a:solidFill>
              </a:rPr>
              <a:t>10NN query response</a:t>
            </a:r>
            <a:r>
              <a:rPr lang="fr" sz="1700"/>
              <a:t> in </a:t>
            </a:r>
            <a:r>
              <a:rPr lang="fr" sz="1700" b="1" u="sng">
                <a:solidFill>
                  <a:srgbClr val="38761D"/>
                </a:solidFill>
              </a:rPr>
              <a:t>under 3 milliseconds</a:t>
            </a:r>
            <a:r>
              <a:rPr lang="fr" sz="1700"/>
              <a:t> for a dataset of </a:t>
            </a:r>
            <a:r>
              <a:rPr lang="fr" sz="1700" b="1">
                <a:solidFill>
                  <a:srgbClr val="38761D"/>
                </a:solidFill>
              </a:rPr>
              <a:t>1 billion vectors</a:t>
            </a:r>
            <a:r>
              <a:rPr lang="fr" sz="1700"/>
              <a:t> with a </a:t>
            </a:r>
            <a:r>
              <a:rPr lang="fr" sz="1700" b="1">
                <a:solidFill>
                  <a:srgbClr val="38761D"/>
                </a:solidFill>
              </a:rPr>
              <a:t>high recall  0.99</a:t>
            </a:r>
            <a:endParaRPr sz="1700"/>
          </a:p>
        </p:txBody>
      </p:sp>
      <p:sp>
        <p:nvSpPr>
          <p:cNvPr id="4502" name="Google Shape;4502;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46</a:t>
            </a:fld>
            <a:endParaRPr/>
          </a:p>
        </p:txBody>
      </p:sp>
      <p:cxnSp>
        <p:nvCxnSpPr>
          <p:cNvPr id="4503" name="Google Shape;4503;p59"/>
          <p:cNvCxnSpPr/>
          <p:nvPr/>
        </p:nvCxnSpPr>
        <p:spPr>
          <a:xfrm>
            <a:off x="5450775" y="2307000"/>
            <a:ext cx="1790400" cy="1159800"/>
          </a:xfrm>
          <a:prstGeom prst="straightConnector1">
            <a:avLst/>
          </a:prstGeom>
          <a:noFill/>
          <a:ln w="28575" cap="flat" cmpd="sng">
            <a:solidFill>
              <a:srgbClr val="38761D"/>
            </a:solidFill>
            <a:prstDash val="dash"/>
            <a:round/>
            <a:headEnd type="none" w="med" len="med"/>
            <a:tailEnd type="triangle" w="med" len="med"/>
          </a:ln>
        </p:spPr>
      </p:cxnSp>
      <p:cxnSp>
        <p:nvCxnSpPr>
          <p:cNvPr id="4504" name="Google Shape;4504;p59"/>
          <p:cNvCxnSpPr/>
          <p:nvPr/>
        </p:nvCxnSpPr>
        <p:spPr>
          <a:xfrm flipH="1">
            <a:off x="3748975" y="2266150"/>
            <a:ext cx="409500" cy="885600"/>
          </a:xfrm>
          <a:prstGeom prst="straightConnector1">
            <a:avLst/>
          </a:prstGeom>
          <a:noFill/>
          <a:ln w="28575" cap="flat" cmpd="sng">
            <a:solidFill>
              <a:srgbClr val="38761D"/>
            </a:solidFill>
            <a:prstDash val="dash"/>
            <a:round/>
            <a:headEnd type="none" w="med" len="med"/>
            <a:tailEnd type="triangle" w="med" len="med"/>
          </a:ln>
        </p:spPr>
      </p:cxnSp>
      <p:cxnSp>
        <p:nvCxnSpPr>
          <p:cNvPr id="4505" name="Google Shape;4505;p59"/>
          <p:cNvCxnSpPr/>
          <p:nvPr/>
        </p:nvCxnSpPr>
        <p:spPr>
          <a:xfrm rot="10800000" flipH="1">
            <a:off x="5251125" y="3407350"/>
            <a:ext cx="2291100" cy="7800"/>
          </a:xfrm>
          <a:prstGeom prst="straightConnector1">
            <a:avLst/>
          </a:prstGeom>
          <a:noFill/>
          <a:ln w="19050" cap="flat" cmpd="sng">
            <a:solidFill>
              <a:srgbClr val="C00000"/>
            </a:solidFill>
            <a:prstDash val="dash"/>
            <a:round/>
            <a:headEnd type="none" w="med" len="med"/>
            <a:tailEnd type="none" w="med" len="med"/>
          </a:ln>
        </p:spPr>
      </p:cxnSp>
      <p:cxnSp>
        <p:nvCxnSpPr>
          <p:cNvPr id="4506" name="Google Shape;4506;p59"/>
          <p:cNvCxnSpPr/>
          <p:nvPr/>
        </p:nvCxnSpPr>
        <p:spPr>
          <a:xfrm>
            <a:off x="1824000" y="3133440"/>
            <a:ext cx="2334600" cy="8400"/>
          </a:xfrm>
          <a:prstGeom prst="straightConnector1">
            <a:avLst/>
          </a:prstGeom>
          <a:noFill/>
          <a:ln w="19050" cap="flat" cmpd="sng">
            <a:solidFill>
              <a:srgbClr val="C00000"/>
            </a:solidFill>
            <a:prstDash val="dash"/>
            <a:round/>
            <a:headEnd type="none" w="med" len="med"/>
            <a:tailEnd type="none" w="med" len="med"/>
          </a:ln>
        </p:spPr>
      </p:cxnSp>
      <p:sp>
        <p:nvSpPr>
          <p:cNvPr id="4507" name="Google Shape;4507;p59"/>
          <p:cNvSpPr txBox="1"/>
          <p:nvPr/>
        </p:nvSpPr>
        <p:spPr>
          <a:xfrm>
            <a:off x="1824925" y="2475635"/>
            <a:ext cx="840300" cy="3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Sift</a:t>
            </a:r>
            <a:endParaRPr/>
          </a:p>
        </p:txBody>
      </p:sp>
      <p:sp>
        <p:nvSpPr>
          <p:cNvPr id="4508" name="Google Shape;4508;p59"/>
          <p:cNvSpPr txBox="1"/>
          <p:nvPr/>
        </p:nvSpPr>
        <p:spPr>
          <a:xfrm>
            <a:off x="5202750" y="2476888"/>
            <a:ext cx="840300" cy="3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t>Deep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12"/>
        <p:cNvGrpSpPr/>
        <p:nvPr/>
      </p:nvGrpSpPr>
      <p:grpSpPr>
        <a:xfrm>
          <a:off x="0" y="0"/>
          <a:ext cx="0" cy="0"/>
          <a:chOff x="0" y="0"/>
          <a:chExt cx="0" cy="0"/>
        </a:xfrm>
      </p:grpSpPr>
      <p:pic>
        <p:nvPicPr>
          <p:cNvPr id="4513" name="Google Shape;4513;p60"/>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4514" name="Google Shape;4514;p60"/>
          <p:cNvSpPr txBox="1"/>
          <p:nvPr/>
        </p:nvSpPr>
        <p:spPr>
          <a:xfrm>
            <a:off x="0" y="0"/>
            <a:ext cx="50127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Conclusions and Future Work</a:t>
            </a:r>
            <a:endParaRPr sz="2800">
              <a:solidFill>
                <a:srgbClr val="0B5394"/>
              </a:solidFill>
            </a:endParaRPr>
          </a:p>
        </p:txBody>
      </p:sp>
      <p:sp>
        <p:nvSpPr>
          <p:cNvPr id="4515" name="Google Shape;4515;p60"/>
          <p:cNvSpPr txBox="1"/>
          <p:nvPr/>
        </p:nvSpPr>
        <p:spPr>
          <a:xfrm>
            <a:off x="363875" y="780525"/>
            <a:ext cx="8293200" cy="3785100"/>
          </a:xfrm>
          <a:prstGeom prst="rect">
            <a:avLst/>
          </a:prstGeom>
          <a:noFill/>
          <a:ln>
            <a:noFill/>
          </a:ln>
        </p:spPr>
        <p:txBody>
          <a:bodyPr spcFirstLastPara="1" wrap="square" lIns="91425" tIns="91425" rIns="91425" bIns="91425" anchor="t" anchorCtr="0">
            <a:noAutofit/>
          </a:bodyPr>
          <a:lstStyle/>
          <a:p>
            <a:pPr marL="457200" lvl="1" indent="-330200" algn="l" rtl="0">
              <a:spcBef>
                <a:spcPts val="0"/>
              </a:spcBef>
              <a:spcAft>
                <a:spcPts val="0"/>
              </a:spcAft>
              <a:buSzPts val="1600"/>
              <a:buChar char="○"/>
            </a:pPr>
            <a:r>
              <a:rPr lang="fr" sz="1600">
                <a:solidFill>
                  <a:schemeClr val="dk1"/>
                </a:solidFill>
              </a:rPr>
              <a:t>ELPIS: new solution for in-memory 𝑛𝑔-approximate similarity search over massive collections of high-dimensional vectors.</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Takes advantage of </a:t>
            </a:r>
            <a:r>
              <a:rPr lang="fr" sz="1600">
                <a:solidFill>
                  <a:srgbClr val="38761D"/>
                </a:solidFill>
              </a:rPr>
              <a:t>the best features of both tree and graph based index</a:t>
            </a:r>
            <a:r>
              <a:rPr lang="fr" sz="1600">
                <a:solidFill>
                  <a:schemeClr val="dk1"/>
                </a:solidFill>
              </a:rPr>
              <a:t> to </a:t>
            </a:r>
            <a:r>
              <a:rPr lang="fr" sz="1600">
                <a:solidFill>
                  <a:srgbClr val="38761D"/>
                </a:solidFill>
              </a:rPr>
              <a:t>achieve superior performance</a:t>
            </a:r>
            <a:r>
              <a:rPr lang="fr" sz="1600">
                <a:solidFill>
                  <a:schemeClr val="dk1"/>
                </a:solidFill>
              </a:rPr>
              <a:t> for indexing and ng-approximate search.</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Builds the index up to </a:t>
            </a:r>
            <a:r>
              <a:rPr lang="fr" sz="1600">
                <a:solidFill>
                  <a:srgbClr val="38761D"/>
                </a:solidFill>
              </a:rPr>
              <a:t>8x faster than the best competitors</a:t>
            </a:r>
            <a:r>
              <a:rPr lang="fr" sz="1600">
                <a:solidFill>
                  <a:schemeClr val="dk1"/>
                </a:solidFill>
              </a:rPr>
              <a:t>, </a:t>
            </a:r>
            <a:r>
              <a:rPr lang="fr" sz="1600">
                <a:solidFill>
                  <a:srgbClr val="38761D"/>
                </a:solidFill>
              </a:rPr>
              <a:t>using 40% less memory</a:t>
            </a:r>
            <a:r>
              <a:rPr lang="fr" sz="1600">
                <a:solidFill>
                  <a:schemeClr val="dk1"/>
                </a:solidFill>
              </a:rPr>
              <a:t>.</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Achieves </a:t>
            </a:r>
            <a:r>
              <a:rPr lang="fr" sz="1600">
                <a:solidFill>
                  <a:srgbClr val="38761D"/>
                </a:solidFill>
              </a:rPr>
              <a:t>recall of 0.99, up to 2x faster </a:t>
            </a:r>
            <a:r>
              <a:rPr lang="fr" sz="1600">
                <a:solidFill>
                  <a:schemeClr val="dk1"/>
                </a:solidFill>
              </a:rPr>
              <a:t>than state-of-the-art methods (on most scenarios), and answers </a:t>
            </a:r>
            <a:r>
              <a:rPr lang="fr" sz="1600">
                <a:solidFill>
                  <a:srgbClr val="38761D"/>
                </a:solidFill>
              </a:rPr>
              <a:t>1-NN queries up to one order of magnitude faster</a:t>
            </a:r>
            <a:r>
              <a:rPr lang="fr" sz="1600">
                <a:solidFill>
                  <a:schemeClr val="dk1"/>
                </a:solidFill>
              </a:rPr>
              <a:t>.</a:t>
            </a:r>
            <a:endParaRPr sz="1600">
              <a:solidFill>
                <a:schemeClr val="dk1"/>
              </a:solidFill>
            </a:endParaRPr>
          </a:p>
          <a:p>
            <a:pPr marL="914400" lvl="0" indent="0" algn="l" rtl="0">
              <a:spcBef>
                <a:spcPts val="0"/>
              </a:spcBef>
              <a:spcAft>
                <a:spcPts val="0"/>
              </a:spcAft>
              <a:buNone/>
            </a:pPr>
            <a:endParaRPr sz="1600">
              <a:solidFill>
                <a:schemeClr val="dk1"/>
              </a:solidFill>
            </a:endParaRPr>
          </a:p>
          <a:p>
            <a:pPr marL="457200" lvl="1" indent="-330200" algn="l" rtl="0">
              <a:spcBef>
                <a:spcPts val="0"/>
              </a:spcBef>
              <a:spcAft>
                <a:spcPts val="0"/>
              </a:spcAft>
              <a:buSzPts val="1600"/>
              <a:buChar char="○"/>
            </a:pPr>
            <a:r>
              <a:rPr lang="fr" sz="1600">
                <a:solidFill>
                  <a:schemeClr val="dk1"/>
                </a:solidFill>
              </a:rPr>
              <a:t>Future directions include:</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Adapt Elpis to inter-query parallel search.</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Design a novel graph structure for Elpis clusters.</a:t>
            </a:r>
            <a:endParaRPr sz="1600">
              <a:solidFill>
                <a:schemeClr val="dk1"/>
              </a:solidFill>
            </a:endParaRPr>
          </a:p>
          <a:p>
            <a:pPr marL="1371600" lvl="2" indent="-330200" algn="l" rtl="0">
              <a:spcBef>
                <a:spcPts val="0"/>
              </a:spcBef>
              <a:spcAft>
                <a:spcPts val="0"/>
              </a:spcAft>
              <a:buClr>
                <a:schemeClr val="dk1"/>
              </a:buClr>
              <a:buSzPts val="1600"/>
              <a:buChar char="■"/>
            </a:pPr>
            <a:r>
              <a:rPr lang="fr" sz="1600">
                <a:solidFill>
                  <a:schemeClr val="dk1"/>
                </a:solidFill>
              </a:rPr>
              <a:t>Incorporate learning process in building &amp; search graph-based similarity search index.</a:t>
            </a:r>
            <a:endParaRPr sz="1600">
              <a:solidFill>
                <a:schemeClr val="dk1"/>
              </a:solidFill>
            </a:endParaRPr>
          </a:p>
          <a:p>
            <a:pPr marL="137160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p>
        </p:txBody>
      </p:sp>
      <p:sp>
        <p:nvSpPr>
          <p:cNvPr id="4516" name="Google Shape;451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0"/>
        <p:cNvGrpSpPr/>
        <p:nvPr/>
      </p:nvGrpSpPr>
      <p:grpSpPr>
        <a:xfrm>
          <a:off x="0" y="0"/>
          <a:ext cx="0" cy="0"/>
          <a:chOff x="0" y="0"/>
          <a:chExt cx="0" cy="0"/>
        </a:xfrm>
      </p:grpSpPr>
      <p:pic>
        <p:nvPicPr>
          <p:cNvPr id="4521" name="Google Shape;4521;p61"/>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4522" name="Google Shape;4522;p61"/>
          <p:cNvSpPr txBox="1"/>
          <p:nvPr/>
        </p:nvSpPr>
        <p:spPr>
          <a:xfrm>
            <a:off x="4267025" y="1352550"/>
            <a:ext cx="4839600" cy="10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000" b="1">
                <a:solidFill>
                  <a:srgbClr val="38761D"/>
                </a:solidFill>
              </a:rPr>
              <a:t>Elpis: Graph-Based Similarity Search for Scalable Data Science</a:t>
            </a:r>
            <a:r>
              <a:rPr lang="fr" sz="2100" b="1">
                <a:solidFill>
                  <a:schemeClr val="dk1"/>
                </a:solidFill>
              </a:rPr>
              <a:t> </a:t>
            </a:r>
            <a:endParaRPr sz="2100">
              <a:solidFill>
                <a:schemeClr val="dk1"/>
              </a:solidFill>
            </a:endParaRPr>
          </a:p>
          <a:p>
            <a:pPr marL="0" lvl="0" indent="0" algn="ctr" rtl="0">
              <a:spcBef>
                <a:spcPts val="0"/>
              </a:spcBef>
              <a:spcAft>
                <a:spcPts val="0"/>
              </a:spcAft>
              <a:buNone/>
            </a:pPr>
            <a:r>
              <a:rPr lang="fr">
                <a:solidFill>
                  <a:srgbClr val="0B5394"/>
                </a:solidFill>
              </a:rPr>
              <a:t>Ilias Azizi, Karima Echihabi, Themis Palpanas</a:t>
            </a:r>
            <a:endParaRPr sz="1700">
              <a:solidFill>
                <a:srgbClr val="0B5394"/>
              </a:solidFill>
            </a:endParaRPr>
          </a:p>
        </p:txBody>
      </p:sp>
      <p:pic>
        <p:nvPicPr>
          <p:cNvPr id="4523" name="Google Shape;4523;p61"/>
          <p:cNvPicPr preferRelativeResize="0"/>
          <p:nvPr/>
        </p:nvPicPr>
        <p:blipFill>
          <a:blip r:embed="rId4">
            <a:alphaModFix/>
          </a:blip>
          <a:stretch>
            <a:fillRect/>
          </a:stretch>
        </p:blipFill>
        <p:spPr>
          <a:xfrm>
            <a:off x="488250" y="2461324"/>
            <a:ext cx="922500" cy="917613"/>
          </a:xfrm>
          <a:prstGeom prst="rect">
            <a:avLst/>
          </a:prstGeom>
          <a:noFill/>
          <a:ln>
            <a:noFill/>
          </a:ln>
        </p:spPr>
      </p:pic>
      <p:pic>
        <p:nvPicPr>
          <p:cNvPr id="4524" name="Google Shape;4524;p61"/>
          <p:cNvPicPr preferRelativeResize="0"/>
          <p:nvPr/>
        </p:nvPicPr>
        <p:blipFill>
          <a:blip r:embed="rId5">
            <a:alphaModFix/>
          </a:blip>
          <a:stretch>
            <a:fillRect/>
          </a:stretch>
        </p:blipFill>
        <p:spPr>
          <a:xfrm>
            <a:off x="1975650" y="2427876"/>
            <a:ext cx="877309" cy="1089577"/>
          </a:xfrm>
          <a:prstGeom prst="rect">
            <a:avLst/>
          </a:prstGeom>
          <a:noFill/>
          <a:ln>
            <a:noFill/>
          </a:ln>
        </p:spPr>
      </p:pic>
      <p:sp>
        <p:nvSpPr>
          <p:cNvPr id="4525" name="Google Shape;4525;p61"/>
          <p:cNvSpPr txBox="1"/>
          <p:nvPr/>
        </p:nvSpPr>
        <p:spPr>
          <a:xfrm>
            <a:off x="-1" y="1574975"/>
            <a:ext cx="4122601" cy="7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600" dirty="0"/>
              <a:t>Artifacts available at: </a:t>
            </a:r>
            <a:r>
              <a:rPr lang="fr" u="sng" dirty="0">
                <a:solidFill>
                  <a:schemeClr val="hlink"/>
                </a:solidFill>
                <a:hlinkClick r:id="rId6"/>
              </a:rPr>
              <a:t>https://helios2.mi.parisdescartes.fr/~themisp/elpis</a:t>
            </a:r>
            <a:endParaRPr sz="1600" dirty="0"/>
          </a:p>
        </p:txBody>
      </p:sp>
      <p:sp>
        <p:nvSpPr>
          <p:cNvPr id="4526" name="Google Shape;4526;p61"/>
          <p:cNvSpPr txBox="1"/>
          <p:nvPr/>
        </p:nvSpPr>
        <p:spPr>
          <a:xfrm>
            <a:off x="1975650" y="225725"/>
            <a:ext cx="5012700" cy="88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5000">
                <a:solidFill>
                  <a:srgbClr val="134F5C"/>
                </a:solidFill>
              </a:rPr>
              <a:t>Thank you!</a:t>
            </a:r>
            <a:endParaRPr sz="5000">
              <a:solidFill>
                <a:srgbClr val="134F5C"/>
              </a:solidFill>
            </a:endParaRPr>
          </a:p>
        </p:txBody>
      </p:sp>
      <p:sp>
        <p:nvSpPr>
          <p:cNvPr id="4527" name="Google Shape;4527;p61"/>
          <p:cNvSpPr txBox="1"/>
          <p:nvPr/>
        </p:nvSpPr>
        <p:spPr>
          <a:xfrm>
            <a:off x="0" y="3605525"/>
            <a:ext cx="4122600" cy="7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600"/>
              <a:t>Please stop by our poster stand today(75): </a:t>
            </a:r>
            <a:endParaRPr sz="1600"/>
          </a:p>
          <a:p>
            <a:pPr marL="0" lvl="0" indent="0" algn="l" rtl="0">
              <a:spcBef>
                <a:spcPts val="0"/>
              </a:spcBef>
              <a:spcAft>
                <a:spcPts val="0"/>
              </a:spcAft>
              <a:buNone/>
            </a:pPr>
            <a:r>
              <a:rPr lang="fr" sz="1600"/>
              <a:t>Wednesday 17:30 – 19:00  </a:t>
            </a:r>
            <a:endParaRPr sz="1600"/>
          </a:p>
        </p:txBody>
      </p:sp>
      <p:pic>
        <p:nvPicPr>
          <p:cNvPr id="4528" name="Google Shape;4528;p61"/>
          <p:cNvPicPr preferRelativeResize="0"/>
          <p:nvPr/>
        </p:nvPicPr>
        <p:blipFill>
          <a:blip r:embed="rId7">
            <a:alphaModFix/>
          </a:blip>
          <a:stretch>
            <a:fillRect/>
          </a:stretch>
        </p:blipFill>
        <p:spPr>
          <a:xfrm>
            <a:off x="4906275" y="2275464"/>
            <a:ext cx="4122601" cy="2704761"/>
          </a:xfrm>
          <a:prstGeom prst="rect">
            <a:avLst/>
          </a:prstGeom>
          <a:noFill/>
          <a:ln>
            <a:noFill/>
          </a:ln>
        </p:spPr>
      </p:pic>
      <p:sp>
        <p:nvSpPr>
          <p:cNvPr id="2" name="Slide Number Placeholder 1">
            <a:extLst>
              <a:ext uri="{FF2B5EF4-FFF2-40B4-BE49-F238E27FC236}">
                <a16:creationId xmlns:a16="http://schemas.microsoft.com/office/drawing/2014/main" id="{F92F0396-D77B-4615-AA17-7856C9FAF8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 smtClean="0"/>
              <a:t>48</a:t>
            </a:fld>
            <a:endParaRPr lang="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37" name="Google Shape;137;p18"/>
          <p:cNvSpPr/>
          <p:nvPr/>
        </p:nvSpPr>
        <p:spPr>
          <a:xfrm>
            <a:off x="6654775" y="1888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6108400" y="25372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a:off x="6548975" y="2650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a:off x="6101675" y="1888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6990625" y="2419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7040025" y="2028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7281025" y="31081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7230750" y="15742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7489275" y="327363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5957681" y="285598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7903986" y="285596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6604663" y="22929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7526575" y="19664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7063875" y="27335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7526575" y="251837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7303753" y="234114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7359675" y="272462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7709475" y="2292959"/>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896025" y="1637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5852600" y="23411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6692975" y="30071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a:off x="6218700" y="30741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8106900" y="19408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8106900" y="25610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txBox="1"/>
          <p:nvPr/>
        </p:nvSpPr>
        <p:spPr>
          <a:xfrm>
            <a:off x="0" y="0"/>
            <a:ext cx="44115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Problem</a:t>
            </a:r>
            <a:endParaRPr sz="2800">
              <a:solidFill>
                <a:srgbClr val="0B5394"/>
              </a:solidFill>
            </a:endParaRPr>
          </a:p>
        </p:txBody>
      </p:sp>
      <p:sp>
        <p:nvSpPr>
          <p:cNvPr id="162" name="Google Shape;16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5</a:t>
            </a:fld>
            <a:endParaRPr/>
          </a:p>
        </p:txBody>
      </p:sp>
      <p:sp>
        <p:nvSpPr>
          <p:cNvPr id="163" name="Google Shape;163;p18"/>
          <p:cNvSpPr txBox="1"/>
          <p:nvPr/>
        </p:nvSpPr>
        <p:spPr>
          <a:xfrm>
            <a:off x="296875" y="1940850"/>
            <a:ext cx="5073300" cy="1231500"/>
          </a:xfrm>
          <a:prstGeom prst="rect">
            <a:avLst/>
          </a:prstGeom>
          <a:noFill/>
          <a:ln>
            <a:noFill/>
          </a:ln>
        </p:spPr>
        <p:txBody>
          <a:bodyPr spcFirstLastPara="1" wrap="square" lIns="91425" tIns="91425" rIns="91425" bIns="91425" anchor="ctr" anchorCtr="0">
            <a:noAutofit/>
          </a:bodyPr>
          <a:lstStyle/>
          <a:p>
            <a:pPr marL="457200" marR="0" lvl="0" indent="-336550" algn="just" rtl="0">
              <a:lnSpc>
                <a:spcPct val="100000"/>
              </a:lnSpc>
              <a:spcBef>
                <a:spcPts val="0"/>
              </a:spcBef>
              <a:spcAft>
                <a:spcPts val="0"/>
              </a:spcAft>
              <a:buClr>
                <a:srgbClr val="000000"/>
              </a:buClr>
              <a:buSzPts val="1700"/>
              <a:buFont typeface="Calibri"/>
              <a:buChar char="❏"/>
            </a:pPr>
            <a:r>
              <a:rPr lang="fr" sz="1700" b="1" i="0" u="none" strike="noStrike" cap="none">
                <a:solidFill>
                  <a:srgbClr val="000000"/>
                </a:solidFill>
              </a:rPr>
              <a:t>Given:</a:t>
            </a:r>
            <a:r>
              <a:rPr lang="fr" sz="1700" i="0" u="none" strike="noStrike" cap="none">
                <a:solidFill>
                  <a:srgbClr val="000000"/>
                </a:solidFill>
              </a:rPr>
              <a:t> a set </a:t>
            </a:r>
            <a:r>
              <a:rPr lang="fr" sz="1700" b="1" i="1">
                <a:solidFill>
                  <a:srgbClr val="4285F4"/>
                </a:solidFill>
              </a:rPr>
              <a:t>S</a:t>
            </a:r>
            <a:r>
              <a:rPr lang="fr" sz="1700" i="1" u="none" strike="noStrike" cap="none">
                <a:solidFill>
                  <a:srgbClr val="000000"/>
                </a:solidFill>
              </a:rPr>
              <a:t> </a:t>
            </a:r>
            <a:r>
              <a:rPr lang="fr" sz="1700" i="0" u="none" strike="noStrike" cap="none">
                <a:solidFill>
                  <a:srgbClr val="000000"/>
                </a:solidFill>
              </a:rPr>
              <a:t>of n distinct points in d-dimensional space </a:t>
            </a:r>
            <a:r>
              <a:rPr lang="fr" sz="1700" i="1" u="none" strike="noStrike" cap="none">
                <a:solidFill>
                  <a:srgbClr val="000000"/>
                </a:solidFill>
              </a:rPr>
              <a:t>R</a:t>
            </a:r>
            <a:r>
              <a:rPr lang="fr" sz="1700" i="1" u="none" strike="noStrike" cap="none" baseline="30000">
                <a:solidFill>
                  <a:srgbClr val="000000"/>
                </a:solidFill>
              </a:rPr>
              <a:t>d</a:t>
            </a:r>
            <a:r>
              <a:rPr lang="fr" sz="1700" i="0" u="none" strike="noStrike" cap="none">
                <a:solidFill>
                  <a:srgbClr val="000000"/>
                </a:solidFill>
              </a:rPr>
              <a:t> under some norm ∥.∥</a:t>
            </a:r>
            <a:endParaRPr sz="1700"/>
          </a:p>
          <a:p>
            <a:pPr marL="457200" marR="0" lvl="0" indent="0" algn="just" rtl="0">
              <a:lnSpc>
                <a:spcPct val="150000"/>
              </a:lnSpc>
              <a:spcBef>
                <a:spcPts val="0"/>
              </a:spcBef>
              <a:spcAft>
                <a:spcPts val="0"/>
              </a:spcAft>
              <a:buNone/>
            </a:pPr>
            <a:endParaRPr sz="1700"/>
          </a:p>
          <a:p>
            <a:pPr marL="457200" marR="0" lvl="0" indent="-336550" algn="just" rtl="0">
              <a:lnSpc>
                <a:spcPct val="100000"/>
              </a:lnSpc>
              <a:spcBef>
                <a:spcPts val="0"/>
              </a:spcBef>
              <a:spcAft>
                <a:spcPts val="0"/>
              </a:spcAft>
              <a:buClr>
                <a:srgbClr val="000000"/>
              </a:buClr>
              <a:buSzPts val="1700"/>
              <a:buFont typeface="Calibri"/>
              <a:buChar char="❏"/>
            </a:pPr>
            <a:r>
              <a:rPr lang="fr" sz="1700" b="1" i="0" u="none" strike="noStrike" cap="none">
                <a:solidFill>
                  <a:srgbClr val="000000"/>
                </a:solidFill>
              </a:rPr>
              <a:t>Goal:</a:t>
            </a:r>
            <a:r>
              <a:rPr lang="fr" sz="1700" i="0" u="none" strike="noStrike" cap="none">
                <a:solidFill>
                  <a:srgbClr val="000000"/>
                </a:solidFill>
              </a:rPr>
              <a:t> for any query </a:t>
            </a:r>
            <a:r>
              <a:rPr lang="fr" sz="1700" b="1" i="1">
                <a:solidFill>
                  <a:srgbClr val="C00000"/>
                </a:solidFill>
              </a:rPr>
              <a:t>Q </a:t>
            </a:r>
            <a:r>
              <a:rPr lang="fr" sz="1700" i="1" u="none" strike="noStrike" cap="none">
                <a:solidFill>
                  <a:srgbClr val="000000"/>
                </a:solidFill>
              </a:rPr>
              <a:t>∈R</a:t>
            </a:r>
            <a:r>
              <a:rPr lang="fr" sz="1700" i="1" u="none" strike="noStrike" cap="none" baseline="30000">
                <a:solidFill>
                  <a:srgbClr val="000000"/>
                </a:solidFill>
              </a:rPr>
              <a:t>d</a:t>
            </a:r>
            <a:r>
              <a:rPr lang="fr" sz="1700" i="0" u="none" strike="noStrike" cap="none">
                <a:solidFill>
                  <a:srgbClr val="000000"/>
                </a:solidFill>
              </a:rPr>
              <a:t>, return the set of  </a:t>
            </a:r>
            <a:r>
              <a:rPr lang="fr" sz="1700" i="1" u="none" strike="noStrike" cap="none">
                <a:solidFill>
                  <a:srgbClr val="000000"/>
                </a:solidFill>
              </a:rPr>
              <a:t>K</a:t>
            </a:r>
            <a:r>
              <a:rPr lang="fr" sz="1700" i="0" u="none" strike="noStrike" cap="none">
                <a:solidFill>
                  <a:srgbClr val="000000"/>
                </a:solidFill>
              </a:rPr>
              <a:t> points in </a:t>
            </a:r>
            <a:r>
              <a:rPr lang="fr" sz="1700" b="1" i="1">
                <a:solidFill>
                  <a:srgbClr val="4285F4"/>
                </a:solidFill>
              </a:rPr>
              <a:t>S</a:t>
            </a:r>
            <a:r>
              <a:rPr lang="fr" sz="1700" i="1" u="none" strike="noStrike" cap="none">
                <a:solidFill>
                  <a:srgbClr val="000000"/>
                </a:solidFill>
              </a:rPr>
              <a:t> </a:t>
            </a:r>
            <a:r>
              <a:rPr lang="fr" sz="1700" i="0" u="none" strike="noStrike" cap="none">
                <a:solidFill>
                  <a:srgbClr val="000000"/>
                </a:solidFill>
              </a:rPr>
              <a:t>that are </a:t>
            </a:r>
            <a:r>
              <a:rPr lang="fr" sz="1700" b="1" i="0" u="none" strike="noStrike" cap="none">
                <a:solidFill>
                  <a:srgbClr val="9FC5E8"/>
                </a:solidFill>
              </a:rPr>
              <a:t>closest</a:t>
            </a:r>
            <a:r>
              <a:rPr lang="fr" sz="1700" i="0" u="none" strike="noStrike" cap="none">
                <a:solidFill>
                  <a:srgbClr val="000000"/>
                </a:solidFill>
              </a:rPr>
              <a:t> to </a:t>
            </a:r>
            <a:r>
              <a:rPr lang="fr" sz="1700" b="1" i="1">
                <a:solidFill>
                  <a:srgbClr val="C00000"/>
                </a:solidFill>
              </a:rPr>
              <a:t>Q</a:t>
            </a:r>
            <a:r>
              <a:rPr lang="fr" sz="1700" i="0" u="none" strike="noStrike" cap="none">
                <a:solidFill>
                  <a:srgbClr val="000000"/>
                </a:solidFill>
              </a:rPr>
              <a:t> under</a:t>
            </a:r>
            <a:r>
              <a:rPr lang="fr" sz="1700" i="1" u="none" strike="noStrike" cap="none">
                <a:solidFill>
                  <a:srgbClr val="000000"/>
                </a:solidFill>
              </a:rPr>
              <a:t> </a:t>
            </a:r>
            <a:r>
              <a:rPr lang="fr" sz="1700" i="0" u="none" strike="noStrike" cap="none">
                <a:solidFill>
                  <a:srgbClr val="000000"/>
                </a:solidFill>
              </a:rPr>
              <a:t>∥.∥</a:t>
            </a:r>
            <a:endParaRPr sz="1700" i="0" u="none" strike="noStrike" cap="none">
              <a:solidFill>
                <a:srgbClr val="000000"/>
              </a:solidFill>
            </a:endParaRPr>
          </a:p>
        </p:txBody>
      </p:sp>
      <p:sp>
        <p:nvSpPr>
          <p:cNvPr id="164" name="Google Shape;164;p18"/>
          <p:cNvSpPr/>
          <p:nvPr/>
        </p:nvSpPr>
        <p:spPr>
          <a:xfrm>
            <a:off x="7203475" y="2234718"/>
            <a:ext cx="790200" cy="7275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7303753" y="2341144"/>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7359675" y="2724625"/>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7709475" y="2292959"/>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9"/>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173" name="Google Shape;17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6</a:t>
            </a:fld>
            <a:endParaRPr/>
          </a:p>
        </p:txBody>
      </p:sp>
      <p:sp>
        <p:nvSpPr>
          <p:cNvPr id="174" name="Google Shape;174;p19"/>
          <p:cNvSpPr/>
          <p:nvPr/>
        </p:nvSpPr>
        <p:spPr>
          <a:xfrm>
            <a:off x="4724398" y="1159360"/>
            <a:ext cx="634800" cy="5808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4283753"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3844975" y="14008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4198788" y="149154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3839575"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4553464" y="13066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4593136" y="99456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4786676" y="1856474"/>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4746302" y="6321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4953915" y="198859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3723938" y="16552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5286958" y="165522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4243509" y="12058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4983870" y="9452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4612289" y="155747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4983870" y="1385769"/>
            <a:ext cx="115500" cy="120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a:off x="4804928" y="124430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4849837" y="1550393"/>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5130752" y="120584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4477494" y="68247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a:off x="3639550" y="124431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a:off x="4314430" y="1775918"/>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p:nvPr/>
        </p:nvSpPr>
        <p:spPr>
          <a:xfrm>
            <a:off x="3933554" y="182937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9"/>
          <p:cNvSpPr/>
          <p:nvPr/>
        </p:nvSpPr>
        <p:spPr>
          <a:xfrm>
            <a:off x="5449912" y="92480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a:off x="5449912" y="1419831"/>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txBox="1"/>
          <p:nvPr/>
        </p:nvSpPr>
        <p:spPr>
          <a:xfrm>
            <a:off x="1357216" y="2396193"/>
            <a:ext cx="17265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Tree-Based</a:t>
            </a:r>
            <a:endParaRPr sz="1200" i="0" u="none" strike="noStrike" cap="none">
              <a:solidFill>
                <a:srgbClr val="000000"/>
              </a:solidFill>
            </a:endParaRPr>
          </a:p>
        </p:txBody>
      </p:sp>
      <p:sp>
        <p:nvSpPr>
          <p:cNvPr id="200" name="Google Shape;200;p19"/>
          <p:cNvSpPr txBox="1"/>
          <p:nvPr/>
        </p:nvSpPr>
        <p:spPr>
          <a:xfrm>
            <a:off x="0" y="0"/>
            <a:ext cx="50049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Approaches</a:t>
            </a:r>
            <a:endParaRPr sz="2800">
              <a:solidFill>
                <a:srgbClr val="0B5394"/>
              </a:solidFill>
            </a:endParaRPr>
          </a:p>
        </p:txBody>
      </p:sp>
      <p:sp>
        <p:nvSpPr>
          <p:cNvPr id="201" name="Google Shape;201;p19"/>
          <p:cNvSpPr/>
          <p:nvPr/>
        </p:nvSpPr>
        <p:spPr>
          <a:xfrm>
            <a:off x="978325" y="2859480"/>
            <a:ext cx="2331300" cy="17979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a:off x="2283372" y="3498982"/>
            <a:ext cx="674700" cy="6093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a:off x="1814862"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a:off x="1348338" y="375235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724525" y="3847509"/>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342595"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2101629" y="365351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2143810" y="332607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2349589" y="423038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2306661" y="2945840"/>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2527404" y="436900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219646" y="401925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2881507" y="401923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a:off x="1772074" y="354774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2559253" y="327434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p:nvPr/>
        </p:nvSpPr>
        <p:spPr>
          <a:xfrm>
            <a:off x="2164174" y="391668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2559253" y="3736527"/>
            <a:ext cx="123000" cy="126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a:off x="2368995" y="3588108"/>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a:off x="2416744" y="3909249"/>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a:off x="2715423" y="3547756"/>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a:off x="2020855" y="299864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9"/>
          <p:cNvSpPr/>
          <p:nvPr/>
        </p:nvSpPr>
        <p:spPr>
          <a:xfrm>
            <a:off x="1129922" y="358811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a:off x="1847480" y="414586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a:off x="1442518" y="4201954"/>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a:off x="3054766" y="325288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a:off x="3054766" y="377226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 name="Google Shape;227;p19"/>
          <p:cNvCxnSpPr>
            <a:endCxn id="201" idx="2"/>
          </p:cNvCxnSpPr>
          <p:nvPr/>
        </p:nvCxnSpPr>
        <p:spPr>
          <a:xfrm>
            <a:off x="2143975" y="2859480"/>
            <a:ext cx="0" cy="1797900"/>
          </a:xfrm>
          <a:prstGeom prst="straightConnector1">
            <a:avLst/>
          </a:prstGeom>
          <a:noFill/>
          <a:ln w="19050" cap="flat" cmpd="sng">
            <a:solidFill>
              <a:srgbClr val="595959"/>
            </a:solidFill>
            <a:prstDash val="solid"/>
            <a:round/>
            <a:headEnd type="none" w="med" len="med"/>
            <a:tailEnd type="none" w="med" len="med"/>
          </a:ln>
        </p:spPr>
      </p:cxnSp>
      <p:cxnSp>
        <p:nvCxnSpPr>
          <p:cNvPr id="228" name="Google Shape;228;p19"/>
          <p:cNvCxnSpPr>
            <a:stCxn id="201" idx="1"/>
            <a:endCxn id="207" idx="3"/>
          </p:cNvCxnSpPr>
          <p:nvPr/>
        </p:nvCxnSpPr>
        <p:spPr>
          <a:xfrm>
            <a:off x="978325" y="3758430"/>
            <a:ext cx="1141200" cy="3000"/>
          </a:xfrm>
          <a:prstGeom prst="straightConnector1">
            <a:avLst/>
          </a:prstGeom>
          <a:noFill/>
          <a:ln w="19050" cap="flat" cmpd="sng">
            <a:solidFill>
              <a:srgbClr val="595959"/>
            </a:solidFill>
            <a:prstDash val="solid"/>
            <a:round/>
            <a:headEnd type="none" w="med" len="med"/>
            <a:tailEnd type="none" w="med" len="med"/>
          </a:ln>
        </p:spPr>
      </p:cxnSp>
      <p:cxnSp>
        <p:nvCxnSpPr>
          <p:cNvPr id="229" name="Google Shape;229;p19"/>
          <p:cNvCxnSpPr/>
          <p:nvPr/>
        </p:nvCxnSpPr>
        <p:spPr>
          <a:xfrm flipH="1">
            <a:off x="2688439" y="2871539"/>
            <a:ext cx="6000" cy="1791600"/>
          </a:xfrm>
          <a:prstGeom prst="straightConnector1">
            <a:avLst/>
          </a:prstGeom>
          <a:noFill/>
          <a:ln w="19050" cap="flat" cmpd="sng">
            <a:solidFill>
              <a:srgbClr val="595959"/>
            </a:solidFill>
            <a:prstDash val="solid"/>
            <a:round/>
            <a:headEnd type="none" w="med" len="med"/>
            <a:tailEnd type="none" w="med" len="med"/>
          </a:ln>
        </p:spPr>
      </p:cxnSp>
      <p:cxnSp>
        <p:nvCxnSpPr>
          <p:cNvPr id="230" name="Google Shape;230;p19"/>
          <p:cNvCxnSpPr>
            <a:endCxn id="201" idx="3"/>
          </p:cNvCxnSpPr>
          <p:nvPr/>
        </p:nvCxnSpPr>
        <p:spPr>
          <a:xfrm>
            <a:off x="2694925" y="3758430"/>
            <a:ext cx="614700" cy="0"/>
          </a:xfrm>
          <a:prstGeom prst="straightConnector1">
            <a:avLst/>
          </a:prstGeom>
          <a:noFill/>
          <a:ln w="19050" cap="flat" cmpd="sng">
            <a:solidFill>
              <a:srgbClr val="595959"/>
            </a:solidFill>
            <a:prstDash val="solid"/>
            <a:round/>
            <a:headEnd type="none" w="med" len="med"/>
            <a:tailEnd type="none" w="med" len="med"/>
          </a:ln>
        </p:spPr>
      </p:cxnSp>
      <p:cxnSp>
        <p:nvCxnSpPr>
          <p:cNvPr id="231" name="Google Shape;231;p19"/>
          <p:cNvCxnSpPr/>
          <p:nvPr/>
        </p:nvCxnSpPr>
        <p:spPr>
          <a:xfrm>
            <a:off x="1642640" y="3764393"/>
            <a:ext cx="0" cy="886800"/>
          </a:xfrm>
          <a:prstGeom prst="straightConnector1">
            <a:avLst/>
          </a:prstGeom>
          <a:noFill/>
          <a:ln w="19050" cap="flat" cmpd="sng">
            <a:solidFill>
              <a:srgbClr val="595959"/>
            </a:solidFill>
            <a:prstDash val="solid"/>
            <a:round/>
            <a:headEnd type="none" w="med" len="med"/>
            <a:tailEnd type="none" w="med" len="med"/>
          </a:ln>
        </p:spPr>
      </p:cxnSp>
      <p:cxnSp>
        <p:nvCxnSpPr>
          <p:cNvPr id="232" name="Google Shape;232;p19"/>
          <p:cNvCxnSpPr/>
          <p:nvPr/>
        </p:nvCxnSpPr>
        <p:spPr>
          <a:xfrm>
            <a:off x="990615" y="3468778"/>
            <a:ext cx="1149900" cy="0"/>
          </a:xfrm>
          <a:prstGeom prst="straightConnector1">
            <a:avLst/>
          </a:prstGeom>
          <a:noFill/>
          <a:ln w="19050" cap="flat" cmpd="sng">
            <a:solidFill>
              <a:srgbClr val="595959"/>
            </a:solidFill>
            <a:prstDash val="solid"/>
            <a:round/>
            <a:headEnd type="none" w="med" len="med"/>
            <a:tailEnd type="none" w="med" len="med"/>
          </a:ln>
        </p:spPr>
      </p:cxnSp>
      <p:cxnSp>
        <p:nvCxnSpPr>
          <p:cNvPr id="233" name="Google Shape;233;p19"/>
          <p:cNvCxnSpPr/>
          <p:nvPr/>
        </p:nvCxnSpPr>
        <p:spPr>
          <a:xfrm>
            <a:off x="2270031" y="2853450"/>
            <a:ext cx="0" cy="1803900"/>
          </a:xfrm>
          <a:prstGeom prst="straightConnector1">
            <a:avLst/>
          </a:prstGeom>
          <a:noFill/>
          <a:ln w="19050" cap="flat" cmpd="sng">
            <a:solidFill>
              <a:srgbClr val="595959"/>
            </a:solidFill>
            <a:prstDash val="solid"/>
            <a:round/>
            <a:headEnd type="none" w="med" len="med"/>
            <a:tailEnd type="none" w="med" len="med"/>
          </a:ln>
        </p:spPr>
      </p:cxnSp>
      <p:cxnSp>
        <p:nvCxnSpPr>
          <p:cNvPr id="234" name="Google Shape;234;p19"/>
          <p:cNvCxnSpPr/>
          <p:nvPr/>
        </p:nvCxnSpPr>
        <p:spPr>
          <a:xfrm>
            <a:off x="2282326" y="3885032"/>
            <a:ext cx="412200" cy="0"/>
          </a:xfrm>
          <a:prstGeom prst="straightConnector1">
            <a:avLst/>
          </a:prstGeom>
          <a:noFill/>
          <a:ln w="19050" cap="flat" cmpd="sng">
            <a:solidFill>
              <a:srgbClr val="595959"/>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0"/>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240" name="Google Shape;24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7</a:t>
            </a:fld>
            <a:endParaRPr/>
          </a:p>
        </p:txBody>
      </p:sp>
      <p:sp>
        <p:nvSpPr>
          <p:cNvPr id="241" name="Google Shape;241;p20"/>
          <p:cNvSpPr/>
          <p:nvPr/>
        </p:nvSpPr>
        <p:spPr>
          <a:xfrm>
            <a:off x="4724398" y="1159360"/>
            <a:ext cx="634800" cy="5808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4283753"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3844975" y="14008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4198788" y="149154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3839575"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4553464" y="13066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4593136" y="99456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4786676" y="1856474"/>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4746302" y="6321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4953915" y="198859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3723938" y="16552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5286958" y="165522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4243509" y="12058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4983870" y="9452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4612289" y="155747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a:off x="4983870" y="1385769"/>
            <a:ext cx="115500" cy="120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a:off x="4804928" y="124430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4849837" y="1550393"/>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a:off x="5130752" y="120584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a:off x="4477494" y="68247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3639550" y="124431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4314430" y="1775918"/>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3933554" y="182937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a:off x="5449912" y="92480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a:off x="5449912" y="1419831"/>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txBox="1"/>
          <p:nvPr/>
        </p:nvSpPr>
        <p:spPr>
          <a:xfrm>
            <a:off x="1357216" y="2396193"/>
            <a:ext cx="17265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Tree-Based</a:t>
            </a:r>
            <a:endParaRPr sz="1200" i="0" u="none" strike="noStrike" cap="none">
              <a:solidFill>
                <a:srgbClr val="000000"/>
              </a:solidFill>
            </a:endParaRPr>
          </a:p>
        </p:txBody>
      </p:sp>
      <p:sp>
        <p:nvSpPr>
          <p:cNvPr id="267" name="Google Shape;267;p20"/>
          <p:cNvSpPr txBox="1"/>
          <p:nvPr/>
        </p:nvSpPr>
        <p:spPr>
          <a:xfrm>
            <a:off x="3909238" y="2394516"/>
            <a:ext cx="17499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Hash-Based</a:t>
            </a:r>
            <a:endParaRPr sz="1200" i="0" u="none" strike="noStrike" cap="none">
              <a:solidFill>
                <a:srgbClr val="000000"/>
              </a:solidFill>
            </a:endParaRPr>
          </a:p>
        </p:txBody>
      </p:sp>
      <p:sp>
        <p:nvSpPr>
          <p:cNvPr id="268" name="Google Shape;268;p20"/>
          <p:cNvSpPr txBox="1"/>
          <p:nvPr/>
        </p:nvSpPr>
        <p:spPr>
          <a:xfrm>
            <a:off x="0" y="0"/>
            <a:ext cx="50049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Approaches</a:t>
            </a:r>
            <a:endParaRPr sz="2800">
              <a:solidFill>
                <a:srgbClr val="0B5394"/>
              </a:solidFill>
            </a:endParaRPr>
          </a:p>
        </p:txBody>
      </p:sp>
      <p:sp>
        <p:nvSpPr>
          <p:cNvPr id="269" name="Google Shape;269;p20"/>
          <p:cNvSpPr/>
          <p:nvPr/>
        </p:nvSpPr>
        <p:spPr>
          <a:xfrm>
            <a:off x="978325" y="2859480"/>
            <a:ext cx="2331300" cy="17979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2283372" y="3498982"/>
            <a:ext cx="674700" cy="6093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1814862"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1348338" y="375235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0"/>
          <p:cNvSpPr/>
          <p:nvPr/>
        </p:nvSpPr>
        <p:spPr>
          <a:xfrm>
            <a:off x="1724525" y="3847509"/>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1342595"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2101629" y="365351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2143810" y="332607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p:nvPr/>
        </p:nvSpPr>
        <p:spPr>
          <a:xfrm>
            <a:off x="2349589" y="423038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0"/>
          <p:cNvSpPr/>
          <p:nvPr/>
        </p:nvSpPr>
        <p:spPr>
          <a:xfrm>
            <a:off x="2306661" y="2945840"/>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2527404" y="436900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0"/>
          <p:cNvSpPr/>
          <p:nvPr/>
        </p:nvSpPr>
        <p:spPr>
          <a:xfrm>
            <a:off x="1219646" y="401925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2881507" y="401923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1772074" y="354774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2559253" y="327434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2164174" y="391668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2559253" y="3736527"/>
            <a:ext cx="123000" cy="126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2368995" y="3588108"/>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2416744" y="3909249"/>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2715423" y="3547756"/>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2020855" y="299864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1129922" y="358811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1847480" y="414586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1442518" y="4201954"/>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3054766" y="325288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3054766" y="377226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5" name="Google Shape;295;p20"/>
          <p:cNvCxnSpPr>
            <a:endCxn id="269" idx="2"/>
          </p:cNvCxnSpPr>
          <p:nvPr/>
        </p:nvCxnSpPr>
        <p:spPr>
          <a:xfrm>
            <a:off x="2143975" y="2859480"/>
            <a:ext cx="0" cy="1797900"/>
          </a:xfrm>
          <a:prstGeom prst="straightConnector1">
            <a:avLst/>
          </a:prstGeom>
          <a:noFill/>
          <a:ln w="19050" cap="flat" cmpd="sng">
            <a:solidFill>
              <a:srgbClr val="595959"/>
            </a:solidFill>
            <a:prstDash val="solid"/>
            <a:round/>
            <a:headEnd type="none" w="med" len="med"/>
            <a:tailEnd type="none" w="med" len="med"/>
          </a:ln>
        </p:spPr>
      </p:cxnSp>
      <p:cxnSp>
        <p:nvCxnSpPr>
          <p:cNvPr id="296" name="Google Shape;296;p20"/>
          <p:cNvCxnSpPr>
            <a:stCxn id="269" idx="1"/>
            <a:endCxn id="275" idx="3"/>
          </p:cNvCxnSpPr>
          <p:nvPr/>
        </p:nvCxnSpPr>
        <p:spPr>
          <a:xfrm>
            <a:off x="978325" y="3758430"/>
            <a:ext cx="1141200" cy="3000"/>
          </a:xfrm>
          <a:prstGeom prst="straightConnector1">
            <a:avLst/>
          </a:prstGeom>
          <a:noFill/>
          <a:ln w="19050" cap="flat" cmpd="sng">
            <a:solidFill>
              <a:srgbClr val="595959"/>
            </a:solidFill>
            <a:prstDash val="solid"/>
            <a:round/>
            <a:headEnd type="none" w="med" len="med"/>
            <a:tailEnd type="none" w="med" len="med"/>
          </a:ln>
        </p:spPr>
      </p:cxnSp>
      <p:cxnSp>
        <p:nvCxnSpPr>
          <p:cNvPr id="297" name="Google Shape;297;p20"/>
          <p:cNvCxnSpPr/>
          <p:nvPr/>
        </p:nvCxnSpPr>
        <p:spPr>
          <a:xfrm flipH="1">
            <a:off x="2688439" y="2871539"/>
            <a:ext cx="6000" cy="1791600"/>
          </a:xfrm>
          <a:prstGeom prst="straightConnector1">
            <a:avLst/>
          </a:prstGeom>
          <a:noFill/>
          <a:ln w="19050" cap="flat" cmpd="sng">
            <a:solidFill>
              <a:srgbClr val="595959"/>
            </a:solidFill>
            <a:prstDash val="solid"/>
            <a:round/>
            <a:headEnd type="none" w="med" len="med"/>
            <a:tailEnd type="none" w="med" len="med"/>
          </a:ln>
        </p:spPr>
      </p:cxnSp>
      <p:cxnSp>
        <p:nvCxnSpPr>
          <p:cNvPr id="298" name="Google Shape;298;p20"/>
          <p:cNvCxnSpPr>
            <a:endCxn id="269" idx="3"/>
          </p:cNvCxnSpPr>
          <p:nvPr/>
        </p:nvCxnSpPr>
        <p:spPr>
          <a:xfrm>
            <a:off x="2694925" y="3758430"/>
            <a:ext cx="614700" cy="0"/>
          </a:xfrm>
          <a:prstGeom prst="straightConnector1">
            <a:avLst/>
          </a:prstGeom>
          <a:noFill/>
          <a:ln w="19050" cap="flat" cmpd="sng">
            <a:solidFill>
              <a:srgbClr val="595959"/>
            </a:solidFill>
            <a:prstDash val="solid"/>
            <a:round/>
            <a:headEnd type="none" w="med" len="med"/>
            <a:tailEnd type="none" w="med" len="med"/>
          </a:ln>
        </p:spPr>
      </p:cxnSp>
      <p:cxnSp>
        <p:nvCxnSpPr>
          <p:cNvPr id="299" name="Google Shape;299;p20"/>
          <p:cNvCxnSpPr/>
          <p:nvPr/>
        </p:nvCxnSpPr>
        <p:spPr>
          <a:xfrm>
            <a:off x="1642640" y="3764393"/>
            <a:ext cx="0" cy="886800"/>
          </a:xfrm>
          <a:prstGeom prst="straightConnector1">
            <a:avLst/>
          </a:prstGeom>
          <a:noFill/>
          <a:ln w="19050" cap="flat" cmpd="sng">
            <a:solidFill>
              <a:srgbClr val="595959"/>
            </a:solidFill>
            <a:prstDash val="solid"/>
            <a:round/>
            <a:headEnd type="none" w="med" len="med"/>
            <a:tailEnd type="none" w="med" len="med"/>
          </a:ln>
        </p:spPr>
      </p:cxnSp>
      <p:cxnSp>
        <p:nvCxnSpPr>
          <p:cNvPr id="300" name="Google Shape;300;p20"/>
          <p:cNvCxnSpPr/>
          <p:nvPr/>
        </p:nvCxnSpPr>
        <p:spPr>
          <a:xfrm>
            <a:off x="990615" y="3468778"/>
            <a:ext cx="1149900" cy="0"/>
          </a:xfrm>
          <a:prstGeom prst="straightConnector1">
            <a:avLst/>
          </a:prstGeom>
          <a:noFill/>
          <a:ln w="19050" cap="flat" cmpd="sng">
            <a:solidFill>
              <a:srgbClr val="595959"/>
            </a:solidFill>
            <a:prstDash val="solid"/>
            <a:round/>
            <a:headEnd type="none" w="med" len="med"/>
            <a:tailEnd type="none" w="med" len="med"/>
          </a:ln>
        </p:spPr>
      </p:cxnSp>
      <p:cxnSp>
        <p:nvCxnSpPr>
          <p:cNvPr id="301" name="Google Shape;301;p20"/>
          <p:cNvCxnSpPr/>
          <p:nvPr/>
        </p:nvCxnSpPr>
        <p:spPr>
          <a:xfrm>
            <a:off x="2270031" y="2853450"/>
            <a:ext cx="0" cy="1803900"/>
          </a:xfrm>
          <a:prstGeom prst="straightConnector1">
            <a:avLst/>
          </a:prstGeom>
          <a:noFill/>
          <a:ln w="19050" cap="flat" cmpd="sng">
            <a:solidFill>
              <a:srgbClr val="595959"/>
            </a:solidFill>
            <a:prstDash val="solid"/>
            <a:round/>
            <a:headEnd type="none" w="med" len="med"/>
            <a:tailEnd type="none" w="med" len="med"/>
          </a:ln>
        </p:spPr>
      </p:cxnSp>
      <p:cxnSp>
        <p:nvCxnSpPr>
          <p:cNvPr id="302" name="Google Shape;302;p20"/>
          <p:cNvCxnSpPr/>
          <p:nvPr/>
        </p:nvCxnSpPr>
        <p:spPr>
          <a:xfrm>
            <a:off x="2282326" y="3885032"/>
            <a:ext cx="412200" cy="0"/>
          </a:xfrm>
          <a:prstGeom prst="straightConnector1">
            <a:avLst/>
          </a:prstGeom>
          <a:noFill/>
          <a:ln w="19050" cap="flat" cmpd="sng">
            <a:solidFill>
              <a:srgbClr val="595959"/>
            </a:solidFill>
            <a:prstDash val="solid"/>
            <a:round/>
            <a:headEnd type="none" w="med" len="med"/>
            <a:tailEnd type="none" w="med" len="med"/>
          </a:ln>
        </p:spPr>
      </p:cxnSp>
      <p:sp>
        <p:nvSpPr>
          <p:cNvPr id="303" name="Google Shape;303;p20"/>
          <p:cNvSpPr/>
          <p:nvPr/>
        </p:nvSpPr>
        <p:spPr>
          <a:xfrm>
            <a:off x="4800752" y="3408958"/>
            <a:ext cx="702300" cy="6663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4313163" y="309217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827641" y="368611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4219147" y="3790197"/>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821665" y="309217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4611608" y="3577996"/>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4655506" y="321982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4869664" y="4209010"/>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4824989" y="2803898"/>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5054721" y="436064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3693708" y="397806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5423243" y="397804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4268632" y="346230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5087866" y="3163237"/>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4676700" y="386586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5087866" y="3668799"/>
            <a:ext cx="128100" cy="138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4889861" y="3506449"/>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4939555" y="3857732"/>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5250396" y="3462309"/>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4527544" y="286165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3600330" y="350645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4347109" y="4116559"/>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3925656" y="4177910"/>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5603557" y="3139763"/>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5603557" y="370789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20"/>
          <p:cNvCxnSpPr/>
          <p:nvPr/>
        </p:nvCxnSpPr>
        <p:spPr>
          <a:xfrm>
            <a:off x="3641007" y="3270345"/>
            <a:ext cx="550500" cy="1247100"/>
          </a:xfrm>
          <a:prstGeom prst="straightConnector1">
            <a:avLst/>
          </a:prstGeom>
          <a:noFill/>
          <a:ln w="19050" cap="flat" cmpd="sng">
            <a:solidFill>
              <a:srgbClr val="595959"/>
            </a:solidFill>
            <a:prstDash val="dash"/>
            <a:round/>
            <a:headEnd type="none" w="med" len="med"/>
            <a:tailEnd type="none" w="med" len="med"/>
          </a:ln>
        </p:spPr>
      </p:cxnSp>
      <p:cxnSp>
        <p:nvCxnSpPr>
          <p:cNvPr id="329" name="Google Shape;329;p20"/>
          <p:cNvCxnSpPr/>
          <p:nvPr/>
        </p:nvCxnSpPr>
        <p:spPr>
          <a:xfrm>
            <a:off x="3679418" y="3316536"/>
            <a:ext cx="1990800" cy="957000"/>
          </a:xfrm>
          <a:prstGeom prst="straightConnector1">
            <a:avLst/>
          </a:prstGeom>
          <a:noFill/>
          <a:ln w="19050" cap="flat" cmpd="sng">
            <a:solidFill>
              <a:srgbClr val="595959"/>
            </a:solidFill>
            <a:prstDash val="dash"/>
            <a:round/>
            <a:headEnd type="none" w="med" len="med"/>
            <a:tailEnd type="none" w="med" len="med"/>
          </a:ln>
        </p:spPr>
      </p:cxnSp>
      <p:cxnSp>
        <p:nvCxnSpPr>
          <p:cNvPr id="330" name="Google Shape;330;p20"/>
          <p:cNvCxnSpPr/>
          <p:nvPr/>
        </p:nvCxnSpPr>
        <p:spPr>
          <a:xfrm>
            <a:off x="4383564" y="2834814"/>
            <a:ext cx="243300" cy="1643100"/>
          </a:xfrm>
          <a:prstGeom prst="straightConnector1">
            <a:avLst/>
          </a:prstGeom>
          <a:noFill/>
          <a:ln w="19050" cap="flat" cmpd="sng">
            <a:solidFill>
              <a:srgbClr val="595959"/>
            </a:solidFill>
            <a:prstDash val="dash"/>
            <a:round/>
            <a:headEnd type="none" w="med" len="med"/>
            <a:tailEnd type="none" w="med" len="med"/>
          </a:ln>
        </p:spPr>
      </p:cxnSp>
      <p:cxnSp>
        <p:nvCxnSpPr>
          <p:cNvPr id="331" name="Google Shape;331;p20"/>
          <p:cNvCxnSpPr/>
          <p:nvPr/>
        </p:nvCxnSpPr>
        <p:spPr>
          <a:xfrm rot="10800000">
            <a:off x="4300170" y="2920762"/>
            <a:ext cx="1786200" cy="804900"/>
          </a:xfrm>
          <a:prstGeom prst="straightConnector1">
            <a:avLst/>
          </a:prstGeom>
          <a:noFill/>
          <a:ln w="19050" cap="flat" cmpd="sng">
            <a:solidFill>
              <a:srgbClr val="595959"/>
            </a:solidFill>
            <a:prstDash val="dash"/>
            <a:round/>
            <a:headEnd type="none" w="med" len="med"/>
            <a:tailEnd type="none" w="med" len="med"/>
          </a:ln>
        </p:spPr>
      </p:cxnSp>
      <p:cxnSp>
        <p:nvCxnSpPr>
          <p:cNvPr id="332" name="Google Shape;332;p20"/>
          <p:cNvCxnSpPr/>
          <p:nvPr/>
        </p:nvCxnSpPr>
        <p:spPr>
          <a:xfrm flipH="1">
            <a:off x="4575602" y="2775424"/>
            <a:ext cx="851400" cy="1933500"/>
          </a:xfrm>
          <a:prstGeom prst="straightConnector1">
            <a:avLst/>
          </a:prstGeom>
          <a:noFill/>
          <a:ln w="19050" cap="flat" cmpd="sng">
            <a:solidFill>
              <a:srgbClr val="595959"/>
            </a:solidFill>
            <a:prstDash val="dash"/>
            <a:round/>
            <a:headEnd type="none" w="med" len="med"/>
            <a:tailEnd type="none" w="med" len="med"/>
          </a:ln>
        </p:spPr>
      </p:cxnSp>
      <p:cxnSp>
        <p:nvCxnSpPr>
          <p:cNvPr id="333" name="Google Shape;333;p20"/>
          <p:cNvCxnSpPr/>
          <p:nvPr/>
        </p:nvCxnSpPr>
        <p:spPr>
          <a:xfrm rot="10800000" flipH="1">
            <a:off x="3384950" y="3468232"/>
            <a:ext cx="2720400" cy="501600"/>
          </a:xfrm>
          <a:prstGeom prst="straightConnector1">
            <a:avLst/>
          </a:prstGeom>
          <a:noFill/>
          <a:ln w="19050" cap="flat" cmpd="sng">
            <a:solidFill>
              <a:srgbClr val="595959"/>
            </a:solidFill>
            <a:prstDash val="dash"/>
            <a:round/>
            <a:headEnd type="none" w="med" len="med"/>
            <a:tailEnd type="none" w="med" len="med"/>
          </a:ln>
        </p:spPr>
      </p:cxnSp>
      <p:cxnSp>
        <p:nvCxnSpPr>
          <p:cNvPr id="334" name="Google Shape;334;p20"/>
          <p:cNvCxnSpPr/>
          <p:nvPr/>
        </p:nvCxnSpPr>
        <p:spPr>
          <a:xfrm>
            <a:off x="4089096" y="2914006"/>
            <a:ext cx="140700" cy="1775100"/>
          </a:xfrm>
          <a:prstGeom prst="straightConnector1">
            <a:avLst/>
          </a:prstGeom>
          <a:noFill/>
          <a:ln w="19050" cap="flat" cmpd="sng">
            <a:solidFill>
              <a:srgbClr val="595959"/>
            </a:solidFill>
            <a:prstDash val="dash"/>
            <a:round/>
            <a:headEnd type="none" w="med" len="med"/>
            <a:tailEnd type="none" w="med" len="med"/>
          </a:ln>
        </p:spPr>
      </p:cxnSp>
      <p:cxnSp>
        <p:nvCxnSpPr>
          <p:cNvPr id="335" name="Google Shape;335;p20"/>
          <p:cNvCxnSpPr/>
          <p:nvPr/>
        </p:nvCxnSpPr>
        <p:spPr>
          <a:xfrm rot="10800000" flipH="1">
            <a:off x="3679418" y="2815049"/>
            <a:ext cx="1715400" cy="1577100"/>
          </a:xfrm>
          <a:prstGeom prst="straightConnector1">
            <a:avLst/>
          </a:prstGeom>
          <a:noFill/>
          <a:ln w="19050" cap="flat" cmpd="sng">
            <a:solidFill>
              <a:srgbClr val="595959"/>
            </a:solidFill>
            <a:prstDash val="dash"/>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1"/>
          <p:cNvPicPr preferRelativeResize="0"/>
          <p:nvPr/>
        </p:nvPicPr>
        <p:blipFill>
          <a:blip r:embed="rId3">
            <a:alphaModFix/>
          </a:blip>
          <a:stretch>
            <a:fillRect/>
          </a:stretch>
        </p:blipFill>
        <p:spPr>
          <a:xfrm>
            <a:off x="48872" y="4394126"/>
            <a:ext cx="1361875" cy="700525"/>
          </a:xfrm>
          <a:prstGeom prst="rect">
            <a:avLst/>
          </a:prstGeom>
          <a:noFill/>
          <a:ln>
            <a:noFill/>
          </a:ln>
        </p:spPr>
      </p:pic>
      <p:sp>
        <p:nvSpPr>
          <p:cNvPr id="341" name="Google Shape;34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8</a:t>
            </a:fld>
            <a:endParaRPr/>
          </a:p>
        </p:txBody>
      </p:sp>
      <p:sp>
        <p:nvSpPr>
          <p:cNvPr id="342" name="Google Shape;342;p21"/>
          <p:cNvSpPr/>
          <p:nvPr/>
        </p:nvSpPr>
        <p:spPr>
          <a:xfrm>
            <a:off x="4724398" y="1159360"/>
            <a:ext cx="634800" cy="5808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4283753"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3844975" y="14008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198788" y="149154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3839575" y="88333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4553464" y="13066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4593136" y="99456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4786676" y="1856474"/>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4746302" y="63215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4953915" y="198859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3723938" y="16552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5286958" y="165522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4243509" y="1205840"/>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4983870" y="94525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4612289" y="1557477"/>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4983870" y="1385769"/>
            <a:ext cx="115500" cy="120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4804928" y="124430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4849837" y="1550393"/>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5130752" y="1205847"/>
            <a:ext cx="115500" cy="120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4477494" y="682475"/>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3639550" y="124431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4314430" y="1775918"/>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a:off x="3933554" y="1829376"/>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5449912" y="924802"/>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5449912" y="1419831"/>
            <a:ext cx="115500" cy="120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txBox="1"/>
          <p:nvPr/>
        </p:nvSpPr>
        <p:spPr>
          <a:xfrm>
            <a:off x="1357216" y="2396193"/>
            <a:ext cx="17265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Tree-Based</a:t>
            </a:r>
            <a:endParaRPr sz="1200" i="0" u="none" strike="noStrike" cap="none">
              <a:solidFill>
                <a:srgbClr val="000000"/>
              </a:solidFill>
            </a:endParaRPr>
          </a:p>
        </p:txBody>
      </p:sp>
      <p:sp>
        <p:nvSpPr>
          <p:cNvPr id="368" name="Google Shape;368;p21"/>
          <p:cNvSpPr txBox="1"/>
          <p:nvPr/>
        </p:nvSpPr>
        <p:spPr>
          <a:xfrm>
            <a:off x="3909238" y="2394516"/>
            <a:ext cx="17499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Hash-Based</a:t>
            </a:r>
            <a:endParaRPr sz="1200" i="0" u="none" strike="noStrike" cap="none">
              <a:solidFill>
                <a:srgbClr val="000000"/>
              </a:solidFill>
            </a:endParaRPr>
          </a:p>
        </p:txBody>
      </p:sp>
      <p:sp>
        <p:nvSpPr>
          <p:cNvPr id="369" name="Google Shape;369;p21"/>
          <p:cNvSpPr txBox="1"/>
          <p:nvPr/>
        </p:nvSpPr>
        <p:spPr>
          <a:xfrm>
            <a:off x="6504868" y="2363371"/>
            <a:ext cx="1749900" cy="280500"/>
          </a:xfrm>
          <a:prstGeom prst="rect">
            <a:avLst/>
          </a:prstGeom>
          <a:gradFill>
            <a:gsLst>
              <a:gs pos="0">
                <a:srgbClr val="E9F2F9"/>
              </a:gs>
              <a:gs pos="50000">
                <a:srgbClr val="DBEAF6"/>
              </a:gs>
              <a:gs pos="100000">
                <a:srgbClr val="D6E7F5"/>
              </a:gs>
            </a:gsLst>
            <a:lin ang="5400012" scaled="0"/>
          </a:gradFill>
          <a:ln w="9525" cap="flat" cmpd="sng">
            <a:solidFill>
              <a:srgbClr val="BDD7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 sz="1600" i="0" u="none" strike="noStrike" cap="none">
                <a:solidFill>
                  <a:srgbClr val="000000"/>
                </a:solidFill>
              </a:rPr>
              <a:t>Graph-Based</a:t>
            </a:r>
            <a:endParaRPr sz="1200" i="0" u="none" strike="noStrike" cap="none">
              <a:solidFill>
                <a:srgbClr val="000000"/>
              </a:solidFill>
            </a:endParaRPr>
          </a:p>
        </p:txBody>
      </p:sp>
      <p:sp>
        <p:nvSpPr>
          <p:cNvPr id="370" name="Google Shape;370;p21"/>
          <p:cNvSpPr txBox="1"/>
          <p:nvPr/>
        </p:nvSpPr>
        <p:spPr>
          <a:xfrm>
            <a:off x="0" y="0"/>
            <a:ext cx="50049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Approaches</a:t>
            </a:r>
            <a:endParaRPr sz="2800">
              <a:solidFill>
                <a:srgbClr val="0B5394"/>
              </a:solidFill>
            </a:endParaRPr>
          </a:p>
        </p:txBody>
      </p:sp>
      <p:sp>
        <p:nvSpPr>
          <p:cNvPr id="371" name="Google Shape;371;p21"/>
          <p:cNvSpPr/>
          <p:nvPr/>
        </p:nvSpPr>
        <p:spPr>
          <a:xfrm>
            <a:off x="7531550" y="3473118"/>
            <a:ext cx="790200" cy="7275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6982850" y="31273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6436475" y="37756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6877050" y="38893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p:nvPr/>
        </p:nvSpPr>
        <p:spPr>
          <a:xfrm>
            <a:off x="6429750" y="31273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7318700" y="3657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p:nvPr/>
        </p:nvSpPr>
        <p:spPr>
          <a:xfrm>
            <a:off x="7368100" y="3266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a:off x="7609100" y="43465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7558825" y="28126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7817350" y="451203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p:nvPr/>
        </p:nvSpPr>
        <p:spPr>
          <a:xfrm>
            <a:off x="6285756" y="4094383"/>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8232061" y="4094364"/>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p:nvPr/>
        </p:nvSpPr>
        <p:spPr>
          <a:xfrm>
            <a:off x="6932738" y="35313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7854650" y="32048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7391950" y="397190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7854650" y="3756775"/>
            <a:ext cx="144000" cy="1512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7631828" y="3579544"/>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7687750" y="3963025"/>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a:off x="8037550" y="3531359"/>
            <a:ext cx="144000" cy="1512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7224100" y="28756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6180675" y="35795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7021050" y="4245575"/>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6546775" y="43125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8434975" y="31792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8434975" y="3799450"/>
            <a:ext cx="144000" cy="1512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 name="Google Shape;396;p21"/>
          <p:cNvCxnSpPr>
            <a:stCxn id="391" idx="7"/>
            <a:endCxn id="375" idx="3"/>
          </p:cNvCxnSpPr>
          <p:nvPr/>
        </p:nvCxnSpPr>
        <p:spPr>
          <a:xfrm rot="10800000" flipH="1">
            <a:off x="6303587" y="3256393"/>
            <a:ext cx="147300" cy="345300"/>
          </a:xfrm>
          <a:prstGeom prst="straightConnector1">
            <a:avLst/>
          </a:prstGeom>
          <a:noFill/>
          <a:ln w="9525" cap="flat" cmpd="sng">
            <a:solidFill>
              <a:srgbClr val="595959"/>
            </a:solidFill>
            <a:prstDash val="solid"/>
            <a:round/>
            <a:headEnd type="none" w="med" len="med"/>
            <a:tailEnd type="none" w="med" len="med"/>
          </a:ln>
        </p:spPr>
      </p:cxnSp>
      <p:cxnSp>
        <p:nvCxnSpPr>
          <p:cNvPr id="397" name="Google Shape;397;p21"/>
          <p:cNvCxnSpPr>
            <a:stCxn id="391" idx="5"/>
            <a:endCxn id="373" idx="2"/>
          </p:cNvCxnSpPr>
          <p:nvPr/>
        </p:nvCxnSpPr>
        <p:spPr>
          <a:xfrm>
            <a:off x="6303587" y="3708607"/>
            <a:ext cx="132900" cy="142800"/>
          </a:xfrm>
          <a:prstGeom prst="straightConnector1">
            <a:avLst/>
          </a:prstGeom>
          <a:noFill/>
          <a:ln w="9525" cap="flat" cmpd="sng">
            <a:solidFill>
              <a:srgbClr val="595959"/>
            </a:solidFill>
            <a:prstDash val="solid"/>
            <a:round/>
            <a:headEnd type="none" w="med" len="med"/>
            <a:tailEnd type="none" w="med" len="med"/>
          </a:ln>
        </p:spPr>
      </p:cxnSp>
      <p:cxnSp>
        <p:nvCxnSpPr>
          <p:cNvPr id="398" name="Google Shape;398;p21"/>
          <p:cNvCxnSpPr>
            <a:stCxn id="381" idx="7"/>
            <a:endCxn id="373" idx="4"/>
          </p:cNvCxnSpPr>
          <p:nvPr/>
        </p:nvCxnSpPr>
        <p:spPr>
          <a:xfrm rot="10800000" flipH="1">
            <a:off x="6408668" y="3926926"/>
            <a:ext cx="99900" cy="189600"/>
          </a:xfrm>
          <a:prstGeom prst="straightConnector1">
            <a:avLst/>
          </a:prstGeom>
          <a:noFill/>
          <a:ln w="9525" cap="flat" cmpd="sng">
            <a:solidFill>
              <a:srgbClr val="595959"/>
            </a:solidFill>
            <a:prstDash val="solid"/>
            <a:round/>
            <a:headEnd type="none" w="med" len="med"/>
            <a:tailEnd type="none" w="med" len="med"/>
          </a:ln>
        </p:spPr>
      </p:cxnSp>
      <p:cxnSp>
        <p:nvCxnSpPr>
          <p:cNvPr id="399" name="Google Shape;399;p21"/>
          <p:cNvCxnSpPr>
            <a:stCxn id="373" idx="5"/>
            <a:endCxn id="374" idx="1"/>
          </p:cNvCxnSpPr>
          <p:nvPr/>
        </p:nvCxnSpPr>
        <p:spPr>
          <a:xfrm>
            <a:off x="6559387" y="3904732"/>
            <a:ext cx="338700" cy="6600"/>
          </a:xfrm>
          <a:prstGeom prst="straightConnector1">
            <a:avLst/>
          </a:prstGeom>
          <a:noFill/>
          <a:ln w="9525" cap="flat" cmpd="sng">
            <a:solidFill>
              <a:srgbClr val="595959"/>
            </a:solidFill>
            <a:prstDash val="solid"/>
            <a:round/>
            <a:headEnd type="none" w="med" len="med"/>
            <a:tailEnd type="none" w="med" len="med"/>
          </a:ln>
        </p:spPr>
      </p:cxnSp>
      <p:cxnSp>
        <p:nvCxnSpPr>
          <p:cNvPr id="400" name="Google Shape;400;p21"/>
          <p:cNvCxnSpPr>
            <a:stCxn id="381" idx="5"/>
            <a:endCxn id="393" idx="2"/>
          </p:cNvCxnSpPr>
          <p:nvPr/>
        </p:nvCxnSpPr>
        <p:spPr>
          <a:xfrm>
            <a:off x="6408668" y="4223441"/>
            <a:ext cx="138000" cy="164700"/>
          </a:xfrm>
          <a:prstGeom prst="straightConnector1">
            <a:avLst/>
          </a:prstGeom>
          <a:noFill/>
          <a:ln w="9525" cap="flat" cmpd="sng">
            <a:solidFill>
              <a:srgbClr val="595959"/>
            </a:solidFill>
            <a:prstDash val="solid"/>
            <a:round/>
            <a:headEnd type="none" w="med" len="med"/>
            <a:tailEnd type="none" w="med" len="med"/>
          </a:ln>
        </p:spPr>
      </p:cxnSp>
      <p:cxnSp>
        <p:nvCxnSpPr>
          <p:cNvPr id="401" name="Google Shape;401;p21"/>
          <p:cNvCxnSpPr>
            <a:stCxn id="393" idx="6"/>
            <a:endCxn id="392" idx="2"/>
          </p:cNvCxnSpPr>
          <p:nvPr/>
        </p:nvCxnSpPr>
        <p:spPr>
          <a:xfrm rot="10800000" flipH="1">
            <a:off x="6690775" y="4321250"/>
            <a:ext cx="330300" cy="66900"/>
          </a:xfrm>
          <a:prstGeom prst="straightConnector1">
            <a:avLst/>
          </a:prstGeom>
          <a:noFill/>
          <a:ln w="9525" cap="flat" cmpd="sng">
            <a:solidFill>
              <a:srgbClr val="595959"/>
            </a:solidFill>
            <a:prstDash val="solid"/>
            <a:round/>
            <a:headEnd type="none" w="med" len="med"/>
            <a:tailEnd type="none" w="med" len="med"/>
          </a:ln>
        </p:spPr>
      </p:cxnSp>
      <p:cxnSp>
        <p:nvCxnSpPr>
          <p:cNvPr id="402" name="Google Shape;402;p21"/>
          <p:cNvCxnSpPr>
            <a:stCxn id="375" idx="6"/>
            <a:endCxn id="372" idx="2"/>
          </p:cNvCxnSpPr>
          <p:nvPr/>
        </p:nvCxnSpPr>
        <p:spPr>
          <a:xfrm>
            <a:off x="6573750" y="3202900"/>
            <a:ext cx="409200" cy="0"/>
          </a:xfrm>
          <a:prstGeom prst="straightConnector1">
            <a:avLst/>
          </a:prstGeom>
          <a:noFill/>
          <a:ln w="9525" cap="flat" cmpd="sng">
            <a:solidFill>
              <a:srgbClr val="595959"/>
            </a:solidFill>
            <a:prstDash val="solid"/>
            <a:round/>
            <a:headEnd type="none" w="med" len="med"/>
            <a:tailEnd type="none" w="med" len="med"/>
          </a:ln>
        </p:spPr>
      </p:cxnSp>
      <p:cxnSp>
        <p:nvCxnSpPr>
          <p:cNvPr id="403" name="Google Shape;403;p21"/>
          <p:cNvCxnSpPr>
            <a:stCxn id="372" idx="4"/>
            <a:endCxn id="383" idx="0"/>
          </p:cNvCxnSpPr>
          <p:nvPr/>
        </p:nvCxnSpPr>
        <p:spPr>
          <a:xfrm flipH="1">
            <a:off x="7004750" y="3278500"/>
            <a:ext cx="50100" cy="252900"/>
          </a:xfrm>
          <a:prstGeom prst="straightConnector1">
            <a:avLst/>
          </a:prstGeom>
          <a:noFill/>
          <a:ln w="9525" cap="flat" cmpd="sng">
            <a:solidFill>
              <a:srgbClr val="595959"/>
            </a:solidFill>
            <a:prstDash val="solid"/>
            <a:round/>
            <a:headEnd type="none" w="med" len="med"/>
            <a:tailEnd type="none" w="med" len="med"/>
          </a:ln>
        </p:spPr>
      </p:cxnSp>
      <p:cxnSp>
        <p:nvCxnSpPr>
          <p:cNvPr id="404" name="Google Shape;404;p21"/>
          <p:cNvCxnSpPr>
            <a:stCxn id="374" idx="0"/>
            <a:endCxn id="383" idx="4"/>
          </p:cNvCxnSpPr>
          <p:nvPr/>
        </p:nvCxnSpPr>
        <p:spPr>
          <a:xfrm rot="10800000" flipH="1">
            <a:off x="6949050" y="3682600"/>
            <a:ext cx="55800" cy="206700"/>
          </a:xfrm>
          <a:prstGeom prst="straightConnector1">
            <a:avLst/>
          </a:prstGeom>
          <a:noFill/>
          <a:ln w="9525" cap="flat" cmpd="sng">
            <a:solidFill>
              <a:srgbClr val="595959"/>
            </a:solidFill>
            <a:prstDash val="solid"/>
            <a:round/>
            <a:headEnd type="none" w="med" len="med"/>
            <a:tailEnd type="none" w="med" len="med"/>
          </a:ln>
        </p:spPr>
      </p:cxnSp>
      <p:cxnSp>
        <p:nvCxnSpPr>
          <p:cNvPr id="405" name="Google Shape;405;p21"/>
          <p:cNvCxnSpPr>
            <a:stCxn id="374" idx="5"/>
            <a:endCxn id="392" idx="0"/>
          </p:cNvCxnSpPr>
          <p:nvPr/>
        </p:nvCxnSpPr>
        <p:spPr>
          <a:xfrm>
            <a:off x="6999962" y="4018357"/>
            <a:ext cx="93000" cy="227100"/>
          </a:xfrm>
          <a:prstGeom prst="straightConnector1">
            <a:avLst/>
          </a:prstGeom>
          <a:noFill/>
          <a:ln w="9525" cap="flat" cmpd="sng">
            <a:solidFill>
              <a:srgbClr val="595959"/>
            </a:solidFill>
            <a:prstDash val="solid"/>
            <a:round/>
            <a:headEnd type="none" w="med" len="med"/>
            <a:tailEnd type="none" w="med" len="med"/>
          </a:ln>
        </p:spPr>
      </p:cxnSp>
      <p:cxnSp>
        <p:nvCxnSpPr>
          <p:cNvPr id="406" name="Google Shape;406;p21"/>
          <p:cNvCxnSpPr>
            <a:stCxn id="383" idx="6"/>
            <a:endCxn id="376" idx="2"/>
          </p:cNvCxnSpPr>
          <p:nvPr/>
        </p:nvCxnSpPr>
        <p:spPr>
          <a:xfrm>
            <a:off x="7076738" y="3606950"/>
            <a:ext cx="242100" cy="126300"/>
          </a:xfrm>
          <a:prstGeom prst="straightConnector1">
            <a:avLst/>
          </a:prstGeom>
          <a:noFill/>
          <a:ln w="9525" cap="flat" cmpd="sng">
            <a:solidFill>
              <a:srgbClr val="595959"/>
            </a:solidFill>
            <a:prstDash val="solid"/>
            <a:round/>
            <a:headEnd type="none" w="med" len="med"/>
            <a:tailEnd type="none" w="med" len="med"/>
          </a:ln>
        </p:spPr>
      </p:cxnSp>
      <p:cxnSp>
        <p:nvCxnSpPr>
          <p:cNvPr id="407" name="Google Shape;407;p21"/>
          <p:cNvCxnSpPr>
            <a:stCxn id="376" idx="4"/>
            <a:endCxn id="385" idx="1"/>
          </p:cNvCxnSpPr>
          <p:nvPr/>
        </p:nvCxnSpPr>
        <p:spPr>
          <a:xfrm>
            <a:off x="7390700" y="3808850"/>
            <a:ext cx="22200" cy="185100"/>
          </a:xfrm>
          <a:prstGeom prst="straightConnector1">
            <a:avLst/>
          </a:prstGeom>
          <a:noFill/>
          <a:ln w="9525" cap="flat" cmpd="sng">
            <a:solidFill>
              <a:srgbClr val="595959"/>
            </a:solidFill>
            <a:prstDash val="solid"/>
            <a:round/>
            <a:headEnd type="none" w="med" len="med"/>
            <a:tailEnd type="none" w="med" len="med"/>
          </a:ln>
        </p:spPr>
      </p:cxnSp>
      <p:cxnSp>
        <p:nvCxnSpPr>
          <p:cNvPr id="408" name="Google Shape;408;p21"/>
          <p:cNvCxnSpPr>
            <a:stCxn id="392" idx="7"/>
            <a:endCxn id="385" idx="3"/>
          </p:cNvCxnSpPr>
          <p:nvPr/>
        </p:nvCxnSpPr>
        <p:spPr>
          <a:xfrm rot="10800000" flipH="1">
            <a:off x="7143962" y="4100918"/>
            <a:ext cx="269100" cy="166800"/>
          </a:xfrm>
          <a:prstGeom prst="straightConnector1">
            <a:avLst/>
          </a:prstGeom>
          <a:noFill/>
          <a:ln w="9525" cap="flat" cmpd="sng">
            <a:solidFill>
              <a:srgbClr val="595959"/>
            </a:solidFill>
            <a:prstDash val="solid"/>
            <a:round/>
            <a:headEnd type="none" w="med" len="med"/>
            <a:tailEnd type="none" w="med" len="med"/>
          </a:ln>
        </p:spPr>
      </p:cxnSp>
      <p:cxnSp>
        <p:nvCxnSpPr>
          <p:cNvPr id="409" name="Google Shape;409;p21"/>
          <p:cNvCxnSpPr>
            <a:stCxn id="385" idx="4"/>
            <a:endCxn id="378" idx="1"/>
          </p:cNvCxnSpPr>
          <p:nvPr/>
        </p:nvCxnSpPr>
        <p:spPr>
          <a:xfrm>
            <a:off x="7463950" y="4123100"/>
            <a:ext cx="166200" cy="245400"/>
          </a:xfrm>
          <a:prstGeom prst="straightConnector1">
            <a:avLst/>
          </a:prstGeom>
          <a:noFill/>
          <a:ln w="9525" cap="flat" cmpd="sng">
            <a:solidFill>
              <a:srgbClr val="595959"/>
            </a:solidFill>
            <a:prstDash val="solid"/>
            <a:round/>
            <a:headEnd type="none" w="med" len="med"/>
            <a:tailEnd type="none" w="med" len="med"/>
          </a:ln>
        </p:spPr>
      </p:cxnSp>
      <p:cxnSp>
        <p:nvCxnSpPr>
          <p:cNvPr id="410" name="Google Shape;410;p21"/>
          <p:cNvCxnSpPr>
            <a:stCxn id="376" idx="0"/>
            <a:endCxn id="377" idx="4"/>
          </p:cNvCxnSpPr>
          <p:nvPr/>
        </p:nvCxnSpPr>
        <p:spPr>
          <a:xfrm rot="10800000" flipH="1">
            <a:off x="7390700" y="3417950"/>
            <a:ext cx="49500" cy="239700"/>
          </a:xfrm>
          <a:prstGeom prst="straightConnector1">
            <a:avLst/>
          </a:prstGeom>
          <a:noFill/>
          <a:ln w="9525" cap="flat" cmpd="sng">
            <a:solidFill>
              <a:srgbClr val="595959"/>
            </a:solidFill>
            <a:prstDash val="solid"/>
            <a:round/>
            <a:headEnd type="none" w="med" len="med"/>
            <a:tailEnd type="none" w="med" len="med"/>
          </a:ln>
        </p:spPr>
      </p:cxnSp>
      <p:cxnSp>
        <p:nvCxnSpPr>
          <p:cNvPr id="411" name="Google Shape;411;p21"/>
          <p:cNvCxnSpPr>
            <a:stCxn id="372" idx="7"/>
            <a:endCxn id="390" idx="3"/>
          </p:cNvCxnSpPr>
          <p:nvPr/>
        </p:nvCxnSpPr>
        <p:spPr>
          <a:xfrm rot="10800000" flipH="1">
            <a:off x="7105762" y="3004843"/>
            <a:ext cx="139500" cy="144600"/>
          </a:xfrm>
          <a:prstGeom prst="straightConnector1">
            <a:avLst/>
          </a:prstGeom>
          <a:noFill/>
          <a:ln w="9525" cap="flat" cmpd="sng">
            <a:solidFill>
              <a:srgbClr val="595959"/>
            </a:solidFill>
            <a:prstDash val="solid"/>
            <a:round/>
            <a:headEnd type="none" w="med" len="med"/>
            <a:tailEnd type="none" w="med" len="med"/>
          </a:ln>
        </p:spPr>
      </p:cxnSp>
      <p:cxnSp>
        <p:nvCxnSpPr>
          <p:cNvPr id="412" name="Google Shape;412;p21"/>
          <p:cNvCxnSpPr>
            <a:stCxn id="390" idx="7"/>
            <a:endCxn id="379" idx="2"/>
          </p:cNvCxnSpPr>
          <p:nvPr/>
        </p:nvCxnSpPr>
        <p:spPr>
          <a:xfrm rot="10800000" flipH="1">
            <a:off x="7347012" y="2888193"/>
            <a:ext cx="211800" cy="9600"/>
          </a:xfrm>
          <a:prstGeom prst="straightConnector1">
            <a:avLst/>
          </a:prstGeom>
          <a:noFill/>
          <a:ln w="9525" cap="flat" cmpd="sng">
            <a:solidFill>
              <a:srgbClr val="595959"/>
            </a:solidFill>
            <a:prstDash val="solid"/>
            <a:round/>
            <a:headEnd type="none" w="med" len="med"/>
            <a:tailEnd type="none" w="med" len="med"/>
          </a:ln>
        </p:spPr>
      </p:cxnSp>
      <p:cxnSp>
        <p:nvCxnSpPr>
          <p:cNvPr id="413" name="Google Shape;413;p21"/>
          <p:cNvCxnSpPr>
            <a:endCxn id="384" idx="2"/>
          </p:cNvCxnSpPr>
          <p:nvPr/>
        </p:nvCxnSpPr>
        <p:spPr>
          <a:xfrm rot="10800000" flipH="1">
            <a:off x="7512050" y="3280475"/>
            <a:ext cx="342600" cy="61800"/>
          </a:xfrm>
          <a:prstGeom prst="straightConnector1">
            <a:avLst/>
          </a:prstGeom>
          <a:noFill/>
          <a:ln w="9525" cap="flat" cmpd="sng">
            <a:solidFill>
              <a:srgbClr val="595959"/>
            </a:solidFill>
            <a:prstDash val="solid"/>
            <a:round/>
            <a:headEnd type="none" w="med" len="med"/>
            <a:tailEnd type="none" w="med" len="med"/>
          </a:ln>
        </p:spPr>
      </p:cxnSp>
      <p:cxnSp>
        <p:nvCxnSpPr>
          <p:cNvPr id="414" name="Google Shape;414;p21"/>
          <p:cNvCxnSpPr>
            <a:stCxn id="379" idx="4"/>
            <a:endCxn id="384" idx="1"/>
          </p:cNvCxnSpPr>
          <p:nvPr/>
        </p:nvCxnSpPr>
        <p:spPr>
          <a:xfrm>
            <a:off x="7630825" y="2963800"/>
            <a:ext cx="244800" cy="263100"/>
          </a:xfrm>
          <a:prstGeom prst="straightConnector1">
            <a:avLst/>
          </a:prstGeom>
          <a:noFill/>
          <a:ln w="9525" cap="flat" cmpd="sng">
            <a:solidFill>
              <a:srgbClr val="595959"/>
            </a:solidFill>
            <a:prstDash val="solid"/>
            <a:round/>
            <a:headEnd type="none" w="med" len="med"/>
            <a:tailEnd type="none" w="med" len="med"/>
          </a:ln>
        </p:spPr>
      </p:cxnSp>
      <p:cxnSp>
        <p:nvCxnSpPr>
          <p:cNvPr id="415" name="Google Shape;415;p21"/>
          <p:cNvCxnSpPr>
            <a:stCxn id="384" idx="6"/>
            <a:endCxn id="394" idx="3"/>
          </p:cNvCxnSpPr>
          <p:nvPr/>
        </p:nvCxnSpPr>
        <p:spPr>
          <a:xfrm>
            <a:off x="7998650" y="3280475"/>
            <a:ext cx="457500" cy="27900"/>
          </a:xfrm>
          <a:prstGeom prst="straightConnector1">
            <a:avLst/>
          </a:prstGeom>
          <a:noFill/>
          <a:ln w="9525" cap="flat" cmpd="sng">
            <a:solidFill>
              <a:srgbClr val="595959"/>
            </a:solidFill>
            <a:prstDash val="solid"/>
            <a:round/>
            <a:headEnd type="none" w="med" len="med"/>
            <a:tailEnd type="none" w="med" len="med"/>
          </a:ln>
        </p:spPr>
      </p:cxnSp>
      <p:cxnSp>
        <p:nvCxnSpPr>
          <p:cNvPr id="416" name="Google Shape;416;p21"/>
          <p:cNvCxnSpPr>
            <a:stCxn id="394" idx="5"/>
            <a:endCxn id="395" idx="0"/>
          </p:cNvCxnSpPr>
          <p:nvPr/>
        </p:nvCxnSpPr>
        <p:spPr>
          <a:xfrm flipH="1">
            <a:off x="8506887" y="3308307"/>
            <a:ext cx="51000" cy="491100"/>
          </a:xfrm>
          <a:prstGeom prst="straightConnector1">
            <a:avLst/>
          </a:prstGeom>
          <a:noFill/>
          <a:ln w="9525" cap="flat" cmpd="sng">
            <a:solidFill>
              <a:srgbClr val="595959"/>
            </a:solidFill>
            <a:prstDash val="solid"/>
            <a:round/>
            <a:headEnd type="none" w="med" len="med"/>
            <a:tailEnd type="none" w="med" len="med"/>
          </a:ln>
        </p:spPr>
      </p:cxnSp>
      <p:cxnSp>
        <p:nvCxnSpPr>
          <p:cNvPr id="417" name="Google Shape;417;p21"/>
          <p:cNvCxnSpPr>
            <a:endCxn id="387" idx="2"/>
          </p:cNvCxnSpPr>
          <p:nvPr/>
        </p:nvCxnSpPr>
        <p:spPr>
          <a:xfrm rot="10800000" flipH="1">
            <a:off x="7462628" y="3655144"/>
            <a:ext cx="169200" cy="78000"/>
          </a:xfrm>
          <a:prstGeom prst="straightConnector1">
            <a:avLst/>
          </a:prstGeom>
          <a:noFill/>
          <a:ln w="9525" cap="flat" cmpd="sng">
            <a:solidFill>
              <a:srgbClr val="595959"/>
            </a:solidFill>
            <a:prstDash val="solid"/>
            <a:round/>
            <a:headEnd type="none" w="med" len="med"/>
            <a:tailEnd type="none" w="med" len="med"/>
          </a:ln>
        </p:spPr>
      </p:cxnSp>
      <p:cxnSp>
        <p:nvCxnSpPr>
          <p:cNvPr id="418" name="Google Shape;418;p21"/>
          <p:cNvCxnSpPr>
            <a:stCxn id="389" idx="0"/>
            <a:endCxn id="384" idx="5"/>
          </p:cNvCxnSpPr>
          <p:nvPr/>
        </p:nvCxnSpPr>
        <p:spPr>
          <a:xfrm rot="10800000">
            <a:off x="7977550" y="3333959"/>
            <a:ext cx="132000" cy="197400"/>
          </a:xfrm>
          <a:prstGeom prst="straightConnector1">
            <a:avLst/>
          </a:prstGeom>
          <a:noFill/>
          <a:ln w="9525" cap="flat" cmpd="sng">
            <a:solidFill>
              <a:srgbClr val="595959"/>
            </a:solidFill>
            <a:prstDash val="solid"/>
            <a:round/>
            <a:headEnd type="none" w="med" len="med"/>
            <a:tailEnd type="none" w="med" len="med"/>
          </a:ln>
        </p:spPr>
      </p:cxnSp>
      <p:cxnSp>
        <p:nvCxnSpPr>
          <p:cNvPr id="419" name="Google Shape;419;p21"/>
          <p:cNvCxnSpPr>
            <a:stCxn id="382" idx="6"/>
            <a:endCxn id="395" idx="3"/>
          </p:cNvCxnSpPr>
          <p:nvPr/>
        </p:nvCxnSpPr>
        <p:spPr>
          <a:xfrm rot="10800000" flipH="1">
            <a:off x="8376061" y="3928464"/>
            <a:ext cx="80100" cy="241500"/>
          </a:xfrm>
          <a:prstGeom prst="straightConnector1">
            <a:avLst/>
          </a:prstGeom>
          <a:noFill/>
          <a:ln w="9525" cap="flat" cmpd="sng">
            <a:solidFill>
              <a:srgbClr val="595959"/>
            </a:solidFill>
            <a:prstDash val="solid"/>
            <a:round/>
            <a:headEnd type="none" w="med" len="med"/>
            <a:tailEnd type="none" w="med" len="med"/>
          </a:ln>
        </p:spPr>
      </p:cxnSp>
      <p:cxnSp>
        <p:nvCxnSpPr>
          <p:cNvPr id="420" name="Google Shape;420;p21"/>
          <p:cNvCxnSpPr>
            <a:stCxn id="382" idx="4"/>
            <a:endCxn id="380" idx="7"/>
          </p:cNvCxnSpPr>
          <p:nvPr/>
        </p:nvCxnSpPr>
        <p:spPr>
          <a:xfrm flipH="1">
            <a:off x="7940161" y="4245564"/>
            <a:ext cx="363900" cy="288600"/>
          </a:xfrm>
          <a:prstGeom prst="straightConnector1">
            <a:avLst/>
          </a:prstGeom>
          <a:noFill/>
          <a:ln w="9525" cap="flat" cmpd="sng">
            <a:solidFill>
              <a:srgbClr val="595959"/>
            </a:solidFill>
            <a:prstDash val="solid"/>
            <a:round/>
            <a:headEnd type="none" w="med" len="med"/>
            <a:tailEnd type="none" w="med" len="med"/>
          </a:ln>
        </p:spPr>
      </p:cxnSp>
      <p:cxnSp>
        <p:nvCxnSpPr>
          <p:cNvPr id="421" name="Google Shape;421;p21"/>
          <p:cNvCxnSpPr>
            <a:stCxn id="385" idx="0"/>
            <a:endCxn id="388" idx="2"/>
          </p:cNvCxnSpPr>
          <p:nvPr/>
        </p:nvCxnSpPr>
        <p:spPr>
          <a:xfrm>
            <a:off x="7463950" y="3971900"/>
            <a:ext cx="223800" cy="66600"/>
          </a:xfrm>
          <a:prstGeom prst="straightConnector1">
            <a:avLst/>
          </a:prstGeom>
          <a:noFill/>
          <a:ln w="9525" cap="flat" cmpd="sng">
            <a:solidFill>
              <a:srgbClr val="595959"/>
            </a:solidFill>
            <a:prstDash val="solid"/>
            <a:round/>
            <a:headEnd type="none" w="med" len="med"/>
            <a:tailEnd type="none" w="med" len="med"/>
          </a:ln>
        </p:spPr>
      </p:cxnSp>
      <p:cxnSp>
        <p:nvCxnSpPr>
          <p:cNvPr id="422" name="Google Shape;422;p21"/>
          <p:cNvCxnSpPr>
            <a:stCxn id="388" idx="5"/>
            <a:endCxn id="382" idx="2"/>
          </p:cNvCxnSpPr>
          <p:nvPr/>
        </p:nvCxnSpPr>
        <p:spPr>
          <a:xfrm>
            <a:off x="7810662" y="4092082"/>
            <a:ext cx="421500" cy="78000"/>
          </a:xfrm>
          <a:prstGeom prst="straightConnector1">
            <a:avLst/>
          </a:prstGeom>
          <a:noFill/>
          <a:ln w="9525" cap="flat" cmpd="sng">
            <a:solidFill>
              <a:srgbClr val="595959"/>
            </a:solidFill>
            <a:prstDash val="solid"/>
            <a:round/>
            <a:headEnd type="none" w="med" len="med"/>
            <a:tailEnd type="none" w="med" len="med"/>
          </a:ln>
        </p:spPr>
      </p:cxnSp>
      <p:cxnSp>
        <p:nvCxnSpPr>
          <p:cNvPr id="423" name="Google Shape;423;p21"/>
          <p:cNvCxnSpPr>
            <a:stCxn id="387" idx="6"/>
            <a:endCxn id="389" idx="4"/>
          </p:cNvCxnSpPr>
          <p:nvPr/>
        </p:nvCxnSpPr>
        <p:spPr>
          <a:xfrm>
            <a:off x="7775828" y="3655144"/>
            <a:ext cx="333600" cy="27300"/>
          </a:xfrm>
          <a:prstGeom prst="straightConnector1">
            <a:avLst/>
          </a:prstGeom>
          <a:noFill/>
          <a:ln w="9525" cap="flat" cmpd="sng">
            <a:solidFill>
              <a:srgbClr val="595959"/>
            </a:solidFill>
            <a:prstDash val="solid"/>
            <a:round/>
            <a:headEnd type="none" w="med" len="med"/>
            <a:tailEnd type="none" w="med" len="med"/>
          </a:ln>
        </p:spPr>
      </p:cxnSp>
      <p:cxnSp>
        <p:nvCxnSpPr>
          <p:cNvPr id="424" name="Google Shape;424;p21"/>
          <p:cNvCxnSpPr>
            <a:stCxn id="387" idx="3"/>
            <a:endCxn id="388" idx="0"/>
          </p:cNvCxnSpPr>
          <p:nvPr/>
        </p:nvCxnSpPr>
        <p:spPr>
          <a:xfrm>
            <a:off x="7652916" y="3708602"/>
            <a:ext cx="106800" cy="254400"/>
          </a:xfrm>
          <a:prstGeom prst="straightConnector1">
            <a:avLst/>
          </a:prstGeom>
          <a:noFill/>
          <a:ln w="9525" cap="flat" cmpd="sng">
            <a:solidFill>
              <a:srgbClr val="595959"/>
            </a:solidFill>
            <a:prstDash val="solid"/>
            <a:round/>
            <a:headEnd type="none" w="med" len="med"/>
            <a:tailEnd type="none" w="med" len="med"/>
          </a:ln>
        </p:spPr>
      </p:cxnSp>
      <p:cxnSp>
        <p:nvCxnSpPr>
          <p:cNvPr id="425" name="Google Shape;425;p21"/>
          <p:cNvCxnSpPr>
            <a:stCxn id="378" idx="5"/>
            <a:endCxn id="380" idx="2"/>
          </p:cNvCxnSpPr>
          <p:nvPr/>
        </p:nvCxnSpPr>
        <p:spPr>
          <a:xfrm>
            <a:off x="7732012" y="4475557"/>
            <a:ext cx="85200" cy="112200"/>
          </a:xfrm>
          <a:prstGeom prst="straightConnector1">
            <a:avLst/>
          </a:prstGeom>
          <a:noFill/>
          <a:ln w="9525" cap="flat" cmpd="sng">
            <a:solidFill>
              <a:srgbClr val="595959"/>
            </a:solidFill>
            <a:prstDash val="solid"/>
            <a:round/>
            <a:headEnd type="none" w="med" len="med"/>
            <a:tailEnd type="none" w="med" len="med"/>
          </a:ln>
        </p:spPr>
      </p:cxnSp>
      <p:cxnSp>
        <p:nvCxnSpPr>
          <p:cNvPr id="426" name="Google Shape;426;p21"/>
          <p:cNvCxnSpPr>
            <a:stCxn id="395" idx="2"/>
            <a:endCxn id="389" idx="5"/>
          </p:cNvCxnSpPr>
          <p:nvPr/>
        </p:nvCxnSpPr>
        <p:spPr>
          <a:xfrm rot="10800000">
            <a:off x="8160475" y="3660550"/>
            <a:ext cx="274500" cy="214500"/>
          </a:xfrm>
          <a:prstGeom prst="straightConnector1">
            <a:avLst/>
          </a:prstGeom>
          <a:noFill/>
          <a:ln w="9525" cap="flat" cmpd="sng">
            <a:solidFill>
              <a:srgbClr val="595959"/>
            </a:solidFill>
            <a:prstDash val="solid"/>
            <a:round/>
            <a:headEnd type="none" w="med" len="med"/>
            <a:tailEnd type="none" w="med" len="med"/>
          </a:ln>
        </p:spPr>
      </p:cxnSp>
      <p:cxnSp>
        <p:nvCxnSpPr>
          <p:cNvPr id="427" name="Google Shape;427;p21"/>
          <p:cNvCxnSpPr>
            <a:stCxn id="372" idx="5"/>
            <a:endCxn id="377" idx="2"/>
          </p:cNvCxnSpPr>
          <p:nvPr/>
        </p:nvCxnSpPr>
        <p:spPr>
          <a:xfrm>
            <a:off x="7105762" y="3256357"/>
            <a:ext cx="262200" cy="85800"/>
          </a:xfrm>
          <a:prstGeom prst="straightConnector1">
            <a:avLst/>
          </a:prstGeom>
          <a:noFill/>
          <a:ln w="9525" cap="flat" cmpd="sng">
            <a:solidFill>
              <a:srgbClr val="595959"/>
            </a:solidFill>
            <a:prstDash val="solid"/>
            <a:round/>
            <a:headEnd type="none" w="med" len="med"/>
            <a:tailEnd type="none" w="med" len="med"/>
          </a:ln>
        </p:spPr>
      </p:cxnSp>
      <p:sp>
        <p:nvSpPr>
          <p:cNvPr id="428" name="Google Shape;428;p21"/>
          <p:cNvSpPr/>
          <p:nvPr/>
        </p:nvSpPr>
        <p:spPr>
          <a:xfrm>
            <a:off x="978325" y="2859480"/>
            <a:ext cx="2331300" cy="17979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2283372" y="3498982"/>
            <a:ext cx="674700" cy="6093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1814862"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a:off x="1348338" y="375235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1"/>
          <p:cNvSpPr/>
          <p:nvPr/>
        </p:nvSpPr>
        <p:spPr>
          <a:xfrm>
            <a:off x="1724525" y="3847509"/>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1342595" y="3209382"/>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2101629" y="365351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2143810" y="332607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2349589" y="423038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2306661" y="2945840"/>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2527404" y="436900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1219646" y="401925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881507" y="401923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1772074" y="3547748"/>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559253" y="327434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64174" y="391668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559253" y="3736527"/>
            <a:ext cx="123000" cy="126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368995" y="3588108"/>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416744" y="3909249"/>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715423" y="3547756"/>
            <a:ext cx="123000" cy="126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020855" y="2998641"/>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1129922" y="3588113"/>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1847480" y="4145866"/>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1442518" y="4201954"/>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3054766" y="3252887"/>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3054766" y="3772265"/>
            <a:ext cx="123000" cy="126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21"/>
          <p:cNvCxnSpPr>
            <a:endCxn id="428" idx="2"/>
          </p:cNvCxnSpPr>
          <p:nvPr/>
        </p:nvCxnSpPr>
        <p:spPr>
          <a:xfrm>
            <a:off x="2143975" y="2859480"/>
            <a:ext cx="0" cy="1797900"/>
          </a:xfrm>
          <a:prstGeom prst="straightConnector1">
            <a:avLst/>
          </a:prstGeom>
          <a:noFill/>
          <a:ln w="19050" cap="flat" cmpd="sng">
            <a:solidFill>
              <a:srgbClr val="595959"/>
            </a:solidFill>
            <a:prstDash val="solid"/>
            <a:round/>
            <a:headEnd type="none" w="med" len="med"/>
            <a:tailEnd type="none" w="med" len="med"/>
          </a:ln>
        </p:spPr>
      </p:cxnSp>
      <p:cxnSp>
        <p:nvCxnSpPr>
          <p:cNvPr id="455" name="Google Shape;455;p21"/>
          <p:cNvCxnSpPr>
            <a:stCxn id="428" idx="1"/>
            <a:endCxn id="434" idx="3"/>
          </p:cNvCxnSpPr>
          <p:nvPr/>
        </p:nvCxnSpPr>
        <p:spPr>
          <a:xfrm>
            <a:off x="978325" y="3758430"/>
            <a:ext cx="1141200" cy="3000"/>
          </a:xfrm>
          <a:prstGeom prst="straightConnector1">
            <a:avLst/>
          </a:prstGeom>
          <a:noFill/>
          <a:ln w="19050" cap="flat" cmpd="sng">
            <a:solidFill>
              <a:srgbClr val="595959"/>
            </a:solidFill>
            <a:prstDash val="solid"/>
            <a:round/>
            <a:headEnd type="none" w="med" len="med"/>
            <a:tailEnd type="none" w="med" len="med"/>
          </a:ln>
        </p:spPr>
      </p:cxnSp>
      <p:cxnSp>
        <p:nvCxnSpPr>
          <p:cNvPr id="456" name="Google Shape;456;p21"/>
          <p:cNvCxnSpPr/>
          <p:nvPr/>
        </p:nvCxnSpPr>
        <p:spPr>
          <a:xfrm flipH="1">
            <a:off x="2688439" y="2871539"/>
            <a:ext cx="6000" cy="1791600"/>
          </a:xfrm>
          <a:prstGeom prst="straightConnector1">
            <a:avLst/>
          </a:prstGeom>
          <a:noFill/>
          <a:ln w="19050" cap="flat" cmpd="sng">
            <a:solidFill>
              <a:srgbClr val="595959"/>
            </a:solidFill>
            <a:prstDash val="solid"/>
            <a:round/>
            <a:headEnd type="none" w="med" len="med"/>
            <a:tailEnd type="none" w="med" len="med"/>
          </a:ln>
        </p:spPr>
      </p:cxnSp>
      <p:cxnSp>
        <p:nvCxnSpPr>
          <p:cNvPr id="457" name="Google Shape;457;p21"/>
          <p:cNvCxnSpPr>
            <a:endCxn id="428" idx="3"/>
          </p:cNvCxnSpPr>
          <p:nvPr/>
        </p:nvCxnSpPr>
        <p:spPr>
          <a:xfrm>
            <a:off x="2694925" y="3758430"/>
            <a:ext cx="614700" cy="0"/>
          </a:xfrm>
          <a:prstGeom prst="straightConnector1">
            <a:avLst/>
          </a:prstGeom>
          <a:noFill/>
          <a:ln w="19050" cap="flat" cmpd="sng">
            <a:solidFill>
              <a:srgbClr val="595959"/>
            </a:solidFill>
            <a:prstDash val="solid"/>
            <a:round/>
            <a:headEnd type="none" w="med" len="med"/>
            <a:tailEnd type="none" w="med" len="med"/>
          </a:ln>
        </p:spPr>
      </p:cxnSp>
      <p:cxnSp>
        <p:nvCxnSpPr>
          <p:cNvPr id="458" name="Google Shape;458;p21"/>
          <p:cNvCxnSpPr/>
          <p:nvPr/>
        </p:nvCxnSpPr>
        <p:spPr>
          <a:xfrm>
            <a:off x="1642640" y="3764393"/>
            <a:ext cx="0" cy="886800"/>
          </a:xfrm>
          <a:prstGeom prst="straightConnector1">
            <a:avLst/>
          </a:prstGeom>
          <a:noFill/>
          <a:ln w="19050" cap="flat" cmpd="sng">
            <a:solidFill>
              <a:srgbClr val="595959"/>
            </a:solidFill>
            <a:prstDash val="solid"/>
            <a:round/>
            <a:headEnd type="none" w="med" len="med"/>
            <a:tailEnd type="none" w="med" len="med"/>
          </a:ln>
        </p:spPr>
      </p:cxnSp>
      <p:cxnSp>
        <p:nvCxnSpPr>
          <p:cNvPr id="459" name="Google Shape;459;p21"/>
          <p:cNvCxnSpPr/>
          <p:nvPr/>
        </p:nvCxnSpPr>
        <p:spPr>
          <a:xfrm>
            <a:off x="990615" y="3468778"/>
            <a:ext cx="1149900" cy="0"/>
          </a:xfrm>
          <a:prstGeom prst="straightConnector1">
            <a:avLst/>
          </a:prstGeom>
          <a:noFill/>
          <a:ln w="19050" cap="flat" cmpd="sng">
            <a:solidFill>
              <a:srgbClr val="595959"/>
            </a:solidFill>
            <a:prstDash val="solid"/>
            <a:round/>
            <a:headEnd type="none" w="med" len="med"/>
            <a:tailEnd type="none" w="med" len="med"/>
          </a:ln>
        </p:spPr>
      </p:cxnSp>
      <p:cxnSp>
        <p:nvCxnSpPr>
          <p:cNvPr id="460" name="Google Shape;460;p21"/>
          <p:cNvCxnSpPr/>
          <p:nvPr/>
        </p:nvCxnSpPr>
        <p:spPr>
          <a:xfrm>
            <a:off x="2270031" y="2853450"/>
            <a:ext cx="0" cy="1803900"/>
          </a:xfrm>
          <a:prstGeom prst="straightConnector1">
            <a:avLst/>
          </a:prstGeom>
          <a:noFill/>
          <a:ln w="19050" cap="flat" cmpd="sng">
            <a:solidFill>
              <a:srgbClr val="595959"/>
            </a:solidFill>
            <a:prstDash val="solid"/>
            <a:round/>
            <a:headEnd type="none" w="med" len="med"/>
            <a:tailEnd type="none" w="med" len="med"/>
          </a:ln>
        </p:spPr>
      </p:cxnSp>
      <p:cxnSp>
        <p:nvCxnSpPr>
          <p:cNvPr id="461" name="Google Shape;461;p21"/>
          <p:cNvCxnSpPr/>
          <p:nvPr/>
        </p:nvCxnSpPr>
        <p:spPr>
          <a:xfrm>
            <a:off x="2282326" y="3885032"/>
            <a:ext cx="412200" cy="0"/>
          </a:xfrm>
          <a:prstGeom prst="straightConnector1">
            <a:avLst/>
          </a:prstGeom>
          <a:noFill/>
          <a:ln w="19050" cap="flat" cmpd="sng">
            <a:solidFill>
              <a:srgbClr val="595959"/>
            </a:solidFill>
            <a:prstDash val="solid"/>
            <a:round/>
            <a:headEnd type="none" w="med" len="med"/>
            <a:tailEnd type="none" w="med" len="med"/>
          </a:ln>
        </p:spPr>
      </p:cxnSp>
      <p:sp>
        <p:nvSpPr>
          <p:cNvPr id="462" name="Google Shape;462;p21"/>
          <p:cNvSpPr/>
          <p:nvPr/>
        </p:nvSpPr>
        <p:spPr>
          <a:xfrm>
            <a:off x="4800752" y="3408958"/>
            <a:ext cx="702300" cy="666300"/>
          </a:xfrm>
          <a:prstGeom prst="ellipse">
            <a:avLst/>
          </a:prstGeom>
          <a:no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4313163" y="309217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3827641" y="368611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4219147" y="3790197"/>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a:off x="3821665" y="309217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1"/>
          <p:cNvSpPr/>
          <p:nvPr/>
        </p:nvSpPr>
        <p:spPr>
          <a:xfrm>
            <a:off x="4611608" y="3577996"/>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1"/>
          <p:cNvSpPr/>
          <p:nvPr/>
        </p:nvSpPr>
        <p:spPr>
          <a:xfrm>
            <a:off x="4655506" y="3219825"/>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a:off x="4869664" y="4209010"/>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4824989" y="2803898"/>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5054721" y="436064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3693708" y="397806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5423243" y="397804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a:off x="4268632" y="346230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a:off x="5087866" y="3163237"/>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a:off x="4676700" y="3865862"/>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5087866" y="3668799"/>
            <a:ext cx="128100" cy="138600"/>
          </a:xfrm>
          <a:prstGeom prst="ellipse">
            <a:avLst/>
          </a:prstGeom>
          <a:solidFill>
            <a:srgbClr val="CC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4889861" y="3506449"/>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a:off x="4939555" y="3857732"/>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5250396" y="3462309"/>
            <a:ext cx="128100" cy="138600"/>
          </a:xfrm>
          <a:prstGeom prst="ellipse">
            <a:avLst/>
          </a:prstGeom>
          <a:solidFill>
            <a:srgbClr val="9FC5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4527544" y="286165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3600330" y="3506454"/>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4347109" y="4116559"/>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3925656" y="4177910"/>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5603557" y="3139763"/>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5603557" y="3707891"/>
            <a:ext cx="128100" cy="138600"/>
          </a:xfrm>
          <a:prstGeom prst="ellipse">
            <a:avLst/>
          </a:prstGeom>
          <a:solidFill>
            <a:srgbClr val="4285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7" name="Google Shape;487;p21"/>
          <p:cNvCxnSpPr/>
          <p:nvPr/>
        </p:nvCxnSpPr>
        <p:spPr>
          <a:xfrm>
            <a:off x="3641007" y="3270345"/>
            <a:ext cx="550500" cy="1247100"/>
          </a:xfrm>
          <a:prstGeom prst="straightConnector1">
            <a:avLst/>
          </a:prstGeom>
          <a:noFill/>
          <a:ln w="19050" cap="flat" cmpd="sng">
            <a:solidFill>
              <a:srgbClr val="595959"/>
            </a:solidFill>
            <a:prstDash val="dash"/>
            <a:round/>
            <a:headEnd type="none" w="med" len="med"/>
            <a:tailEnd type="none" w="med" len="med"/>
          </a:ln>
        </p:spPr>
      </p:cxnSp>
      <p:cxnSp>
        <p:nvCxnSpPr>
          <p:cNvPr id="488" name="Google Shape;488;p21"/>
          <p:cNvCxnSpPr/>
          <p:nvPr/>
        </p:nvCxnSpPr>
        <p:spPr>
          <a:xfrm>
            <a:off x="3679418" y="3316536"/>
            <a:ext cx="1990800" cy="957000"/>
          </a:xfrm>
          <a:prstGeom prst="straightConnector1">
            <a:avLst/>
          </a:prstGeom>
          <a:noFill/>
          <a:ln w="19050" cap="flat" cmpd="sng">
            <a:solidFill>
              <a:srgbClr val="595959"/>
            </a:solidFill>
            <a:prstDash val="dash"/>
            <a:round/>
            <a:headEnd type="none" w="med" len="med"/>
            <a:tailEnd type="none" w="med" len="med"/>
          </a:ln>
        </p:spPr>
      </p:cxnSp>
      <p:cxnSp>
        <p:nvCxnSpPr>
          <p:cNvPr id="489" name="Google Shape;489;p21"/>
          <p:cNvCxnSpPr/>
          <p:nvPr/>
        </p:nvCxnSpPr>
        <p:spPr>
          <a:xfrm>
            <a:off x="4383564" y="2834814"/>
            <a:ext cx="243300" cy="1643100"/>
          </a:xfrm>
          <a:prstGeom prst="straightConnector1">
            <a:avLst/>
          </a:prstGeom>
          <a:noFill/>
          <a:ln w="19050" cap="flat" cmpd="sng">
            <a:solidFill>
              <a:srgbClr val="595959"/>
            </a:solidFill>
            <a:prstDash val="dash"/>
            <a:round/>
            <a:headEnd type="none" w="med" len="med"/>
            <a:tailEnd type="none" w="med" len="med"/>
          </a:ln>
        </p:spPr>
      </p:cxnSp>
      <p:cxnSp>
        <p:nvCxnSpPr>
          <p:cNvPr id="490" name="Google Shape;490;p21"/>
          <p:cNvCxnSpPr/>
          <p:nvPr/>
        </p:nvCxnSpPr>
        <p:spPr>
          <a:xfrm rot="10800000">
            <a:off x="4300170" y="2920762"/>
            <a:ext cx="1786200" cy="804900"/>
          </a:xfrm>
          <a:prstGeom prst="straightConnector1">
            <a:avLst/>
          </a:prstGeom>
          <a:noFill/>
          <a:ln w="19050" cap="flat" cmpd="sng">
            <a:solidFill>
              <a:srgbClr val="595959"/>
            </a:solidFill>
            <a:prstDash val="dash"/>
            <a:round/>
            <a:headEnd type="none" w="med" len="med"/>
            <a:tailEnd type="none" w="med" len="med"/>
          </a:ln>
        </p:spPr>
      </p:cxnSp>
      <p:cxnSp>
        <p:nvCxnSpPr>
          <p:cNvPr id="491" name="Google Shape;491;p21"/>
          <p:cNvCxnSpPr/>
          <p:nvPr/>
        </p:nvCxnSpPr>
        <p:spPr>
          <a:xfrm flipH="1">
            <a:off x="4575602" y="2775424"/>
            <a:ext cx="851400" cy="1933500"/>
          </a:xfrm>
          <a:prstGeom prst="straightConnector1">
            <a:avLst/>
          </a:prstGeom>
          <a:noFill/>
          <a:ln w="19050" cap="flat" cmpd="sng">
            <a:solidFill>
              <a:srgbClr val="595959"/>
            </a:solidFill>
            <a:prstDash val="dash"/>
            <a:round/>
            <a:headEnd type="none" w="med" len="med"/>
            <a:tailEnd type="none" w="med" len="med"/>
          </a:ln>
        </p:spPr>
      </p:cxnSp>
      <p:cxnSp>
        <p:nvCxnSpPr>
          <p:cNvPr id="492" name="Google Shape;492;p21"/>
          <p:cNvCxnSpPr/>
          <p:nvPr/>
        </p:nvCxnSpPr>
        <p:spPr>
          <a:xfrm rot="10800000" flipH="1">
            <a:off x="3384950" y="3468232"/>
            <a:ext cx="2720400" cy="501600"/>
          </a:xfrm>
          <a:prstGeom prst="straightConnector1">
            <a:avLst/>
          </a:prstGeom>
          <a:noFill/>
          <a:ln w="19050" cap="flat" cmpd="sng">
            <a:solidFill>
              <a:srgbClr val="595959"/>
            </a:solidFill>
            <a:prstDash val="dash"/>
            <a:round/>
            <a:headEnd type="none" w="med" len="med"/>
            <a:tailEnd type="none" w="med" len="med"/>
          </a:ln>
        </p:spPr>
      </p:cxnSp>
      <p:cxnSp>
        <p:nvCxnSpPr>
          <p:cNvPr id="493" name="Google Shape;493;p21"/>
          <p:cNvCxnSpPr/>
          <p:nvPr/>
        </p:nvCxnSpPr>
        <p:spPr>
          <a:xfrm>
            <a:off x="4089096" y="2914006"/>
            <a:ext cx="140700" cy="1775100"/>
          </a:xfrm>
          <a:prstGeom prst="straightConnector1">
            <a:avLst/>
          </a:prstGeom>
          <a:noFill/>
          <a:ln w="19050" cap="flat" cmpd="sng">
            <a:solidFill>
              <a:srgbClr val="595959"/>
            </a:solidFill>
            <a:prstDash val="dash"/>
            <a:round/>
            <a:headEnd type="none" w="med" len="med"/>
            <a:tailEnd type="none" w="med" len="med"/>
          </a:ln>
        </p:spPr>
      </p:cxnSp>
      <p:cxnSp>
        <p:nvCxnSpPr>
          <p:cNvPr id="494" name="Google Shape;494;p21"/>
          <p:cNvCxnSpPr/>
          <p:nvPr/>
        </p:nvCxnSpPr>
        <p:spPr>
          <a:xfrm rot="10800000" flipH="1">
            <a:off x="3679418" y="2815049"/>
            <a:ext cx="1715400" cy="1577100"/>
          </a:xfrm>
          <a:prstGeom prst="straightConnector1">
            <a:avLst/>
          </a:prstGeom>
          <a:noFill/>
          <a:ln w="19050" cap="flat" cmpd="sng">
            <a:solidFill>
              <a:srgbClr val="595959"/>
            </a:solidFill>
            <a:prstDash val="dash"/>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2"/>
          <p:cNvPicPr preferRelativeResize="0"/>
          <p:nvPr/>
        </p:nvPicPr>
        <p:blipFill>
          <a:blip r:embed="rId3">
            <a:alphaModFix/>
          </a:blip>
          <a:stretch>
            <a:fillRect/>
          </a:stretch>
        </p:blipFill>
        <p:spPr>
          <a:xfrm>
            <a:off x="48872" y="4394126"/>
            <a:ext cx="1361875" cy="700525"/>
          </a:xfrm>
          <a:prstGeom prst="rect">
            <a:avLst/>
          </a:prstGeom>
          <a:noFill/>
          <a:ln>
            <a:noFill/>
          </a:ln>
        </p:spPr>
      </p:pic>
      <p:graphicFrame>
        <p:nvGraphicFramePr>
          <p:cNvPr id="500" name="Google Shape;500;p22"/>
          <p:cNvGraphicFramePr/>
          <p:nvPr/>
        </p:nvGraphicFramePr>
        <p:xfrm>
          <a:off x="776250" y="1010800"/>
          <a:ext cx="3000000" cy="3000000"/>
        </p:xfrm>
        <a:graphic>
          <a:graphicData uri="http://schemas.openxmlformats.org/drawingml/2006/table">
            <a:tbl>
              <a:tblPr>
                <a:noFill/>
                <a:tableStyleId>{E45E52C3-49DF-42CA-B5BA-597C6EA9F815}</a:tableStyleId>
              </a:tblPr>
              <a:tblGrid>
                <a:gridCol w="1191075">
                  <a:extLst>
                    <a:ext uri="{9D8B030D-6E8A-4147-A177-3AD203B41FA5}">
                      <a16:colId xmlns:a16="http://schemas.microsoft.com/office/drawing/2014/main" val="20000"/>
                    </a:ext>
                  </a:extLst>
                </a:gridCol>
                <a:gridCol w="2823875">
                  <a:extLst>
                    <a:ext uri="{9D8B030D-6E8A-4147-A177-3AD203B41FA5}">
                      <a16:colId xmlns:a16="http://schemas.microsoft.com/office/drawing/2014/main" val="20001"/>
                    </a:ext>
                  </a:extLst>
                </a:gridCol>
                <a:gridCol w="3831375">
                  <a:extLst>
                    <a:ext uri="{9D8B030D-6E8A-4147-A177-3AD203B41FA5}">
                      <a16:colId xmlns:a16="http://schemas.microsoft.com/office/drawing/2014/main" val="20002"/>
                    </a:ext>
                  </a:extLst>
                </a:gridCol>
              </a:tblGrid>
              <a:tr h="54512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ANN Family</a:t>
                      </a:r>
                      <a:endParaRPr sz="1200" b="1" u="none" strike="noStrike" cap="none"/>
                    </a:p>
                  </a:txBody>
                  <a:tcPr marL="91425" marR="91425" marT="91425" marB="91425">
                    <a:solidFill>
                      <a:srgbClr val="E7E6E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Advantage</a:t>
                      </a:r>
                      <a:endParaRPr sz="1200" b="1" u="none" strike="noStrike" cap="none"/>
                    </a:p>
                  </a:txBody>
                  <a:tcPr marL="91425" marR="91425" marT="91425" marB="91425">
                    <a:solidFill>
                      <a:srgbClr val="E7E6E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Disadvantage</a:t>
                      </a:r>
                      <a:endParaRPr sz="1200" b="1" u="none" strike="noStrike" cap="none"/>
                    </a:p>
                  </a:txBody>
                  <a:tcPr marL="91425" marR="91425" marT="91425" marB="91425">
                    <a:solidFill>
                      <a:srgbClr val="E7E6E6"/>
                    </a:solidFill>
                  </a:tcPr>
                </a:tc>
                <a:extLst>
                  <a:ext uri="{0D108BD9-81ED-4DB2-BD59-A6C34878D82A}">
                    <a16:rowId xmlns:a16="http://schemas.microsoft.com/office/drawing/2014/main" val="10000"/>
                  </a:ext>
                </a:extLst>
              </a:tr>
              <a:tr h="78217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Tree-Based</a:t>
                      </a:r>
                      <a:endParaRPr sz="1200" b="1" u="none" strike="noStrike" cap="none"/>
                    </a:p>
                    <a:p>
                      <a:pPr marL="0" marR="0" lvl="0" indent="0" algn="l" rtl="0">
                        <a:lnSpc>
                          <a:spcPct val="100000"/>
                        </a:lnSpc>
                        <a:spcBef>
                          <a:spcPts val="0"/>
                        </a:spcBef>
                        <a:spcAft>
                          <a:spcPts val="0"/>
                        </a:spcAft>
                        <a:buClr>
                          <a:srgbClr val="000000"/>
                        </a:buClr>
                        <a:buSzPts val="1800"/>
                        <a:buFont typeface="Arial"/>
                        <a:buNone/>
                      </a:pPr>
                      <a:r>
                        <a:rPr lang="fr" sz="1200"/>
                        <a:t>(data series)</a:t>
                      </a:r>
                      <a:endParaRPr sz="1200"/>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Low index construction time</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Can support different flavors of search</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Low search performance on hard query workloads </a:t>
                      </a:r>
                      <a:endParaRPr sz="1200" u="none" strike="noStrike" cap="none"/>
                    </a:p>
                  </a:txBody>
                  <a:tcPr marL="91425" marR="91425" marT="91425" marB="91425"/>
                </a:tc>
                <a:extLst>
                  <a:ext uri="{0D108BD9-81ED-4DB2-BD59-A6C34878D82A}">
                    <a16:rowId xmlns:a16="http://schemas.microsoft.com/office/drawing/2014/main" val="10001"/>
                  </a:ext>
                </a:extLst>
              </a:tr>
              <a:tr h="984125">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Hash-Based</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Support theoretical guarantees on query efficiency and accuracy</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High index construction time</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High footprint</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Low search performance (efficiency, accuracy)</a:t>
                      </a:r>
                      <a:endParaRPr sz="1200" u="none" strike="noStrike" cap="none"/>
                    </a:p>
                  </a:txBody>
                  <a:tcPr marL="91425" marR="91425" marT="91425" marB="91425"/>
                </a:tc>
                <a:extLst>
                  <a:ext uri="{0D108BD9-81ED-4DB2-BD59-A6C34878D82A}">
                    <a16:rowId xmlns:a16="http://schemas.microsoft.com/office/drawing/2014/main" val="10002"/>
                  </a:ext>
                </a:extLst>
              </a:tr>
              <a:tr h="731500">
                <a:tc>
                  <a:txBody>
                    <a:bodyPr/>
                    <a:lstStyle/>
                    <a:p>
                      <a:pPr marL="0" marR="0" lvl="0" indent="0" algn="l" rtl="0">
                        <a:lnSpc>
                          <a:spcPct val="100000"/>
                        </a:lnSpc>
                        <a:spcBef>
                          <a:spcPts val="0"/>
                        </a:spcBef>
                        <a:spcAft>
                          <a:spcPts val="0"/>
                        </a:spcAft>
                        <a:buClr>
                          <a:srgbClr val="000000"/>
                        </a:buClr>
                        <a:buSzPts val="1800"/>
                        <a:buFont typeface="Arial"/>
                        <a:buNone/>
                      </a:pPr>
                      <a:r>
                        <a:rPr lang="fr" sz="1200" b="1" u="none" strike="noStrike" cap="none"/>
                        <a:t>Graph-Based</a:t>
                      </a:r>
                      <a:endParaRPr sz="12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Excellent empirical query accuracy and efficiency</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fr" sz="1200" u="none" strike="noStrike" cap="none"/>
                        <a:t>High Index construction time</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High footprint</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fr" sz="1200" u="none" strike="noStrike" cap="none"/>
                        <a:t>No guarantees on search quality</a:t>
                      </a:r>
                      <a:endParaRPr sz="12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501" name="Google Shape;501;p22"/>
          <p:cNvSpPr txBox="1"/>
          <p:nvPr/>
        </p:nvSpPr>
        <p:spPr>
          <a:xfrm>
            <a:off x="0" y="0"/>
            <a:ext cx="50256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800">
                <a:solidFill>
                  <a:srgbClr val="0B5394"/>
                </a:solidFill>
              </a:rPr>
              <a:t>Similarity Search Approaches</a:t>
            </a:r>
            <a:endParaRPr sz="2800">
              <a:solidFill>
                <a:srgbClr val="0B5394"/>
              </a:solidFill>
            </a:endParaRPr>
          </a:p>
        </p:txBody>
      </p:sp>
      <p:sp>
        <p:nvSpPr>
          <p:cNvPr id="502" name="Google Shape;5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5352</Words>
  <Application>Microsoft Office PowerPoint</Application>
  <PresentationFormat>On-screen Show (16:9)</PresentationFormat>
  <Paragraphs>1311</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Merriweather</vt:lpstr>
      <vt:lpstr>Courier New</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Themis Themis</cp:lastModifiedBy>
  <cp:revision>2</cp:revision>
  <dcterms:modified xsi:type="dcterms:W3CDTF">2023-11-16T16:09:05Z</dcterms:modified>
</cp:coreProperties>
</file>